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Liu" initials="Bo" lastIdx="1" clrIdx="0">
    <p:extLst>
      <p:ext uri="{19B8F6BF-5375-455C-9EA6-DF929625EA0E}">
        <p15:presenceInfo xmlns:p15="http://schemas.microsoft.com/office/powerpoint/2012/main" userId="Bo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8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1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8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0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3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1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3DE5-968C-4B7B-99AE-658A5A738B6A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CB59-92EC-4A61-8AF3-C73AAE0C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2090970" y="924127"/>
            <a:ext cx="9668341" cy="39420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83285" y="1186775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83283" y="1802860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83283" y="2431918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045409" y="2211421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67844" y="1329448"/>
            <a:ext cx="2555132" cy="12710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3767844" y="3158248"/>
            <a:ext cx="2555132" cy="13618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83285" y="3054490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83283" y="3670575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883283" y="4299633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045409" y="4079136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38791" y="1984443"/>
            <a:ext cx="3826213" cy="18547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1" idx="1"/>
          </p:cNvCxnSpPr>
          <p:nvPr/>
        </p:nvCxnSpPr>
        <p:spPr>
          <a:xfrm>
            <a:off x="2600528" y="2911813"/>
            <a:ext cx="5382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65004" y="2911813"/>
            <a:ext cx="5382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48654" y="3453322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45413" y="1575884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787318" y="1964988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8257717" y="1058403"/>
            <a:ext cx="0" cy="3664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302881" y="1919912"/>
            <a:ext cx="216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tomic service 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715981" y="2723746"/>
            <a:ext cx="466927" cy="402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8589522" y="2924784"/>
            <a:ext cx="739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328824" y="2698123"/>
            <a:ext cx="216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arallel structure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8589522" y="3761362"/>
            <a:ext cx="739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328824" y="3534701"/>
            <a:ext cx="216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selective structure</a:t>
            </a:r>
            <a:endParaRPr lang="zh-CN" altLang="en-US" dirty="0"/>
          </a:p>
        </p:txBody>
      </p:sp>
      <p:sp>
        <p:nvSpPr>
          <p:cNvPr id="46" name="流程图: 决策 45"/>
          <p:cNvSpPr/>
          <p:nvPr/>
        </p:nvSpPr>
        <p:spPr>
          <a:xfrm>
            <a:off x="8709496" y="3602476"/>
            <a:ext cx="531778" cy="317771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883285" y="1186775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83283" y="1802860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83283" y="2431918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045409" y="2211421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67844" y="1329448"/>
            <a:ext cx="2555132" cy="12710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3767844" y="3158248"/>
            <a:ext cx="2555132" cy="13618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83285" y="3054490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83283" y="3670575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883283" y="4299633"/>
            <a:ext cx="324255" cy="3242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045409" y="4079136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38791" y="1984443"/>
            <a:ext cx="3826213" cy="18547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1" idx="1"/>
          </p:cNvCxnSpPr>
          <p:nvPr/>
        </p:nvCxnSpPr>
        <p:spPr>
          <a:xfrm>
            <a:off x="2600528" y="2911813"/>
            <a:ext cx="5382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65004" y="2911813"/>
            <a:ext cx="5382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81594" y="894946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94567" y="1582526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0505" y="2211421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33467" y="2967415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33467" y="3483777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65902" y="4309511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048654" y="3453322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45413" y="1575884"/>
            <a:ext cx="0" cy="1556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0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Liu</dc:creator>
  <cp:lastModifiedBy>Bo Liu</cp:lastModifiedBy>
  <cp:revision>18</cp:revision>
  <dcterms:created xsi:type="dcterms:W3CDTF">2017-08-06T02:47:44Z</dcterms:created>
  <dcterms:modified xsi:type="dcterms:W3CDTF">2017-08-06T05:39:36Z</dcterms:modified>
</cp:coreProperties>
</file>