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2"/>
  </p:notesMasterIdLst>
  <p:sldIdLst>
    <p:sldId id="256" r:id="rId2"/>
    <p:sldId id="261" r:id="rId3"/>
    <p:sldId id="266" r:id="rId4"/>
    <p:sldId id="257" r:id="rId5"/>
    <p:sldId id="258" r:id="rId6"/>
    <p:sldId id="259" r:id="rId7"/>
    <p:sldId id="270" r:id="rId8"/>
    <p:sldId id="273" r:id="rId9"/>
    <p:sldId id="269" r:id="rId10"/>
    <p:sldId id="267" r:id="rId11"/>
    <p:sldId id="262" r:id="rId12"/>
    <p:sldId id="274" r:id="rId13"/>
    <p:sldId id="275" r:id="rId14"/>
    <p:sldId id="271" r:id="rId15"/>
    <p:sldId id="263" r:id="rId16"/>
    <p:sldId id="272" r:id="rId17"/>
    <p:sldId id="264" r:id="rId18"/>
    <p:sldId id="268" r:id="rId19"/>
    <p:sldId id="27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630"/>
  </p:normalViewPr>
  <p:slideViewPr>
    <p:cSldViewPr snapToGrid="0" snapToObjects="1">
      <p:cViewPr varScale="1">
        <p:scale>
          <a:sx n="77" d="100"/>
          <a:sy n="77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F4571-7434-AD4D-943E-A2505895B1F6}" type="doc">
      <dgm:prSet loTypeId="urn:microsoft.com/office/officeart/2009/3/layout/RandomtoResultProcess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08B64B25-97FE-A04D-A39D-7706932A7122}">
      <dgm:prSet phldrT="[文字]"/>
      <dgm:spPr/>
      <dgm:t>
        <a:bodyPr/>
        <a:lstStyle/>
        <a:p>
          <a:r>
            <a:rPr lang="en-US" altLang="zh-TW" dirty="0" smtClean="0"/>
            <a:t>Events with more than four muons</a:t>
          </a:r>
          <a:endParaRPr lang="zh-TW" altLang="en-US" dirty="0"/>
        </a:p>
      </dgm:t>
    </dgm:pt>
    <dgm:pt modelId="{4FD52435-B0EC-F04E-961C-201B74D239D5}" type="parTrans" cxnId="{2F385AAE-3CD5-2149-82E3-2A1F3CA1B305}">
      <dgm:prSet/>
      <dgm:spPr/>
      <dgm:t>
        <a:bodyPr/>
        <a:lstStyle/>
        <a:p>
          <a:endParaRPr lang="zh-TW" altLang="en-US"/>
        </a:p>
      </dgm:t>
    </dgm:pt>
    <dgm:pt modelId="{94C5B84D-9669-F341-84A0-6A04960690CB}" type="sibTrans" cxnId="{2F385AAE-3CD5-2149-82E3-2A1F3CA1B305}">
      <dgm:prSet/>
      <dgm:spPr/>
      <dgm:t>
        <a:bodyPr/>
        <a:lstStyle/>
        <a:p>
          <a:endParaRPr lang="zh-TW" altLang="en-US"/>
        </a:p>
      </dgm:t>
    </dgm:pt>
    <dgm:pt modelId="{27D2A551-0404-B242-B60D-8844704AB8E3}">
      <dgm:prSet phldrT="[文字]"/>
      <dgm:spPr/>
      <dgm:t>
        <a:bodyPr/>
        <a:lstStyle/>
        <a:p>
          <a:r>
            <a:rPr lang="en-US" altLang="zh-TW" dirty="0" smtClean="0"/>
            <a:t>4</a:t>
          </a:r>
          <a:r>
            <a:rPr lang="en-US" altLang="zh-TW" baseline="0" dirty="0" smtClean="0"/>
            <a:t> Muons</a:t>
          </a:r>
          <a:endParaRPr lang="zh-TW" altLang="en-US" dirty="0"/>
        </a:p>
      </dgm:t>
    </dgm:pt>
    <dgm:pt modelId="{8361DDB9-30DE-D84C-9153-62964A2C8A7B}" type="parTrans" cxnId="{747E9C82-779E-4740-A1A7-CE22919B2FAB}">
      <dgm:prSet/>
      <dgm:spPr/>
      <dgm:t>
        <a:bodyPr/>
        <a:lstStyle/>
        <a:p>
          <a:endParaRPr lang="zh-TW" altLang="en-US"/>
        </a:p>
      </dgm:t>
    </dgm:pt>
    <dgm:pt modelId="{0CC6E308-107F-BE4A-8B4C-950FF3F65D5D}" type="sibTrans" cxnId="{747E9C82-779E-4740-A1A7-CE22919B2FAB}">
      <dgm:prSet/>
      <dgm:spPr/>
      <dgm:t>
        <a:bodyPr/>
        <a:lstStyle/>
        <a:p>
          <a:endParaRPr lang="zh-TW" altLang="en-US"/>
        </a:p>
      </dgm:t>
    </dgm:pt>
    <dgm:pt modelId="{32D7C2B8-9411-8343-B7EB-86A634E88FBB}" type="pres">
      <dgm:prSet presAssocID="{2F1F4571-7434-AD4D-943E-A2505895B1F6}" presName="Name0" presStyleCnt="0">
        <dgm:presLayoutVars>
          <dgm:dir/>
          <dgm:animOne val="branch"/>
          <dgm:animLvl val="lvl"/>
        </dgm:presLayoutVars>
      </dgm:prSet>
      <dgm:spPr/>
    </dgm:pt>
    <dgm:pt modelId="{09BA42BA-5BE4-A842-9AE0-306C7E2ABEBF}" type="pres">
      <dgm:prSet presAssocID="{08B64B25-97FE-A04D-A39D-7706932A7122}" presName="chaos" presStyleCnt="0"/>
      <dgm:spPr/>
    </dgm:pt>
    <dgm:pt modelId="{3CC080BD-45C1-D643-8C15-532899A71B25}" type="pres">
      <dgm:prSet presAssocID="{08B64B25-97FE-A04D-A39D-7706932A7122}" presName="parTx1" presStyleLbl="revTx" presStyleIdx="0" presStyleCnt="1"/>
      <dgm:spPr/>
    </dgm:pt>
    <dgm:pt modelId="{7EB3E2D6-D47B-104F-BD51-C8DB696892AF}" type="pres">
      <dgm:prSet presAssocID="{08B64B25-97FE-A04D-A39D-7706932A7122}" presName="c1" presStyleLbl="node1" presStyleIdx="0" presStyleCnt="19"/>
      <dgm:spPr/>
    </dgm:pt>
    <dgm:pt modelId="{F3475F37-1458-A644-9FD1-014DCEB448AA}" type="pres">
      <dgm:prSet presAssocID="{08B64B25-97FE-A04D-A39D-7706932A7122}" presName="c2" presStyleLbl="node1" presStyleIdx="1" presStyleCnt="19"/>
      <dgm:spPr/>
    </dgm:pt>
    <dgm:pt modelId="{8AEA1F7B-46A9-6E45-83BC-2D61A3C5A707}" type="pres">
      <dgm:prSet presAssocID="{08B64B25-97FE-A04D-A39D-7706932A7122}" presName="c3" presStyleLbl="node1" presStyleIdx="2" presStyleCnt="19"/>
      <dgm:spPr/>
    </dgm:pt>
    <dgm:pt modelId="{3272B900-4B5D-1247-B487-4AF27D2A067E}" type="pres">
      <dgm:prSet presAssocID="{08B64B25-97FE-A04D-A39D-7706932A7122}" presName="c4" presStyleLbl="node1" presStyleIdx="3" presStyleCnt="19"/>
      <dgm:spPr/>
    </dgm:pt>
    <dgm:pt modelId="{59ECD9BB-00C0-9340-8550-57630936C947}" type="pres">
      <dgm:prSet presAssocID="{08B64B25-97FE-A04D-A39D-7706932A7122}" presName="c5" presStyleLbl="node1" presStyleIdx="4" presStyleCnt="19"/>
      <dgm:spPr/>
    </dgm:pt>
    <dgm:pt modelId="{D4D4D113-61B6-4F49-9A5A-916D0675BBA9}" type="pres">
      <dgm:prSet presAssocID="{08B64B25-97FE-A04D-A39D-7706932A7122}" presName="c6" presStyleLbl="node1" presStyleIdx="5" presStyleCnt="19"/>
      <dgm:spPr/>
    </dgm:pt>
    <dgm:pt modelId="{FA9AA32F-21C6-DF41-8638-5DC7B5EAA71E}" type="pres">
      <dgm:prSet presAssocID="{08B64B25-97FE-A04D-A39D-7706932A7122}" presName="c7" presStyleLbl="node1" presStyleIdx="6" presStyleCnt="19"/>
      <dgm:spPr/>
    </dgm:pt>
    <dgm:pt modelId="{DD316647-A994-5C45-913D-59AF7DAED27F}" type="pres">
      <dgm:prSet presAssocID="{08B64B25-97FE-A04D-A39D-7706932A7122}" presName="c8" presStyleLbl="node1" presStyleIdx="7" presStyleCnt="19"/>
      <dgm:spPr/>
    </dgm:pt>
    <dgm:pt modelId="{4ADCB046-E9A3-CF49-87B3-8C519EA944A5}" type="pres">
      <dgm:prSet presAssocID="{08B64B25-97FE-A04D-A39D-7706932A7122}" presName="c9" presStyleLbl="node1" presStyleIdx="8" presStyleCnt="19"/>
      <dgm:spPr/>
    </dgm:pt>
    <dgm:pt modelId="{6F899393-CDDF-954E-AD08-6C254083136E}" type="pres">
      <dgm:prSet presAssocID="{08B64B25-97FE-A04D-A39D-7706932A7122}" presName="c10" presStyleLbl="node1" presStyleIdx="9" presStyleCnt="19"/>
      <dgm:spPr/>
    </dgm:pt>
    <dgm:pt modelId="{C42775FF-1810-AC49-A4ED-20DA48B2BC5B}" type="pres">
      <dgm:prSet presAssocID="{08B64B25-97FE-A04D-A39D-7706932A7122}" presName="c11" presStyleLbl="node1" presStyleIdx="10" presStyleCnt="19"/>
      <dgm:spPr/>
    </dgm:pt>
    <dgm:pt modelId="{E9242A97-23D5-5A43-B841-06A2AF1BFF66}" type="pres">
      <dgm:prSet presAssocID="{08B64B25-97FE-A04D-A39D-7706932A7122}" presName="c12" presStyleLbl="node1" presStyleIdx="11" presStyleCnt="19"/>
      <dgm:spPr/>
    </dgm:pt>
    <dgm:pt modelId="{6CB3F16B-F393-D84E-88F2-30444D2E7D74}" type="pres">
      <dgm:prSet presAssocID="{08B64B25-97FE-A04D-A39D-7706932A7122}" presName="c13" presStyleLbl="node1" presStyleIdx="12" presStyleCnt="19"/>
      <dgm:spPr/>
    </dgm:pt>
    <dgm:pt modelId="{8B50196D-9FDC-274A-AD9B-76B7480D6A77}" type="pres">
      <dgm:prSet presAssocID="{08B64B25-97FE-A04D-A39D-7706932A7122}" presName="c14" presStyleLbl="node1" presStyleIdx="13" presStyleCnt="19"/>
      <dgm:spPr/>
    </dgm:pt>
    <dgm:pt modelId="{2E57CC1C-B3D3-304B-B53C-75380922CCAD}" type="pres">
      <dgm:prSet presAssocID="{08B64B25-97FE-A04D-A39D-7706932A7122}" presName="c15" presStyleLbl="node1" presStyleIdx="14" presStyleCnt="19"/>
      <dgm:spPr/>
    </dgm:pt>
    <dgm:pt modelId="{C5B756B4-F008-0F47-8103-94D4B83D48B0}" type="pres">
      <dgm:prSet presAssocID="{08B64B25-97FE-A04D-A39D-7706932A7122}" presName="c16" presStyleLbl="node1" presStyleIdx="15" presStyleCnt="19"/>
      <dgm:spPr/>
    </dgm:pt>
    <dgm:pt modelId="{C1AA10F4-33FA-2A4C-AFFF-A48DD5C5C2FB}" type="pres">
      <dgm:prSet presAssocID="{08B64B25-97FE-A04D-A39D-7706932A7122}" presName="c17" presStyleLbl="node1" presStyleIdx="16" presStyleCnt="19"/>
      <dgm:spPr/>
    </dgm:pt>
    <dgm:pt modelId="{11DA3B48-E9B7-5D4B-8114-9E799E12DCE1}" type="pres">
      <dgm:prSet presAssocID="{08B64B25-97FE-A04D-A39D-7706932A7122}" presName="c18" presStyleLbl="node1" presStyleIdx="17" presStyleCnt="19"/>
      <dgm:spPr/>
    </dgm:pt>
    <dgm:pt modelId="{677F9455-394C-AF4B-8956-FC25186F7DF8}" type="pres">
      <dgm:prSet presAssocID="{94C5B84D-9669-F341-84A0-6A04960690CB}" presName="chevronComposite1" presStyleCnt="0"/>
      <dgm:spPr/>
    </dgm:pt>
    <dgm:pt modelId="{143505C8-7407-9047-A342-FA1276504534}" type="pres">
      <dgm:prSet presAssocID="{94C5B84D-9669-F341-84A0-6A04960690CB}" presName="chevron1" presStyleLbl="sibTrans2D1" presStyleIdx="0" presStyleCnt="2"/>
      <dgm:spPr/>
    </dgm:pt>
    <dgm:pt modelId="{C6284129-CF1E-4440-96F2-54C698D63944}" type="pres">
      <dgm:prSet presAssocID="{94C5B84D-9669-F341-84A0-6A04960690CB}" presName="spChevron1" presStyleCnt="0"/>
      <dgm:spPr/>
    </dgm:pt>
    <dgm:pt modelId="{5806BA3D-EC7D-DF4A-A102-2FC6A31C1F94}" type="pres">
      <dgm:prSet presAssocID="{94C5B84D-9669-F341-84A0-6A04960690CB}" presName="overlap" presStyleCnt="0"/>
      <dgm:spPr/>
    </dgm:pt>
    <dgm:pt modelId="{D453B314-8324-1A48-AE3A-25CBF0518745}" type="pres">
      <dgm:prSet presAssocID="{94C5B84D-9669-F341-84A0-6A04960690CB}" presName="chevronComposite2" presStyleCnt="0"/>
      <dgm:spPr/>
    </dgm:pt>
    <dgm:pt modelId="{3D51BC75-1911-7D45-BDF4-B574FA2D67EE}" type="pres">
      <dgm:prSet presAssocID="{94C5B84D-9669-F341-84A0-6A04960690CB}" presName="chevron2" presStyleLbl="sibTrans2D1" presStyleIdx="1" presStyleCnt="2"/>
      <dgm:spPr/>
    </dgm:pt>
    <dgm:pt modelId="{13370ED3-14A6-6949-BD95-EFFFBC6F3FFA}" type="pres">
      <dgm:prSet presAssocID="{94C5B84D-9669-F341-84A0-6A04960690CB}" presName="spChevron2" presStyleCnt="0"/>
      <dgm:spPr/>
    </dgm:pt>
    <dgm:pt modelId="{89A46517-D7AE-9644-AAD9-F25186F8157B}" type="pres">
      <dgm:prSet presAssocID="{27D2A551-0404-B242-B60D-8844704AB8E3}" presName="last" presStyleCnt="0"/>
      <dgm:spPr/>
    </dgm:pt>
    <dgm:pt modelId="{9E8CA26A-8BEA-D349-AEE7-B0312A8F97AD}" type="pres">
      <dgm:prSet presAssocID="{27D2A551-0404-B242-B60D-8844704AB8E3}" presName="circleTx" presStyleLbl="node1" presStyleIdx="18" presStyleCnt="19"/>
      <dgm:spPr/>
    </dgm:pt>
    <dgm:pt modelId="{B6FEC870-7942-B747-8B2E-1D3C159CE133}" type="pres">
      <dgm:prSet presAssocID="{27D2A551-0404-B242-B60D-8844704AB8E3}" presName="spN" presStyleCnt="0"/>
      <dgm:spPr/>
    </dgm:pt>
  </dgm:ptLst>
  <dgm:cxnLst>
    <dgm:cxn modelId="{4CE3297E-0113-5D43-9197-16DF5EF91C94}" type="presOf" srcId="{2F1F4571-7434-AD4D-943E-A2505895B1F6}" destId="{32D7C2B8-9411-8343-B7EB-86A634E88FBB}" srcOrd="0" destOrd="0" presId="urn:microsoft.com/office/officeart/2009/3/layout/RandomtoResultProcess"/>
    <dgm:cxn modelId="{8DDB10E0-6F57-5A47-A7E9-11E8CCEFB64C}" type="presOf" srcId="{08B64B25-97FE-A04D-A39D-7706932A7122}" destId="{3CC080BD-45C1-D643-8C15-532899A71B25}" srcOrd="0" destOrd="0" presId="urn:microsoft.com/office/officeart/2009/3/layout/RandomtoResultProcess"/>
    <dgm:cxn modelId="{747E9C82-779E-4740-A1A7-CE22919B2FAB}" srcId="{2F1F4571-7434-AD4D-943E-A2505895B1F6}" destId="{27D2A551-0404-B242-B60D-8844704AB8E3}" srcOrd="1" destOrd="0" parTransId="{8361DDB9-30DE-D84C-9153-62964A2C8A7B}" sibTransId="{0CC6E308-107F-BE4A-8B4C-950FF3F65D5D}"/>
    <dgm:cxn modelId="{28CF9279-6361-FF48-BFFD-BB3F09B99808}" type="presOf" srcId="{27D2A551-0404-B242-B60D-8844704AB8E3}" destId="{9E8CA26A-8BEA-D349-AEE7-B0312A8F97AD}" srcOrd="0" destOrd="0" presId="urn:microsoft.com/office/officeart/2009/3/layout/RandomtoResultProcess"/>
    <dgm:cxn modelId="{2F385AAE-3CD5-2149-82E3-2A1F3CA1B305}" srcId="{2F1F4571-7434-AD4D-943E-A2505895B1F6}" destId="{08B64B25-97FE-A04D-A39D-7706932A7122}" srcOrd="0" destOrd="0" parTransId="{4FD52435-B0EC-F04E-961C-201B74D239D5}" sibTransId="{94C5B84D-9669-F341-84A0-6A04960690CB}"/>
    <dgm:cxn modelId="{99693F56-A84D-D44C-AACC-6D3958CE35BA}" type="presParOf" srcId="{32D7C2B8-9411-8343-B7EB-86A634E88FBB}" destId="{09BA42BA-5BE4-A842-9AE0-306C7E2ABEBF}" srcOrd="0" destOrd="0" presId="urn:microsoft.com/office/officeart/2009/3/layout/RandomtoResultProcess"/>
    <dgm:cxn modelId="{E8076DE0-5C7F-AA42-9236-771078BB27DD}" type="presParOf" srcId="{09BA42BA-5BE4-A842-9AE0-306C7E2ABEBF}" destId="{3CC080BD-45C1-D643-8C15-532899A71B25}" srcOrd="0" destOrd="0" presId="urn:microsoft.com/office/officeart/2009/3/layout/RandomtoResultProcess"/>
    <dgm:cxn modelId="{59F71720-7ABF-9C4E-9BC0-2C045C48A628}" type="presParOf" srcId="{09BA42BA-5BE4-A842-9AE0-306C7E2ABEBF}" destId="{7EB3E2D6-D47B-104F-BD51-C8DB696892AF}" srcOrd="1" destOrd="0" presId="urn:microsoft.com/office/officeart/2009/3/layout/RandomtoResultProcess"/>
    <dgm:cxn modelId="{F6934674-6AC8-A948-950B-68392FD9945A}" type="presParOf" srcId="{09BA42BA-5BE4-A842-9AE0-306C7E2ABEBF}" destId="{F3475F37-1458-A644-9FD1-014DCEB448AA}" srcOrd="2" destOrd="0" presId="urn:microsoft.com/office/officeart/2009/3/layout/RandomtoResultProcess"/>
    <dgm:cxn modelId="{EA25DC39-1EFE-A242-A196-0AF3D419EDC7}" type="presParOf" srcId="{09BA42BA-5BE4-A842-9AE0-306C7E2ABEBF}" destId="{8AEA1F7B-46A9-6E45-83BC-2D61A3C5A707}" srcOrd="3" destOrd="0" presId="urn:microsoft.com/office/officeart/2009/3/layout/RandomtoResultProcess"/>
    <dgm:cxn modelId="{EE004048-9374-424D-8E17-764BEB18D844}" type="presParOf" srcId="{09BA42BA-5BE4-A842-9AE0-306C7E2ABEBF}" destId="{3272B900-4B5D-1247-B487-4AF27D2A067E}" srcOrd="4" destOrd="0" presId="urn:microsoft.com/office/officeart/2009/3/layout/RandomtoResultProcess"/>
    <dgm:cxn modelId="{47F86BB2-D671-C44A-BA95-4136C21C3674}" type="presParOf" srcId="{09BA42BA-5BE4-A842-9AE0-306C7E2ABEBF}" destId="{59ECD9BB-00C0-9340-8550-57630936C947}" srcOrd="5" destOrd="0" presId="urn:microsoft.com/office/officeart/2009/3/layout/RandomtoResultProcess"/>
    <dgm:cxn modelId="{CFC9C6E9-42FF-3842-A355-D2F89BB83097}" type="presParOf" srcId="{09BA42BA-5BE4-A842-9AE0-306C7E2ABEBF}" destId="{D4D4D113-61B6-4F49-9A5A-916D0675BBA9}" srcOrd="6" destOrd="0" presId="urn:microsoft.com/office/officeart/2009/3/layout/RandomtoResultProcess"/>
    <dgm:cxn modelId="{B1EA752D-BBFA-0047-9A63-8A1096597089}" type="presParOf" srcId="{09BA42BA-5BE4-A842-9AE0-306C7E2ABEBF}" destId="{FA9AA32F-21C6-DF41-8638-5DC7B5EAA71E}" srcOrd="7" destOrd="0" presId="urn:microsoft.com/office/officeart/2009/3/layout/RandomtoResultProcess"/>
    <dgm:cxn modelId="{461E3B05-EC54-E74F-889E-5CEFF7EE69D5}" type="presParOf" srcId="{09BA42BA-5BE4-A842-9AE0-306C7E2ABEBF}" destId="{DD316647-A994-5C45-913D-59AF7DAED27F}" srcOrd="8" destOrd="0" presId="urn:microsoft.com/office/officeart/2009/3/layout/RandomtoResultProcess"/>
    <dgm:cxn modelId="{C68A3E75-B7C6-034B-895C-452E1E851496}" type="presParOf" srcId="{09BA42BA-5BE4-A842-9AE0-306C7E2ABEBF}" destId="{4ADCB046-E9A3-CF49-87B3-8C519EA944A5}" srcOrd="9" destOrd="0" presId="urn:microsoft.com/office/officeart/2009/3/layout/RandomtoResultProcess"/>
    <dgm:cxn modelId="{77D8A683-D006-D549-9B58-901E7120DD67}" type="presParOf" srcId="{09BA42BA-5BE4-A842-9AE0-306C7E2ABEBF}" destId="{6F899393-CDDF-954E-AD08-6C254083136E}" srcOrd="10" destOrd="0" presId="urn:microsoft.com/office/officeart/2009/3/layout/RandomtoResultProcess"/>
    <dgm:cxn modelId="{6B67F2CE-5C22-9C46-A419-1F0D2DEC289A}" type="presParOf" srcId="{09BA42BA-5BE4-A842-9AE0-306C7E2ABEBF}" destId="{C42775FF-1810-AC49-A4ED-20DA48B2BC5B}" srcOrd="11" destOrd="0" presId="urn:microsoft.com/office/officeart/2009/3/layout/RandomtoResultProcess"/>
    <dgm:cxn modelId="{16103621-C037-B743-97A7-4C000A0C02CB}" type="presParOf" srcId="{09BA42BA-5BE4-A842-9AE0-306C7E2ABEBF}" destId="{E9242A97-23D5-5A43-B841-06A2AF1BFF66}" srcOrd="12" destOrd="0" presId="urn:microsoft.com/office/officeart/2009/3/layout/RandomtoResultProcess"/>
    <dgm:cxn modelId="{512745AE-6CA6-DE4A-AF8A-5F33569C943C}" type="presParOf" srcId="{09BA42BA-5BE4-A842-9AE0-306C7E2ABEBF}" destId="{6CB3F16B-F393-D84E-88F2-30444D2E7D74}" srcOrd="13" destOrd="0" presId="urn:microsoft.com/office/officeart/2009/3/layout/RandomtoResultProcess"/>
    <dgm:cxn modelId="{27F365A1-F654-5A4E-84FE-C3058D8B4531}" type="presParOf" srcId="{09BA42BA-5BE4-A842-9AE0-306C7E2ABEBF}" destId="{8B50196D-9FDC-274A-AD9B-76B7480D6A77}" srcOrd="14" destOrd="0" presId="urn:microsoft.com/office/officeart/2009/3/layout/RandomtoResultProcess"/>
    <dgm:cxn modelId="{F906D00B-ED72-E543-89D0-9A737B8CC684}" type="presParOf" srcId="{09BA42BA-5BE4-A842-9AE0-306C7E2ABEBF}" destId="{2E57CC1C-B3D3-304B-B53C-75380922CCAD}" srcOrd="15" destOrd="0" presId="urn:microsoft.com/office/officeart/2009/3/layout/RandomtoResultProcess"/>
    <dgm:cxn modelId="{C3946342-A024-884A-87A2-FEBDE79F60C2}" type="presParOf" srcId="{09BA42BA-5BE4-A842-9AE0-306C7E2ABEBF}" destId="{C5B756B4-F008-0F47-8103-94D4B83D48B0}" srcOrd="16" destOrd="0" presId="urn:microsoft.com/office/officeart/2009/3/layout/RandomtoResultProcess"/>
    <dgm:cxn modelId="{E762F367-EFAB-284A-8BB2-9E1FB1BD09D2}" type="presParOf" srcId="{09BA42BA-5BE4-A842-9AE0-306C7E2ABEBF}" destId="{C1AA10F4-33FA-2A4C-AFFF-A48DD5C5C2FB}" srcOrd="17" destOrd="0" presId="urn:microsoft.com/office/officeart/2009/3/layout/RandomtoResultProcess"/>
    <dgm:cxn modelId="{4C5EB262-E5A4-B24F-8E2A-D55B4E6DF343}" type="presParOf" srcId="{09BA42BA-5BE4-A842-9AE0-306C7E2ABEBF}" destId="{11DA3B48-E9B7-5D4B-8114-9E799E12DCE1}" srcOrd="18" destOrd="0" presId="urn:microsoft.com/office/officeart/2009/3/layout/RandomtoResultProcess"/>
    <dgm:cxn modelId="{0B4F605E-BB6D-9E47-9420-FF8FF43F6760}" type="presParOf" srcId="{32D7C2B8-9411-8343-B7EB-86A634E88FBB}" destId="{677F9455-394C-AF4B-8956-FC25186F7DF8}" srcOrd="1" destOrd="0" presId="urn:microsoft.com/office/officeart/2009/3/layout/RandomtoResultProcess"/>
    <dgm:cxn modelId="{67F7A107-4D0C-E24E-9A1B-790F8813D2BC}" type="presParOf" srcId="{677F9455-394C-AF4B-8956-FC25186F7DF8}" destId="{143505C8-7407-9047-A342-FA1276504534}" srcOrd="0" destOrd="0" presId="urn:microsoft.com/office/officeart/2009/3/layout/RandomtoResultProcess"/>
    <dgm:cxn modelId="{F8835726-6C63-C242-A00B-374D89629368}" type="presParOf" srcId="{677F9455-394C-AF4B-8956-FC25186F7DF8}" destId="{C6284129-CF1E-4440-96F2-54C698D63944}" srcOrd="1" destOrd="0" presId="urn:microsoft.com/office/officeart/2009/3/layout/RandomtoResultProcess"/>
    <dgm:cxn modelId="{1CB8C253-2951-CB42-A602-A2F9A2201FD2}" type="presParOf" srcId="{32D7C2B8-9411-8343-B7EB-86A634E88FBB}" destId="{5806BA3D-EC7D-DF4A-A102-2FC6A31C1F94}" srcOrd="2" destOrd="0" presId="urn:microsoft.com/office/officeart/2009/3/layout/RandomtoResultProcess"/>
    <dgm:cxn modelId="{5DC00140-5678-2F44-85E0-42D1DDD01BD6}" type="presParOf" srcId="{32D7C2B8-9411-8343-B7EB-86A634E88FBB}" destId="{D453B314-8324-1A48-AE3A-25CBF0518745}" srcOrd="3" destOrd="0" presId="urn:microsoft.com/office/officeart/2009/3/layout/RandomtoResultProcess"/>
    <dgm:cxn modelId="{2BFB89F4-8D7A-254D-BE98-EFC3DE6CA525}" type="presParOf" srcId="{D453B314-8324-1A48-AE3A-25CBF0518745}" destId="{3D51BC75-1911-7D45-BDF4-B574FA2D67EE}" srcOrd="0" destOrd="0" presId="urn:microsoft.com/office/officeart/2009/3/layout/RandomtoResultProcess"/>
    <dgm:cxn modelId="{2B87C99C-894E-CF4F-9EB3-D4D160E0B0EC}" type="presParOf" srcId="{D453B314-8324-1A48-AE3A-25CBF0518745}" destId="{13370ED3-14A6-6949-BD95-EFFFBC6F3FFA}" srcOrd="1" destOrd="0" presId="urn:microsoft.com/office/officeart/2009/3/layout/RandomtoResultProcess"/>
    <dgm:cxn modelId="{B9AA706F-D006-6F4B-A7AA-A6D9FD31B26E}" type="presParOf" srcId="{32D7C2B8-9411-8343-B7EB-86A634E88FBB}" destId="{89A46517-D7AE-9644-AAD9-F25186F8157B}" srcOrd="4" destOrd="0" presId="urn:microsoft.com/office/officeart/2009/3/layout/RandomtoResultProcess"/>
    <dgm:cxn modelId="{B8566BC7-D08F-2B4B-9F01-DA9B30CE7F16}" type="presParOf" srcId="{89A46517-D7AE-9644-AAD9-F25186F8157B}" destId="{9E8CA26A-8BEA-D349-AEE7-B0312A8F97AD}" srcOrd="0" destOrd="0" presId="urn:microsoft.com/office/officeart/2009/3/layout/RandomtoResultProcess"/>
    <dgm:cxn modelId="{558EBA17-9738-8442-8D2A-0CFFC6E66564}" type="presParOf" srcId="{89A46517-D7AE-9644-AAD9-F25186F8157B}" destId="{B6FEC870-7942-B747-8B2E-1D3C159CE13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F36F4A-5A42-074B-A0C8-8225AA8C181D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90A35A05-3CD2-4F4D-88D7-89737D8FDB75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CA7C4858-8516-D843-A9A4-CA3E8C4B2524}" type="par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A5AC62C3-8512-5345-8598-8934FEB69BE8}" type="sib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8D9AB06E-D59D-7D4B-A729-9A5FF9D2BBA5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A4663049-85EF-4D45-8686-910BB4AD9223}" type="par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68E16173-844B-A443-A578-9977C54169CD}" type="sib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B0497755-F973-234D-84E8-F9F170F2CC60}" type="pres">
      <dgm:prSet presAssocID="{F4F36F4A-5A42-074B-A0C8-8225AA8C181D}" presName="compositeShape" presStyleCnt="0">
        <dgm:presLayoutVars>
          <dgm:chMax val="7"/>
          <dgm:dir/>
          <dgm:resizeHandles val="exact"/>
        </dgm:presLayoutVars>
      </dgm:prSet>
      <dgm:spPr/>
    </dgm:pt>
    <dgm:pt modelId="{DD7DFE93-EE38-9C4D-8DB5-F6535915BF39}" type="pres">
      <dgm:prSet presAssocID="{90A35A05-3CD2-4F4D-88D7-89737D8FDB75}" presName="circ1" presStyleLbl="vennNode1" presStyleIdx="0" presStyleCnt="2" custLinFactNeighborY="-8011"/>
      <dgm:spPr/>
    </dgm:pt>
    <dgm:pt modelId="{B304A162-41AF-7B4F-AD5D-6F3886804391}" type="pres">
      <dgm:prSet presAssocID="{90A35A05-3CD2-4F4D-88D7-89737D8FDB7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21399E-FB0D-E840-A7E8-91041CDE9221}" type="pres">
      <dgm:prSet presAssocID="{8D9AB06E-D59D-7D4B-A729-9A5FF9D2BBA5}" presName="circ2" presStyleLbl="vennNode1" presStyleIdx="1" presStyleCnt="2"/>
      <dgm:spPr/>
    </dgm:pt>
    <dgm:pt modelId="{4BE1416E-5DD5-7C45-AD00-D593889C7760}" type="pres">
      <dgm:prSet presAssocID="{8D9AB06E-D59D-7D4B-A729-9A5FF9D2BBA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CC2B8E5-D289-3341-8BE2-CFBD33E39156}" type="presOf" srcId="{90A35A05-3CD2-4F4D-88D7-89737D8FDB75}" destId="{B304A162-41AF-7B4F-AD5D-6F3886804391}" srcOrd="1" destOrd="0" presId="urn:microsoft.com/office/officeart/2005/8/layout/venn1"/>
    <dgm:cxn modelId="{97BDD32E-D85E-734D-B839-E0EE2C99277A}" type="presOf" srcId="{8D9AB06E-D59D-7D4B-A729-9A5FF9D2BBA5}" destId="{B421399E-FB0D-E840-A7E8-91041CDE9221}" srcOrd="0" destOrd="0" presId="urn:microsoft.com/office/officeart/2005/8/layout/venn1"/>
    <dgm:cxn modelId="{D842B347-4852-DC40-87C5-0C84012C1014}" type="presOf" srcId="{90A35A05-3CD2-4F4D-88D7-89737D8FDB75}" destId="{DD7DFE93-EE38-9C4D-8DB5-F6535915BF39}" srcOrd="0" destOrd="0" presId="urn:microsoft.com/office/officeart/2005/8/layout/venn1"/>
    <dgm:cxn modelId="{D0535166-1E4B-F84F-9D7A-1690F4AF86D4}" type="presOf" srcId="{8D9AB06E-D59D-7D4B-A729-9A5FF9D2BBA5}" destId="{4BE1416E-5DD5-7C45-AD00-D593889C7760}" srcOrd="1" destOrd="0" presId="urn:microsoft.com/office/officeart/2005/8/layout/venn1"/>
    <dgm:cxn modelId="{561F620C-79C5-504C-AEF2-EFA4828899B0}" type="presOf" srcId="{F4F36F4A-5A42-074B-A0C8-8225AA8C181D}" destId="{B0497755-F973-234D-84E8-F9F170F2CC60}" srcOrd="0" destOrd="0" presId="urn:microsoft.com/office/officeart/2005/8/layout/venn1"/>
    <dgm:cxn modelId="{6498A097-2144-AD46-A0F0-E4EF9553F735}" srcId="{F4F36F4A-5A42-074B-A0C8-8225AA8C181D}" destId="{8D9AB06E-D59D-7D4B-A729-9A5FF9D2BBA5}" srcOrd="1" destOrd="0" parTransId="{A4663049-85EF-4D45-8686-910BB4AD9223}" sibTransId="{68E16173-844B-A443-A578-9977C54169CD}"/>
    <dgm:cxn modelId="{4F5C3502-DB72-3548-A00F-9DC5BB975A05}" srcId="{F4F36F4A-5A42-074B-A0C8-8225AA8C181D}" destId="{90A35A05-3CD2-4F4D-88D7-89737D8FDB75}" srcOrd="0" destOrd="0" parTransId="{CA7C4858-8516-D843-A9A4-CA3E8C4B2524}" sibTransId="{A5AC62C3-8512-5345-8598-8934FEB69BE8}"/>
    <dgm:cxn modelId="{38EACAC4-059C-8943-85AA-B2A627BD077F}" type="presParOf" srcId="{B0497755-F973-234D-84E8-F9F170F2CC60}" destId="{DD7DFE93-EE38-9C4D-8DB5-F6535915BF39}" srcOrd="0" destOrd="0" presId="urn:microsoft.com/office/officeart/2005/8/layout/venn1"/>
    <dgm:cxn modelId="{268CC4AE-37EB-2E40-8775-8647641FA5B0}" type="presParOf" srcId="{B0497755-F973-234D-84E8-F9F170F2CC60}" destId="{B304A162-41AF-7B4F-AD5D-6F3886804391}" srcOrd="1" destOrd="0" presId="urn:microsoft.com/office/officeart/2005/8/layout/venn1"/>
    <dgm:cxn modelId="{764BF340-AB04-4046-9FDD-7D560E5ECBC3}" type="presParOf" srcId="{B0497755-F973-234D-84E8-F9F170F2CC60}" destId="{B421399E-FB0D-E840-A7E8-91041CDE9221}" srcOrd="2" destOrd="0" presId="urn:microsoft.com/office/officeart/2005/8/layout/venn1"/>
    <dgm:cxn modelId="{54C0C2DE-C0A4-2443-BE86-1A289844B2F1}" type="presParOf" srcId="{B0497755-F973-234D-84E8-F9F170F2CC60}" destId="{4BE1416E-5DD5-7C45-AD00-D593889C77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5178F2-058C-6C42-B5A6-0824D58E338B}" type="doc">
      <dgm:prSet loTypeId="urn:microsoft.com/office/officeart/2005/8/layout/equation2" loCatId="" qsTypeId="urn:microsoft.com/office/officeart/2005/8/quickstyle/simple4" qsCatId="simple" csTypeId="urn:microsoft.com/office/officeart/2005/8/colors/accent2_2" csCatId="accent2" phldr="1"/>
      <dgm:spPr/>
    </dgm:pt>
    <dgm:pt modelId="{3BBF47E8-1A25-CE41-B19A-C1147B60ADDA}">
      <dgm:prSet phldrT="[文字]"/>
      <dgm:spPr/>
      <dgm:t>
        <a:bodyPr/>
        <a:lstStyle/>
        <a:p>
          <a:r>
            <a:rPr lang="en-US" altLang="zh-TW" dirty="0" smtClean="0"/>
            <a:t>Muon(-)</a:t>
          </a:r>
          <a:endParaRPr lang="zh-TW" altLang="en-US" dirty="0"/>
        </a:p>
      </dgm:t>
    </dgm:pt>
    <dgm:pt modelId="{784B7771-6EC4-B842-BC8C-AA097557F3C0}" type="parTrans" cxnId="{612D69A6-643C-A244-9C42-1CEA50BCA636}">
      <dgm:prSet/>
      <dgm:spPr/>
      <dgm:t>
        <a:bodyPr/>
        <a:lstStyle/>
        <a:p>
          <a:endParaRPr lang="zh-TW" altLang="en-US"/>
        </a:p>
      </dgm:t>
    </dgm:pt>
    <dgm:pt modelId="{244990BD-433A-1E49-9759-2D10AD61F9C9}" type="sibTrans" cxnId="{612D69A6-643C-A244-9C42-1CEA50BCA636}">
      <dgm:prSet/>
      <dgm:spPr/>
      <dgm:t>
        <a:bodyPr/>
        <a:lstStyle/>
        <a:p>
          <a:endParaRPr lang="zh-TW" altLang="en-US"/>
        </a:p>
      </dgm:t>
    </dgm:pt>
    <dgm:pt modelId="{FBB6F7A9-7C59-5046-A777-56DB3AF0BD69}">
      <dgm:prSet phldrT="[文字]"/>
      <dgm:spPr/>
      <dgm:t>
        <a:bodyPr/>
        <a:lstStyle/>
        <a:p>
          <a:r>
            <a:rPr lang="en-US" altLang="zh-TW" dirty="0" smtClean="0"/>
            <a:t>Muon(+)</a:t>
          </a:r>
          <a:endParaRPr lang="zh-TW" altLang="en-US" dirty="0"/>
        </a:p>
      </dgm:t>
    </dgm:pt>
    <dgm:pt modelId="{1BCF78AA-9F6D-B342-81C3-FA61BE25D87E}" type="parTrans" cxnId="{7DF50E32-6D61-6D47-ABE2-4871CCF029D0}">
      <dgm:prSet/>
      <dgm:spPr/>
      <dgm:t>
        <a:bodyPr/>
        <a:lstStyle/>
        <a:p>
          <a:endParaRPr lang="zh-TW" altLang="en-US"/>
        </a:p>
      </dgm:t>
    </dgm:pt>
    <dgm:pt modelId="{5477780B-2E55-7140-BA59-39C61DE5C1D0}" type="sibTrans" cxnId="{7DF50E32-6D61-6D47-ABE2-4871CCF029D0}">
      <dgm:prSet/>
      <dgm:spPr/>
      <dgm:t>
        <a:bodyPr/>
        <a:lstStyle/>
        <a:p>
          <a:endParaRPr lang="zh-TW" altLang="en-US"/>
        </a:p>
      </dgm:t>
    </dgm:pt>
    <dgm:pt modelId="{943EE955-60B7-E84D-AD3E-69DFDE6100FE}">
      <dgm:prSet phldrT="[文字]"/>
      <dgm:spPr/>
      <dgm:t>
        <a:bodyPr/>
        <a:lstStyle/>
        <a:p>
          <a:r>
            <a:rPr lang="en-US" altLang="zh-TW" dirty="0" err="1" smtClean="0"/>
            <a:t>Dimuon</a:t>
          </a:r>
          <a:endParaRPr lang="zh-TW" altLang="en-US" dirty="0"/>
        </a:p>
      </dgm:t>
    </dgm:pt>
    <dgm:pt modelId="{9FE35D21-B4DD-6C4A-A63D-9DA532F54C8D}" type="parTrans" cxnId="{739A7F2B-2C22-4F4D-9E15-058C6D99BBC8}">
      <dgm:prSet/>
      <dgm:spPr/>
      <dgm:t>
        <a:bodyPr/>
        <a:lstStyle/>
        <a:p>
          <a:endParaRPr lang="zh-TW" altLang="en-US"/>
        </a:p>
      </dgm:t>
    </dgm:pt>
    <dgm:pt modelId="{205DD289-2735-3A4C-BD8E-A8B8B83CE49A}" type="sibTrans" cxnId="{739A7F2B-2C22-4F4D-9E15-058C6D99BBC8}">
      <dgm:prSet/>
      <dgm:spPr/>
      <dgm:t>
        <a:bodyPr/>
        <a:lstStyle/>
        <a:p>
          <a:endParaRPr lang="zh-TW" altLang="en-US"/>
        </a:p>
      </dgm:t>
    </dgm:pt>
    <dgm:pt modelId="{FE86BC74-65A1-A241-A633-A316733A6046}" type="pres">
      <dgm:prSet presAssocID="{E45178F2-058C-6C42-B5A6-0824D58E338B}" presName="Name0" presStyleCnt="0">
        <dgm:presLayoutVars>
          <dgm:dir/>
          <dgm:resizeHandles val="exact"/>
        </dgm:presLayoutVars>
      </dgm:prSet>
      <dgm:spPr/>
    </dgm:pt>
    <dgm:pt modelId="{5ADC172E-090E-9843-9AF2-74702E14C4D7}" type="pres">
      <dgm:prSet presAssocID="{E45178F2-058C-6C42-B5A6-0824D58E338B}" presName="vNodes" presStyleCnt="0"/>
      <dgm:spPr/>
    </dgm:pt>
    <dgm:pt modelId="{D40F4100-EDEA-9C41-93F8-60881446F154}" type="pres">
      <dgm:prSet presAssocID="{3BBF47E8-1A25-CE41-B19A-C1147B60ADDA}" presName="node" presStyleLbl="node1" presStyleIdx="0" presStyleCnt="3">
        <dgm:presLayoutVars>
          <dgm:bulletEnabled val="1"/>
        </dgm:presLayoutVars>
      </dgm:prSet>
      <dgm:spPr/>
    </dgm:pt>
    <dgm:pt modelId="{EAC7F72D-1F6C-4642-B63F-2C0C3DC60D9A}" type="pres">
      <dgm:prSet presAssocID="{244990BD-433A-1E49-9759-2D10AD61F9C9}" presName="spacerT" presStyleCnt="0"/>
      <dgm:spPr/>
    </dgm:pt>
    <dgm:pt modelId="{ABBC5193-086F-C747-8336-708E9C3B1822}" type="pres">
      <dgm:prSet presAssocID="{244990BD-433A-1E49-9759-2D10AD61F9C9}" presName="sibTrans" presStyleLbl="sibTrans2D1" presStyleIdx="0" presStyleCnt="2"/>
      <dgm:spPr/>
    </dgm:pt>
    <dgm:pt modelId="{307F2DAB-B8E6-4748-B078-2A9A8A1018ED}" type="pres">
      <dgm:prSet presAssocID="{244990BD-433A-1E49-9759-2D10AD61F9C9}" presName="spacerB" presStyleCnt="0"/>
      <dgm:spPr/>
    </dgm:pt>
    <dgm:pt modelId="{35892DC5-D629-4C42-9DD5-71CB0C8C8671}" type="pres">
      <dgm:prSet presAssocID="{FBB6F7A9-7C59-5046-A777-56DB3AF0BD69}" presName="node" presStyleLbl="node1" presStyleIdx="1" presStyleCnt="3">
        <dgm:presLayoutVars>
          <dgm:bulletEnabled val="1"/>
        </dgm:presLayoutVars>
      </dgm:prSet>
      <dgm:spPr/>
    </dgm:pt>
    <dgm:pt modelId="{04E38E77-9B8A-6D47-9893-307CBB56A73F}" type="pres">
      <dgm:prSet presAssocID="{E45178F2-058C-6C42-B5A6-0824D58E338B}" presName="sibTransLast" presStyleLbl="sibTrans2D1" presStyleIdx="1" presStyleCnt="2"/>
      <dgm:spPr/>
    </dgm:pt>
    <dgm:pt modelId="{6FE84669-6928-024E-8457-60C84886ABF4}" type="pres">
      <dgm:prSet presAssocID="{E45178F2-058C-6C42-B5A6-0824D58E338B}" presName="connectorText" presStyleLbl="sibTrans2D1" presStyleIdx="1" presStyleCnt="2"/>
      <dgm:spPr/>
    </dgm:pt>
    <dgm:pt modelId="{1C13DBF8-4770-324E-9CAA-AA27665DC03B}" type="pres">
      <dgm:prSet presAssocID="{E45178F2-058C-6C42-B5A6-0824D58E338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39A7F2B-2C22-4F4D-9E15-058C6D99BBC8}" srcId="{E45178F2-058C-6C42-B5A6-0824D58E338B}" destId="{943EE955-60B7-E84D-AD3E-69DFDE6100FE}" srcOrd="2" destOrd="0" parTransId="{9FE35D21-B4DD-6C4A-A63D-9DA532F54C8D}" sibTransId="{205DD289-2735-3A4C-BD8E-A8B8B83CE49A}"/>
    <dgm:cxn modelId="{DA0C32F9-E1C2-B84B-8F56-A56BBA41660B}" type="presOf" srcId="{3BBF47E8-1A25-CE41-B19A-C1147B60ADDA}" destId="{D40F4100-EDEA-9C41-93F8-60881446F154}" srcOrd="0" destOrd="0" presId="urn:microsoft.com/office/officeart/2005/8/layout/equation2"/>
    <dgm:cxn modelId="{7DF50E32-6D61-6D47-ABE2-4871CCF029D0}" srcId="{E45178F2-058C-6C42-B5A6-0824D58E338B}" destId="{FBB6F7A9-7C59-5046-A777-56DB3AF0BD69}" srcOrd="1" destOrd="0" parTransId="{1BCF78AA-9F6D-B342-81C3-FA61BE25D87E}" sibTransId="{5477780B-2E55-7140-BA59-39C61DE5C1D0}"/>
    <dgm:cxn modelId="{612D69A6-643C-A244-9C42-1CEA50BCA636}" srcId="{E45178F2-058C-6C42-B5A6-0824D58E338B}" destId="{3BBF47E8-1A25-CE41-B19A-C1147B60ADDA}" srcOrd="0" destOrd="0" parTransId="{784B7771-6EC4-B842-BC8C-AA097557F3C0}" sibTransId="{244990BD-433A-1E49-9759-2D10AD61F9C9}"/>
    <dgm:cxn modelId="{C1BEFA5D-BF81-3D46-A622-E9F736E44A5B}" type="presOf" srcId="{943EE955-60B7-E84D-AD3E-69DFDE6100FE}" destId="{1C13DBF8-4770-324E-9CAA-AA27665DC03B}" srcOrd="0" destOrd="0" presId="urn:microsoft.com/office/officeart/2005/8/layout/equation2"/>
    <dgm:cxn modelId="{CDEE89A5-6631-604B-B4C6-8F9CD9AB8714}" type="presOf" srcId="{5477780B-2E55-7140-BA59-39C61DE5C1D0}" destId="{04E38E77-9B8A-6D47-9893-307CBB56A73F}" srcOrd="0" destOrd="0" presId="urn:microsoft.com/office/officeart/2005/8/layout/equation2"/>
    <dgm:cxn modelId="{905328CB-15B4-0047-A035-C0CA7AD98AEF}" type="presOf" srcId="{E45178F2-058C-6C42-B5A6-0824D58E338B}" destId="{FE86BC74-65A1-A241-A633-A316733A6046}" srcOrd="0" destOrd="0" presId="urn:microsoft.com/office/officeart/2005/8/layout/equation2"/>
    <dgm:cxn modelId="{9B3733A8-D4FB-9243-BD35-0D741B268F75}" type="presOf" srcId="{244990BD-433A-1E49-9759-2D10AD61F9C9}" destId="{ABBC5193-086F-C747-8336-708E9C3B1822}" srcOrd="0" destOrd="0" presId="urn:microsoft.com/office/officeart/2005/8/layout/equation2"/>
    <dgm:cxn modelId="{86565753-271A-194D-A234-DD7FAA237417}" type="presOf" srcId="{FBB6F7A9-7C59-5046-A777-56DB3AF0BD69}" destId="{35892DC5-D629-4C42-9DD5-71CB0C8C8671}" srcOrd="0" destOrd="0" presId="urn:microsoft.com/office/officeart/2005/8/layout/equation2"/>
    <dgm:cxn modelId="{4F7C2626-C3B3-354A-B8D7-10B8EBDD9DE1}" type="presOf" srcId="{5477780B-2E55-7140-BA59-39C61DE5C1D0}" destId="{6FE84669-6928-024E-8457-60C84886ABF4}" srcOrd="1" destOrd="0" presId="urn:microsoft.com/office/officeart/2005/8/layout/equation2"/>
    <dgm:cxn modelId="{FBF0F0D5-AFC7-CB40-949A-A2B53FD18EF7}" type="presParOf" srcId="{FE86BC74-65A1-A241-A633-A316733A6046}" destId="{5ADC172E-090E-9843-9AF2-74702E14C4D7}" srcOrd="0" destOrd="0" presId="urn:microsoft.com/office/officeart/2005/8/layout/equation2"/>
    <dgm:cxn modelId="{84A954C6-6AC7-6746-8597-C78119AD70FA}" type="presParOf" srcId="{5ADC172E-090E-9843-9AF2-74702E14C4D7}" destId="{D40F4100-EDEA-9C41-93F8-60881446F154}" srcOrd="0" destOrd="0" presId="urn:microsoft.com/office/officeart/2005/8/layout/equation2"/>
    <dgm:cxn modelId="{23E3FEF9-D427-424F-BAFB-2973D3D12B52}" type="presParOf" srcId="{5ADC172E-090E-9843-9AF2-74702E14C4D7}" destId="{EAC7F72D-1F6C-4642-B63F-2C0C3DC60D9A}" srcOrd="1" destOrd="0" presId="urn:microsoft.com/office/officeart/2005/8/layout/equation2"/>
    <dgm:cxn modelId="{67C9AAD1-3CC8-734E-A292-90B82D7E5ABE}" type="presParOf" srcId="{5ADC172E-090E-9843-9AF2-74702E14C4D7}" destId="{ABBC5193-086F-C747-8336-708E9C3B1822}" srcOrd="2" destOrd="0" presId="urn:microsoft.com/office/officeart/2005/8/layout/equation2"/>
    <dgm:cxn modelId="{187FC34F-89F4-6940-AECC-11EC9AAC8474}" type="presParOf" srcId="{5ADC172E-090E-9843-9AF2-74702E14C4D7}" destId="{307F2DAB-B8E6-4748-B078-2A9A8A1018ED}" srcOrd="3" destOrd="0" presId="urn:microsoft.com/office/officeart/2005/8/layout/equation2"/>
    <dgm:cxn modelId="{62153C3E-A42F-C14B-B6F4-CCAE1C447F0E}" type="presParOf" srcId="{5ADC172E-090E-9843-9AF2-74702E14C4D7}" destId="{35892DC5-D629-4C42-9DD5-71CB0C8C8671}" srcOrd="4" destOrd="0" presId="urn:microsoft.com/office/officeart/2005/8/layout/equation2"/>
    <dgm:cxn modelId="{EDFDF7A5-B2CE-7543-8340-A6D109E4187F}" type="presParOf" srcId="{FE86BC74-65A1-A241-A633-A316733A6046}" destId="{04E38E77-9B8A-6D47-9893-307CBB56A73F}" srcOrd="1" destOrd="0" presId="urn:microsoft.com/office/officeart/2005/8/layout/equation2"/>
    <dgm:cxn modelId="{D3243083-707F-C744-B3F6-A42DC94F2937}" type="presParOf" srcId="{04E38E77-9B8A-6D47-9893-307CBB56A73F}" destId="{6FE84669-6928-024E-8457-60C84886ABF4}" srcOrd="0" destOrd="0" presId="urn:microsoft.com/office/officeart/2005/8/layout/equation2"/>
    <dgm:cxn modelId="{9D06FF37-674B-C548-8FED-A7A11746EF02}" type="presParOf" srcId="{FE86BC74-65A1-A241-A633-A316733A6046}" destId="{1C13DBF8-4770-324E-9CAA-AA27665DC03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36F4A-5A42-074B-A0C8-8225AA8C181D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90A35A05-3CD2-4F4D-88D7-89737D8FDB75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CA7C4858-8516-D843-A9A4-CA3E8C4B2524}" type="par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A5AC62C3-8512-5345-8598-8934FEB69BE8}" type="sib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8D9AB06E-D59D-7D4B-A729-9A5FF9D2BBA5}">
      <dgm:prSet phldrT="[文字]"/>
      <dgm:spPr/>
      <dgm:t>
        <a:bodyPr/>
        <a:lstStyle/>
        <a:p>
          <a:r>
            <a:rPr lang="en-US" altLang="zh-TW" dirty="0" smtClean="0"/>
            <a:t>3</a:t>
          </a:r>
          <a:endParaRPr lang="zh-TW" altLang="en-US" dirty="0"/>
        </a:p>
      </dgm:t>
    </dgm:pt>
    <dgm:pt modelId="{A4663049-85EF-4D45-8686-910BB4AD9223}" type="par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68E16173-844B-A443-A578-9977C54169CD}" type="sib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B0497755-F973-234D-84E8-F9F170F2CC60}" type="pres">
      <dgm:prSet presAssocID="{F4F36F4A-5A42-074B-A0C8-8225AA8C181D}" presName="compositeShape" presStyleCnt="0">
        <dgm:presLayoutVars>
          <dgm:chMax val="7"/>
          <dgm:dir/>
          <dgm:resizeHandles val="exact"/>
        </dgm:presLayoutVars>
      </dgm:prSet>
      <dgm:spPr/>
    </dgm:pt>
    <dgm:pt modelId="{DD7DFE93-EE38-9C4D-8DB5-F6535915BF39}" type="pres">
      <dgm:prSet presAssocID="{90A35A05-3CD2-4F4D-88D7-89737D8FDB75}" presName="circ1" presStyleLbl="vennNode1" presStyleIdx="0" presStyleCnt="2" custLinFactNeighborY="-8011"/>
      <dgm:spPr/>
    </dgm:pt>
    <dgm:pt modelId="{B304A162-41AF-7B4F-AD5D-6F3886804391}" type="pres">
      <dgm:prSet presAssocID="{90A35A05-3CD2-4F4D-88D7-89737D8FDB7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21399E-FB0D-E840-A7E8-91041CDE9221}" type="pres">
      <dgm:prSet presAssocID="{8D9AB06E-D59D-7D4B-A729-9A5FF9D2BBA5}" presName="circ2" presStyleLbl="vennNode1" presStyleIdx="1" presStyleCnt="2"/>
      <dgm:spPr/>
    </dgm:pt>
    <dgm:pt modelId="{4BE1416E-5DD5-7C45-AD00-D593889C7760}" type="pres">
      <dgm:prSet presAssocID="{8D9AB06E-D59D-7D4B-A729-9A5FF9D2BBA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E99E170-C47C-8B4C-AF85-8ED525969A7B}" type="presOf" srcId="{90A35A05-3CD2-4F4D-88D7-89737D8FDB75}" destId="{B304A162-41AF-7B4F-AD5D-6F3886804391}" srcOrd="1" destOrd="0" presId="urn:microsoft.com/office/officeart/2005/8/layout/venn1"/>
    <dgm:cxn modelId="{4F5C3502-DB72-3548-A00F-9DC5BB975A05}" srcId="{F4F36F4A-5A42-074B-A0C8-8225AA8C181D}" destId="{90A35A05-3CD2-4F4D-88D7-89737D8FDB75}" srcOrd="0" destOrd="0" parTransId="{CA7C4858-8516-D843-A9A4-CA3E8C4B2524}" sibTransId="{A5AC62C3-8512-5345-8598-8934FEB69BE8}"/>
    <dgm:cxn modelId="{2F390C79-5455-BB43-9EF9-0BE7719ADDF2}" type="presOf" srcId="{8D9AB06E-D59D-7D4B-A729-9A5FF9D2BBA5}" destId="{4BE1416E-5DD5-7C45-AD00-D593889C7760}" srcOrd="1" destOrd="0" presId="urn:microsoft.com/office/officeart/2005/8/layout/venn1"/>
    <dgm:cxn modelId="{3DE73D1C-B570-744D-B745-70EC7C986BB7}" type="presOf" srcId="{8D9AB06E-D59D-7D4B-A729-9A5FF9D2BBA5}" destId="{B421399E-FB0D-E840-A7E8-91041CDE9221}" srcOrd="0" destOrd="0" presId="urn:microsoft.com/office/officeart/2005/8/layout/venn1"/>
    <dgm:cxn modelId="{6498A097-2144-AD46-A0F0-E4EF9553F735}" srcId="{F4F36F4A-5A42-074B-A0C8-8225AA8C181D}" destId="{8D9AB06E-D59D-7D4B-A729-9A5FF9D2BBA5}" srcOrd="1" destOrd="0" parTransId="{A4663049-85EF-4D45-8686-910BB4AD9223}" sibTransId="{68E16173-844B-A443-A578-9977C54169CD}"/>
    <dgm:cxn modelId="{F4BA0CED-7FBD-B043-8701-7C3B0A431645}" type="presOf" srcId="{F4F36F4A-5A42-074B-A0C8-8225AA8C181D}" destId="{B0497755-F973-234D-84E8-F9F170F2CC60}" srcOrd="0" destOrd="0" presId="urn:microsoft.com/office/officeart/2005/8/layout/venn1"/>
    <dgm:cxn modelId="{F4F26BBA-88C6-4148-88A4-B2D6F0EB3AA2}" type="presOf" srcId="{90A35A05-3CD2-4F4D-88D7-89737D8FDB75}" destId="{DD7DFE93-EE38-9C4D-8DB5-F6535915BF39}" srcOrd="0" destOrd="0" presId="urn:microsoft.com/office/officeart/2005/8/layout/venn1"/>
    <dgm:cxn modelId="{7BA8230C-F1C5-3240-AD7F-99CB95B60C12}" type="presParOf" srcId="{B0497755-F973-234D-84E8-F9F170F2CC60}" destId="{DD7DFE93-EE38-9C4D-8DB5-F6535915BF39}" srcOrd="0" destOrd="0" presId="urn:microsoft.com/office/officeart/2005/8/layout/venn1"/>
    <dgm:cxn modelId="{A67DD36C-3571-B241-8D69-F2174C535676}" type="presParOf" srcId="{B0497755-F973-234D-84E8-F9F170F2CC60}" destId="{B304A162-41AF-7B4F-AD5D-6F3886804391}" srcOrd="1" destOrd="0" presId="urn:microsoft.com/office/officeart/2005/8/layout/venn1"/>
    <dgm:cxn modelId="{90D4A0EE-41AB-C145-82D7-EEE8FCAA5770}" type="presParOf" srcId="{B0497755-F973-234D-84E8-F9F170F2CC60}" destId="{B421399E-FB0D-E840-A7E8-91041CDE9221}" srcOrd="2" destOrd="0" presId="urn:microsoft.com/office/officeart/2005/8/layout/venn1"/>
    <dgm:cxn modelId="{84A6FEFF-294E-8742-904D-8E8B488C1348}" type="presParOf" srcId="{B0497755-F973-234D-84E8-F9F170F2CC60}" destId="{4BE1416E-5DD5-7C45-AD00-D593889C77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F36F4A-5A42-074B-A0C8-8225AA8C181D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90A35A05-3CD2-4F4D-88D7-89737D8FDB75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CA7C4858-8516-D843-A9A4-CA3E8C4B2524}" type="par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A5AC62C3-8512-5345-8598-8934FEB69BE8}" type="sib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8D9AB06E-D59D-7D4B-A729-9A5FF9D2BBA5}">
      <dgm:prSet phldrT="[文字]"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A4663049-85EF-4D45-8686-910BB4AD9223}" type="par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68E16173-844B-A443-A578-9977C54169CD}" type="sib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B0497755-F973-234D-84E8-F9F170F2CC60}" type="pres">
      <dgm:prSet presAssocID="{F4F36F4A-5A42-074B-A0C8-8225AA8C181D}" presName="compositeShape" presStyleCnt="0">
        <dgm:presLayoutVars>
          <dgm:chMax val="7"/>
          <dgm:dir/>
          <dgm:resizeHandles val="exact"/>
        </dgm:presLayoutVars>
      </dgm:prSet>
      <dgm:spPr/>
    </dgm:pt>
    <dgm:pt modelId="{DD7DFE93-EE38-9C4D-8DB5-F6535915BF39}" type="pres">
      <dgm:prSet presAssocID="{90A35A05-3CD2-4F4D-88D7-89737D8FDB75}" presName="circ1" presStyleLbl="vennNode1" presStyleIdx="0" presStyleCnt="2" custLinFactNeighborY="-8011"/>
      <dgm:spPr/>
    </dgm:pt>
    <dgm:pt modelId="{B304A162-41AF-7B4F-AD5D-6F3886804391}" type="pres">
      <dgm:prSet presAssocID="{90A35A05-3CD2-4F4D-88D7-89737D8FDB7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21399E-FB0D-E840-A7E8-91041CDE9221}" type="pres">
      <dgm:prSet presAssocID="{8D9AB06E-D59D-7D4B-A729-9A5FF9D2BBA5}" presName="circ2" presStyleLbl="vennNode1" presStyleIdx="1" presStyleCnt="2"/>
      <dgm:spPr/>
    </dgm:pt>
    <dgm:pt modelId="{4BE1416E-5DD5-7C45-AD00-D593889C7760}" type="pres">
      <dgm:prSet presAssocID="{8D9AB06E-D59D-7D4B-A729-9A5FF9D2BBA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F1D5DA0-6E22-0343-9918-00578E596F0A}" type="presOf" srcId="{90A35A05-3CD2-4F4D-88D7-89737D8FDB75}" destId="{B304A162-41AF-7B4F-AD5D-6F3886804391}" srcOrd="1" destOrd="0" presId="urn:microsoft.com/office/officeart/2005/8/layout/venn1"/>
    <dgm:cxn modelId="{F482E60C-BAD6-F84E-AF9D-E55BF416CE00}" type="presOf" srcId="{8D9AB06E-D59D-7D4B-A729-9A5FF9D2BBA5}" destId="{4BE1416E-5DD5-7C45-AD00-D593889C7760}" srcOrd="1" destOrd="0" presId="urn:microsoft.com/office/officeart/2005/8/layout/venn1"/>
    <dgm:cxn modelId="{7857A09C-236D-5147-BFA8-F83AFEA515B6}" type="presOf" srcId="{8D9AB06E-D59D-7D4B-A729-9A5FF9D2BBA5}" destId="{B421399E-FB0D-E840-A7E8-91041CDE9221}" srcOrd="0" destOrd="0" presId="urn:microsoft.com/office/officeart/2005/8/layout/venn1"/>
    <dgm:cxn modelId="{6498A097-2144-AD46-A0F0-E4EF9553F735}" srcId="{F4F36F4A-5A42-074B-A0C8-8225AA8C181D}" destId="{8D9AB06E-D59D-7D4B-A729-9A5FF9D2BBA5}" srcOrd="1" destOrd="0" parTransId="{A4663049-85EF-4D45-8686-910BB4AD9223}" sibTransId="{68E16173-844B-A443-A578-9977C54169CD}"/>
    <dgm:cxn modelId="{4F5C3502-DB72-3548-A00F-9DC5BB975A05}" srcId="{F4F36F4A-5A42-074B-A0C8-8225AA8C181D}" destId="{90A35A05-3CD2-4F4D-88D7-89737D8FDB75}" srcOrd="0" destOrd="0" parTransId="{CA7C4858-8516-D843-A9A4-CA3E8C4B2524}" sibTransId="{A5AC62C3-8512-5345-8598-8934FEB69BE8}"/>
    <dgm:cxn modelId="{C17BEACB-4CF3-A746-9992-1A4849132EBD}" type="presOf" srcId="{90A35A05-3CD2-4F4D-88D7-89737D8FDB75}" destId="{DD7DFE93-EE38-9C4D-8DB5-F6535915BF39}" srcOrd="0" destOrd="0" presId="urn:microsoft.com/office/officeart/2005/8/layout/venn1"/>
    <dgm:cxn modelId="{C5C3DB6C-9CF9-E14B-B1F8-BB9BBDB6FDBE}" type="presOf" srcId="{F4F36F4A-5A42-074B-A0C8-8225AA8C181D}" destId="{B0497755-F973-234D-84E8-F9F170F2CC60}" srcOrd="0" destOrd="0" presId="urn:microsoft.com/office/officeart/2005/8/layout/venn1"/>
    <dgm:cxn modelId="{9B638D41-60B3-1C42-9FA0-82AE0E9AE8EA}" type="presParOf" srcId="{B0497755-F973-234D-84E8-F9F170F2CC60}" destId="{DD7DFE93-EE38-9C4D-8DB5-F6535915BF39}" srcOrd="0" destOrd="0" presId="urn:microsoft.com/office/officeart/2005/8/layout/venn1"/>
    <dgm:cxn modelId="{A2DA0C4A-DCB7-A546-BB57-A772F1AFE344}" type="presParOf" srcId="{B0497755-F973-234D-84E8-F9F170F2CC60}" destId="{B304A162-41AF-7B4F-AD5D-6F3886804391}" srcOrd="1" destOrd="0" presId="urn:microsoft.com/office/officeart/2005/8/layout/venn1"/>
    <dgm:cxn modelId="{6F72ED90-6BA7-CC40-A571-DCC25E4C0B8E}" type="presParOf" srcId="{B0497755-F973-234D-84E8-F9F170F2CC60}" destId="{B421399E-FB0D-E840-A7E8-91041CDE9221}" srcOrd="2" destOrd="0" presId="urn:microsoft.com/office/officeart/2005/8/layout/venn1"/>
    <dgm:cxn modelId="{AE352A7C-5545-3748-86C9-9B261070771F}" type="presParOf" srcId="{B0497755-F973-234D-84E8-F9F170F2CC60}" destId="{4BE1416E-5DD5-7C45-AD00-D593889C77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F36F4A-5A42-074B-A0C8-8225AA8C181D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90A35A05-3CD2-4F4D-88D7-89737D8FDB75}">
      <dgm:prSet phldrT="[文字]"/>
      <dgm:spPr/>
      <dgm:t>
        <a:bodyPr/>
        <a:lstStyle/>
        <a:p>
          <a:r>
            <a:rPr lang="en-US" altLang="zh-TW" dirty="0" smtClean="0"/>
            <a:t>3</a:t>
          </a:r>
        </a:p>
      </dgm:t>
    </dgm:pt>
    <dgm:pt modelId="{CA7C4858-8516-D843-A9A4-CA3E8C4B2524}" type="par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A5AC62C3-8512-5345-8598-8934FEB69BE8}" type="sib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8D9AB06E-D59D-7D4B-A729-9A5FF9D2BBA5}">
      <dgm:prSet phldrT="[文字]"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A4663049-85EF-4D45-8686-910BB4AD9223}" type="par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68E16173-844B-A443-A578-9977C54169CD}" type="sib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B0497755-F973-234D-84E8-F9F170F2CC60}" type="pres">
      <dgm:prSet presAssocID="{F4F36F4A-5A42-074B-A0C8-8225AA8C181D}" presName="compositeShape" presStyleCnt="0">
        <dgm:presLayoutVars>
          <dgm:chMax val="7"/>
          <dgm:dir/>
          <dgm:resizeHandles val="exact"/>
        </dgm:presLayoutVars>
      </dgm:prSet>
      <dgm:spPr/>
    </dgm:pt>
    <dgm:pt modelId="{DD7DFE93-EE38-9C4D-8DB5-F6535915BF39}" type="pres">
      <dgm:prSet presAssocID="{90A35A05-3CD2-4F4D-88D7-89737D8FDB75}" presName="circ1" presStyleLbl="vennNode1" presStyleIdx="0" presStyleCnt="2" custLinFactNeighborY="-8011"/>
      <dgm:spPr/>
    </dgm:pt>
    <dgm:pt modelId="{B304A162-41AF-7B4F-AD5D-6F3886804391}" type="pres">
      <dgm:prSet presAssocID="{90A35A05-3CD2-4F4D-88D7-89737D8FDB7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21399E-FB0D-E840-A7E8-91041CDE9221}" type="pres">
      <dgm:prSet presAssocID="{8D9AB06E-D59D-7D4B-A729-9A5FF9D2BBA5}" presName="circ2" presStyleLbl="vennNode1" presStyleIdx="1" presStyleCnt="2"/>
      <dgm:spPr/>
    </dgm:pt>
    <dgm:pt modelId="{4BE1416E-5DD5-7C45-AD00-D593889C7760}" type="pres">
      <dgm:prSet presAssocID="{8D9AB06E-D59D-7D4B-A729-9A5FF9D2BBA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F5C3502-DB72-3548-A00F-9DC5BB975A05}" srcId="{F4F36F4A-5A42-074B-A0C8-8225AA8C181D}" destId="{90A35A05-3CD2-4F4D-88D7-89737D8FDB75}" srcOrd="0" destOrd="0" parTransId="{CA7C4858-8516-D843-A9A4-CA3E8C4B2524}" sibTransId="{A5AC62C3-8512-5345-8598-8934FEB69BE8}"/>
    <dgm:cxn modelId="{402487D9-68EB-F64F-8860-530FFD371550}" type="presOf" srcId="{8D9AB06E-D59D-7D4B-A729-9A5FF9D2BBA5}" destId="{B421399E-FB0D-E840-A7E8-91041CDE9221}" srcOrd="0" destOrd="0" presId="urn:microsoft.com/office/officeart/2005/8/layout/venn1"/>
    <dgm:cxn modelId="{6498A097-2144-AD46-A0F0-E4EF9553F735}" srcId="{F4F36F4A-5A42-074B-A0C8-8225AA8C181D}" destId="{8D9AB06E-D59D-7D4B-A729-9A5FF9D2BBA5}" srcOrd="1" destOrd="0" parTransId="{A4663049-85EF-4D45-8686-910BB4AD9223}" sibTransId="{68E16173-844B-A443-A578-9977C54169CD}"/>
    <dgm:cxn modelId="{F1BA348F-C8FC-2743-84E0-A782B242839C}" type="presOf" srcId="{F4F36F4A-5A42-074B-A0C8-8225AA8C181D}" destId="{B0497755-F973-234D-84E8-F9F170F2CC60}" srcOrd="0" destOrd="0" presId="urn:microsoft.com/office/officeart/2005/8/layout/venn1"/>
    <dgm:cxn modelId="{87935759-789A-9E4E-853D-A28684A026F7}" type="presOf" srcId="{8D9AB06E-D59D-7D4B-A729-9A5FF9D2BBA5}" destId="{4BE1416E-5DD5-7C45-AD00-D593889C7760}" srcOrd="1" destOrd="0" presId="urn:microsoft.com/office/officeart/2005/8/layout/venn1"/>
    <dgm:cxn modelId="{0952A8C4-8788-5F46-AD0E-C902EE7476A8}" type="presOf" srcId="{90A35A05-3CD2-4F4D-88D7-89737D8FDB75}" destId="{B304A162-41AF-7B4F-AD5D-6F3886804391}" srcOrd="1" destOrd="0" presId="urn:microsoft.com/office/officeart/2005/8/layout/venn1"/>
    <dgm:cxn modelId="{24B07E02-4766-7E47-852F-62253368D87C}" type="presOf" srcId="{90A35A05-3CD2-4F4D-88D7-89737D8FDB75}" destId="{DD7DFE93-EE38-9C4D-8DB5-F6535915BF39}" srcOrd="0" destOrd="0" presId="urn:microsoft.com/office/officeart/2005/8/layout/venn1"/>
    <dgm:cxn modelId="{9E6BEB39-D54D-6A4D-8F03-507D7B81AD3E}" type="presParOf" srcId="{B0497755-F973-234D-84E8-F9F170F2CC60}" destId="{DD7DFE93-EE38-9C4D-8DB5-F6535915BF39}" srcOrd="0" destOrd="0" presId="urn:microsoft.com/office/officeart/2005/8/layout/venn1"/>
    <dgm:cxn modelId="{65136143-123C-BD40-B66F-9743DAA2B9FE}" type="presParOf" srcId="{B0497755-F973-234D-84E8-F9F170F2CC60}" destId="{B304A162-41AF-7B4F-AD5D-6F3886804391}" srcOrd="1" destOrd="0" presId="urn:microsoft.com/office/officeart/2005/8/layout/venn1"/>
    <dgm:cxn modelId="{96209288-5683-A64D-A7D3-BF0EE57EB034}" type="presParOf" srcId="{B0497755-F973-234D-84E8-F9F170F2CC60}" destId="{B421399E-FB0D-E840-A7E8-91041CDE9221}" srcOrd="2" destOrd="0" presId="urn:microsoft.com/office/officeart/2005/8/layout/venn1"/>
    <dgm:cxn modelId="{9E829DC1-0C38-9144-8AB1-F5E3533FF6A4}" type="presParOf" srcId="{B0497755-F973-234D-84E8-F9F170F2CC60}" destId="{4BE1416E-5DD5-7C45-AD00-D593889C77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F36F4A-5A42-074B-A0C8-8225AA8C181D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90A35A05-3CD2-4F4D-88D7-89737D8FDB75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CA7C4858-8516-D843-A9A4-CA3E8C4B2524}" type="par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A5AC62C3-8512-5345-8598-8934FEB69BE8}" type="sib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8D9AB06E-D59D-7D4B-A729-9A5FF9D2BBA5}">
      <dgm:prSet phldrT="[文字]"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A4663049-85EF-4D45-8686-910BB4AD9223}" type="par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68E16173-844B-A443-A578-9977C54169CD}" type="sib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B0497755-F973-234D-84E8-F9F170F2CC60}" type="pres">
      <dgm:prSet presAssocID="{F4F36F4A-5A42-074B-A0C8-8225AA8C181D}" presName="compositeShape" presStyleCnt="0">
        <dgm:presLayoutVars>
          <dgm:chMax val="7"/>
          <dgm:dir/>
          <dgm:resizeHandles val="exact"/>
        </dgm:presLayoutVars>
      </dgm:prSet>
      <dgm:spPr/>
    </dgm:pt>
    <dgm:pt modelId="{DD7DFE93-EE38-9C4D-8DB5-F6535915BF39}" type="pres">
      <dgm:prSet presAssocID="{90A35A05-3CD2-4F4D-88D7-89737D8FDB75}" presName="circ1" presStyleLbl="vennNode1" presStyleIdx="0" presStyleCnt="2" custLinFactNeighborY="-8011"/>
      <dgm:spPr/>
    </dgm:pt>
    <dgm:pt modelId="{B304A162-41AF-7B4F-AD5D-6F3886804391}" type="pres">
      <dgm:prSet presAssocID="{90A35A05-3CD2-4F4D-88D7-89737D8FDB7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21399E-FB0D-E840-A7E8-91041CDE9221}" type="pres">
      <dgm:prSet presAssocID="{8D9AB06E-D59D-7D4B-A729-9A5FF9D2BBA5}" presName="circ2" presStyleLbl="vennNode1" presStyleIdx="1" presStyleCnt="2"/>
      <dgm:spPr/>
    </dgm:pt>
    <dgm:pt modelId="{4BE1416E-5DD5-7C45-AD00-D593889C7760}" type="pres">
      <dgm:prSet presAssocID="{8D9AB06E-D59D-7D4B-A729-9A5FF9D2BBA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31AAAFC-850E-CD46-8B30-B9ED3A0BB2D5}" type="presOf" srcId="{8D9AB06E-D59D-7D4B-A729-9A5FF9D2BBA5}" destId="{B421399E-FB0D-E840-A7E8-91041CDE9221}" srcOrd="0" destOrd="0" presId="urn:microsoft.com/office/officeart/2005/8/layout/venn1"/>
    <dgm:cxn modelId="{F05452B7-498B-4644-9A3D-6CBE103CB0C0}" type="presOf" srcId="{F4F36F4A-5A42-074B-A0C8-8225AA8C181D}" destId="{B0497755-F973-234D-84E8-F9F170F2CC60}" srcOrd="0" destOrd="0" presId="urn:microsoft.com/office/officeart/2005/8/layout/venn1"/>
    <dgm:cxn modelId="{984C3F8B-7100-E74D-97CA-6DE1F78CB494}" type="presOf" srcId="{8D9AB06E-D59D-7D4B-A729-9A5FF9D2BBA5}" destId="{4BE1416E-5DD5-7C45-AD00-D593889C7760}" srcOrd="1" destOrd="0" presId="urn:microsoft.com/office/officeart/2005/8/layout/venn1"/>
    <dgm:cxn modelId="{3FBEC437-E4ED-0541-813B-757D63668AD9}" type="presOf" srcId="{90A35A05-3CD2-4F4D-88D7-89737D8FDB75}" destId="{DD7DFE93-EE38-9C4D-8DB5-F6535915BF39}" srcOrd="0" destOrd="0" presId="urn:microsoft.com/office/officeart/2005/8/layout/venn1"/>
    <dgm:cxn modelId="{3C086CC7-ADB0-9746-B9E7-9EADFFC0B946}" type="presOf" srcId="{90A35A05-3CD2-4F4D-88D7-89737D8FDB75}" destId="{B304A162-41AF-7B4F-AD5D-6F3886804391}" srcOrd="1" destOrd="0" presId="urn:microsoft.com/office/officeart/2005/8/layout/venn1"/>
    <dgm:cxn modelId="{6498A097-2144-AD46-A0F0-E4EF9553F735}" srcId="{F4F36F4A-5A42-074B-A0C8-8225AA8C181D}" destId="{8D9AB06E-D59D-7D4B-A729-9A5FF9D2BBA5}" srcOrd="1" destOrd="0" parTransId="{A4663049-85EF-4D45-8686-910BB4AD9223}" sibTransId="{68E16173-844B-A443-A578-9977C54169CD}"/>
    <dgm:cxn modelId="{4F5C3502-DB72-3548-A00F-9DC5BB975A05}" srcId="{F4F36F4A-5A42-074B-A0C8-8225AA8C181D}" destId="{90A35A05-3CD2-4F4D-88D7-89737D8FDB75}" srcOrd="0" destOrd="0" parTransId="{CA7C4858-8516-D843-A9A4-CA3E8C4B2524}" sibTransId="{A5AC62C3-8512-5345-8598-8934FEB69BE8}"/>
    <dgm:cxn modelId="{70564CF4-7756-0643-A44F-4E8E616F1323}" type="presParOf" srcId="{B0497755-F973-234D-84E8-F9F170F2CC60}" destId="{DD7DFE93-EE38-9C4D-8DB5-F6535915BF39}" srcOrd="0" destOrd="0" presId="urn:microsoft.com/office/officeart/2005/8/layout/venn1"/>
    <dgm:cxn modelId="{4990D7BF-5865-7144-B116-A0BC6DB104FF}" type="presParOf" srcId="{B0497755-F973-234D-84E8-F9F170F2CC60}" destId="{B304A162-41AF-7B4F-AD5D-6F3886804391}" srcOrd="1" destOrd="0" presId="urn:microsoft.com/office/officeart/2005/8/layout/venn1"/>
    <dgm:cxn modelId="{75718107-1463-3C46-A0D4-0B92C975D2A3}" type="presParOf" srcId="{B0497755-F973-234D-84E8-F9F170F2CC60}" destId="{B421399E-FB0D-E840-A7E8-91041CDE9221}" srcOrd="2" destOrd="0" presId="urn:microsoft.com/office/officeart/2005/8/layout/venn1"/>
    <dgm:cxn modelId="{54402F32-D8A1-8E43-9436-F52A14D69E53}" type="presParOf" srcId="{B0497755-F973-234D-84E8-F9F170F2CC60}" destId="{4BE1416E-5DD5-7C45-AD00-D593889C77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F36F4A-5A42-074B-A0C8-8225AA8C181D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90A35A05-3CD2-4F4D-88D7-89737D8FDB75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CA7C4858-8516-D843-A9A4-CA3E8C4B2524}" type="par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A5AC62C3-8512-5345-8598-8934FEB69BE8}" type="sibTrans" cxnId="{4F5C3502-DB72-3548-A00F-9DC5BB975A05}">
      <dgm:prSet/>
      <dgm:spPr/>
      <dgm:t>
        <a:bodyPr/>
        <a:lstStyle/>
        <a:p>
          <a:endParaRPr lang="zh-TW" altLang="en-US"/>
        </a:p>
      </dgm:t>
    </dgm:pt>
    <dgm:pt modelId="{8D9AB06E-D59D-7D4B-A729-9A5FF9D2BBA5}">
      <dgm:prSet phldrT="[文字]"/>
      <dgm:spPr/>
      <dgm:t>
        <a:bodyPr/>
        <a:lstStyle/>
        <a:p>
          <a:r>
            <a:rPr lang="en-US" altLang="zh-TW" dirty="0" smtClean="0"/>
            <a:t>3</a:t>
          </a:r>
          <a:endParaRPr lang="zh-TW" altLang="en-US" dirty="0"/>
        </a:p>
      </dgm:t>
    </dgm:pt>
    <dgm:pt modelId="{A4663049-85EF-4D45-8686-910BB4AD9223}" type="par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68E16173-844B-A443-A578-9977C54169CD}" type="sibTrans" cxnId="{6498A097-2144-AD46-A0F0-E4EF9553F735}">
      <dgm:prSet/>
      <dgm:spPr/>
      <dgm:t>
        <a:bodyPr/>
        <a:lstStyle/>
        <a:p>
          <a:endParaRPr lang="zh-TW" altLang="en-US"/>
        </a:p>
      </dgm:t>
    </dgm:pt>
    <dgm:pt modelId="{B0497755-F973-234D-84E8-F9F170F2CC60}" type="pres">
      <dgm:prSet presAssocID="{F4F36F4A-5A42-074B-A0C8-8225AA8C181D}" presName="compositeShape" presStyleCnt="0">
        <dgm:presLayoutVars>
          <dgm:chMax val="7"/>
          <dgm:dir/>
          <dgm:resizeHandles val="exact"/>
        </dgm:presLayoutVars>
      </dgm:prSet>
      <dgm:spPr/>
    </dgm:pt>
    <dgm:pt modelId="{DD7DFE93-EE38-9C4D-8DB5-F6535915BF39}" type="pres">
      <dgm:prSet presAssocID="{90A35A05-3CD2-4F4D-88D7-89737D8FDB75}" presName="circ1" presStyleLbl="vennNode1" presStyleIdx="0" presStyleCnt="2" custLinFactNeighborY="-8011"/>
      <dgm:spPr/>
    </dgm:pt>
    <dgm:pt modelId="{B304A162-41AF-7B4F-AD5D-6F3886804391}" type="pres">
      <dgm:prSet presAssocID="{90A35A05-3CD2-4F4D-88D7-89737D8FDB7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21399E-FB0D-E840-A7E8-91041CDE9221}" type="pres">
      <dgm:prSet presAssocID="{8D9AB06E-D59D-7D4B-A729-9A5FF9D2BBA5}" presName="circ2" presStyleLbl="vennNode1" presStyleIdx="1" presStyleCnt="2"/>
      <dgm:spPr/>
    </dgm:pt>
    <dgm:pt modelId="{4BE1416E-5DD5-7C45-AD00-D593889C7760}" type="pres">
      <dgm:prSet presAssocID="{8D9AB06E-D59D-7D4B-A729-9A5FF9D2BBA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D6B28AA-E1F0-EF42-B705-7B8F768722C7}" type="presOf" srcId="{8D9AB06E-D59D-7D4B-A729-9A5FF9D2BBA5}" destId="{4BE1416E-5DD5-7C45-AD00-D593889C7760}" srcOrd="1" destOrd="0" presId="urn:microsoft.com/office/officeart/2005/8/layout/venn1"/>
    <dgm:cxn modelId="{831A543C-898A-6540-9C7F-88D3A3900FEB}" type="presOf" srcId="{F4F36F4A-5A42-074B-A0C8-8225AA8C181D}" destId="{B0497755-F973-234D-84E8-F9F170F2CC60}" srcOrd="0" destOrd="0" presId="urn:microsoft.com/office/officeart/2005/8/layout/venn1"/>
    <dgm:cxn modelId="{6498A097-2144-AD46-A0F0-E4EF9553F735}" srcId="{F4F36F4A-5A42-074B-A0C8-8225AA8C181D}" destId="{8D9AB06E-D59D-7D4B-A729-9A5FF9D2BBA5}" srcOrd="1" destOrd="0" parTransId="{A4663049-85EF-4D45-8686-910BB4AD9223}" sibTransId="{68E16173-844B-A443-A578-9977C54169CD}"/>
    <dgm:cxn modelId="{3614F4D1-487E-454C-82C2-A76B08D9FB69}" type="presOf" srcId="{90A35A05-3CD2-4F4D-88D7-89737D8FDB75}" destId="{DD7DFE93-EE38-9C4D-8DB5-F6535915BF39}" srcOrd="0" destOrd="0" presId="urn:microsoft.com/office/officeart/2005/8/layout/venn1"/>
    <dgm:cxn modelId="{D31B9F9A-9FBF-4B45-93AC-DDB8145AF2DB}" type="presOf" srcId="{8D9AB06E-D59D-7D4B-A729-9A5FF9D2BBA5}" destId="{B421399E-FB0D-E840-A7E8-91041CDE9221}" srcOrd="0" destOrd="0" presId="urn:microsoft.com/office/officeart/2005/8/layout/venn1"/>
    <dgm:cxn modelId="{4F5C3502-DB72-3548-A00F-9DC5BB975A05}" srcId="{F4F36F4A-5A42-074B-A0C8-8225AA8C181D}" destId="{90A35A05-3CD2-4F4D-88D7-89737D8FDB75}" srcOrd="0" destOrd="0" parTransId="{CA7C4858-8516-D843-A9A4-CA3E8C4B2524}" sibTransId="{A5AC62C3-8512-5345-8598-8934FEB69BE8}"/>
    <dgm:cxn modelId="{9F8AB7FB-2698-D74A-B88D-ECA4AE4ED264}" type="presOf" srcId="{90A35A05-3CD2-4F4D-88D7-89737D8FDB75}" destId="{B304A162-41AF-7B4F-AD5D-6F3886804391}" srcOrd="1" destOrd="0" presId="urn:microsoft.com/office/officeart/2005/8/layout/venn1"/>
    <dgm:cxn modelId="{52D1BCD7-15C9-AF46-BAF2-34BA1A1B2366}" type="presParOf" srcId="{B0497755-F973-234D-84E8-F9F170F2CC60}" destId="{DD7DFE93-EE38-9C4D-8DB5-F6535915BF39}" srcOrd="0" destOrd="0" presId="urn:microsoft.com/office/officeart/2005/8/layout/venn1"/>
    <dgm:cxn modelId="{34220B28-0B86-774D-B496-4C5F37DDC0E1}" type="presParOf" srcId="{B0497755-F973-234D-84E8-F9F170F2CC60}" destId="{B304A162-41AF-7B4F-AD5D-6F3886804391}" srcOrd="1" destOrd="0" presId="urn:microsoft.com/office/officeart/2005/8/layout/venn1"/>
    <dgm:cxn modelId="{C41D1FA4-7EF6-F74C-9E39-7244FCFA552E}" type="presParOf" srcId="{B0497755-F973-234D-84E8-F9F170F2CC60}" destId="{B421399E-FB0D-E840-A7E8-91041CDE9221}" srcOrd="2" destOrd="0" presId="urn:microsoft.com/office/officeart/2005/8/layout/venn1"/>
    <dgm:cxn modelId="{1149C799-A78C-D242-A96E-62F9FC4DADB9}" type="presParOf" srcId="{B0497755-F973-234D-84E8-F9F170F2CC60}" destId="{4BE1416E-5DD5-7C45-AD00-D593889C77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5389CA-49A8-B440-8F88-818294BAA85E}" type="doc">
      <dgm:prSet loTypeId="urn:microsoft.com/office/officeart/2005/8/layout/funnel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AFE35FD2-EE42-8B45-8679-DDAE07991750}">
      <dgm:prSet phldrT="[文字]"/>
      <dgm:spPr/>
      <dgm:t>
        <a:bodyPr/>
        <a:lstStyle/>
        <a:p>
          <a:r>
            <a:rPr lang="en-US" altLang="zh-TW" dirty="0" err="1" smtClean="0"/>
            <a:t>Dimuon</a:t>
          </a:r>
          <a:endParaRPr lang="zh-TW" altLang="en-US" dirty="0"/>
        </a:p>
      </dgm:t>
    </dgm:pt>
    <dgm:pt modelId="{AE41303E-F7EB-8E44-A98C-D59E5B16328A}" type="parTrans" cxnId="{EA444139-F6B8-2F47-8660-7CF96438350A}">
      <dgm:prSet/>
      <dgm:spPr/>
      <dgm:t>
        <a:bodyPr/>
        <a:lstStyle/>
        <a:p>
          <a:endParaRPr lang="zh-TW" altLang="en-US"/>
        </a:p>
      </dgm:t>
    </dgm:pt>
    <dgm:pt modelId="{158AA0D3-AB72-F949-AD40-36380BA3D34D}" type="sibTrans" cxnId="{EA444139-F6B8-2F47-8660-7CF96438350A}">
      <dgm:prSet/>
      <dgm:spPr/>
      <dgm:t>
        <a:bodyPr/>
        <a:lstStyle/>
        <a:p>
          <a:endParaRPr lang="zh-TW" altLang="en-US"/>
        </a:p>
      </dgm:t>
    </dgm:pt>
    <dgm:pt modelId="{2AB06ECB-C472-F149-921F-A34E5140F305}">
      <dgm:prSet phldrT="[文字]"/>
      <dgm:spPr/>
      <dgm:t>
        <a:bodyPr/>
        <a:lstStyle/>
        <a:p>
          <a:r>
            <a:rPr lang="en-US" altLang="zh-TW" dirty="0" err="1" smtClean="0"/>
            <a:t>Dimoun</a:t>
          </a:r>
          <a:endParaRPr lang="zh-TW" altLang="en-US" dirty="0"/>
        </a:p>
      </dgm:t>
    </dgm:pt>
    <dgm:pt modelId="{45CD7160-8046-824A-8D5C-56F473B0B153}" type="parTrans" cxnId="{CA5AF43E-F747-0E4A-8320-C9D6388DD2B3}">
      <dgm:prSet/>
      <dgm:spPr/>
      <dgm:t>
        <a:bodyPr/>
        <a:lstStyle/>
        <a:p>
          <a:endParaRPr lang="zh-TW" altLang="en-US"/>
        </a:p>
      </dgm:t>
    </dgm:pt>
    <dgm:pt modelId="{D65AF442-17AC-EC4A-8D6A-06E266D60B45}" type="sibTrans" cxnId="{CA5AF43E-F747-0E4A-8320-C9D6388DD2B3}">
      <dgm:prSet/>
      <dgm:spPr/>
      <dgm:t>
        <a:bodyPr/>
        <a:lstStyle/>
        <a:p>
          <a:endParaRPr lang="zh-TW" altLang="en-US"/>
        </a:p>
      </dgm:t>
    </dgm:pt>
    <dgm:pt modelId="{DA687F88-1EE8-B547-A5D1-B044F0EC165D}">
      <dgm:prSet phldrT="[文字]"/>
      <dgm:spPr/>
      <dgm:t>
        <a:bodyPr/>
        <a:lstStyle/>
        <a:p>
          <a:r>
            <a:rPr lang="en-US" altLang="zh-TW" dirty="0" smtClean="0"/>
            <a:t>Higher Pt as Second pair</a:t>
          </a:r>
          <a:endParaRPr lang="zh-TW" altLang="en-US" dirty="0"/>
        </a:p>
      </dgm:t>
    </dgm:pt>
    <dgm:pt modelId="{DE9BB109-F8AF-DA4F-9C72-398A07513D83}" type="parTrans" cxnId="{66E5577B-6C1B-B74D-A57C-9B3A84498B71}">
      <dgm:prSet/>
      <dgm:spPr/>
      <dgm:t>
        <a:bodyPr/>
        <a:lstStyle/>
        <a:p>
          <a:endParaRPr lang="zh-TW" altLang="en-US"/>
        </a:p>
      </dgm:t>
    </dgm:pt>
    <dgm:pt modelId="{524398DF-9C9C-6346-83CF-769325098F49}" type="sibTrans" cxnId="{66E5577B-6C1B-B74D-A57C-9B3A84498B71}">
      <dgm:prSet/>
      <dgm:spPr/>
      <dgm:t>
        <a:bodyPr/>
        <a:lstStyle/>
        <a:p>
          <a:endParaRPr lang="zh-TW" altLang="en-US"/>
        </a:p>
      </dgm:t>
    </dgm:pt>
    <dgm:pt modelId="{FA9575FD-B4A2-9548-A167-887FAEE389F7}" type="pres">
      <dgm:prSet presAssocID="{E85389CA-49A8-B440-8F88-818294BAA85E}" presName="Name0" presStyleCnt="0">
        <dgm:presLayoutVars>
          <dgm:chMax val="4"/>
          <dgm:resizeHandles val="exact"/>
        </dgm:presLayoutVars>
      </dgm:prSet>
      <dgm:spPr/>
    </dgm:pt>
    <dgm:pt modelId="{E64A6D11-014C-B34F-A0A0-C1F5D4F5FF19}" type="pres">
      <dgm:prSet presAssocID="{E85389CA-49A8-B440-8F88-818294BAA85E}" presName="ellipse" presStyleLbl="trBgShp" presStyleIdx="0" presStyleCnt="1"/>
      <dgm:spPr/>
    </dgm:pt>
    <dgm:pt modelId="{124D7AD5-64A2-3942-B314-E45F3DE6DEC2}" type="pres">
      <dgm:prSet presAssocID="{E85389CA-49A8-B440-8F88-818294BAA85E}" presName="arrow1" presStyleLbl="fgShp" presStyleIdx="0" presStyleCnt="1"/>
      <dgm:spPr/>
    </dgm:pt>
    <dgm:pt modelId="{9AC34770-C87E-F642-A6F5-00B016272232}" type="pres">
      <dgm:prSet presAssocID="{E85389CA-49A8-B440-8F88-818294BAA85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2D75A1-105B-ED41-B59C-FBDEC038AE82}" type="pres">
      <dgm:prSet presAssocID="{2AB06ECB-C472-F149-921F-A34E5140F305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ED3924-6AF5-9E48-A7EA-517FA8DFEF4B}" type="pres">
      <dgm:prSet presAssocID="{DA687F88-1EE8-B547-A5D1-B044F0EC165D}" presName="item2" presStyleLbl="node1" presStyleIdx="1" presStyleCnt="2">
        <dgm:presLayoutVars>
          <dgm:bulletEnabled val="1"/>
        </dgm:presLayoutVars>
      </dgm:prSet>
      <dgm:spPr/>
    </dgm:pt>
    <dgm:pt modelId="{80897775-CB6B-CB4B-9F32-32CDA9C5F3DF}" type="pres">
      <dgm:prSet presAssocID="{E85389CA-49A8-B440-8F88-818294BAA85E}" presName="funnel" presStyleLbl="trAlignAcc1" presStyleIdx="0" presStyleCnt="1"/>
      <dgm:spPr/>
    </dgm:pt>
  </dgm:ptLst>
  <dgm:cxnLst>
    <dgm:cxn modelId="{CA5AF43E-F747-0E4A-8320-C9D6388DD2B3}" srcId="{E85389CA-49A8-B440-8F88-818294BAA85E}" destId="{2AB06ECB-C472-F149-921F-A34E5140F305}" srcOrd="1" destOrd="0" parTransId="{45CD7160-8046-824A-8D5C-56F473B0B153}" sibTransId="{D65AF442-17AC-EC4A-8D6A-06E266D60B45}"/>
    <dgm:cxn modelId="{B10E6F2B-819E-D64C-AB31-E75AAE117510}" type="presOf" srcId="{E85389CA-49A8-B440-8F88-818294BAA85E}" destId="{FA9575FD-B4A2-9548-A167-887FAEE389F7}" srcOrd="0" destOrd="0" presId="urn:microsoft.com/office/officeart/2005/8/layout/funnel1"/>
    <dgm:cxn modelId="{D1B32BDC-851D-C74B-97B3-6299F8E6D3D8}" type="presOf" srcId="{2AB06ECB-C472-F149-921F-A34E5140F305}" destId="{FE2D75A1-105B-ED41-B59C-FBDEC038AE82}" srcOrd="0" destOrd="0" presId="urn:microsoft.com/office/officeart/2005/8/layout/funnel1"/>
    <dgm:cxn modelId="{66E5577B-6C1B-B74D-A57C-9B3A84498B71}" srcId="{E85389CA-49A8-B440-8F88-818294BAA85E}" destId="{DA687F88-1EE8-B547-A5D1-B044F0EC165D}" srcOrd="2" destOrd="0" parTransId="{DE9BB109-F8AF-DA4F-9C72-398A07513D83}" sibTransId="{524398DF-9C9C-6346-83CF-769325098F49}"/>
    <dgm:cxn modelId="{172B959C-9D0E-E547-B6DD-F1FB697FB7D9}" type="presOf" srcId="{AFE35FD2-EE42-8B45-8679-DDAE07991750}" destId="{9AED3924-6AF5-9E48-A7EA-517FA8DFEF4B}" srcOrd="0" destOrd="0" presId="urn:microsoft.com/office/officeart/2005/8/layout/funnel1"/>
    <dgm:cxn modelId="{2EA01CDF-8404-1E40-A968-B6AE352DEB0D}" type="presOf" srcId="{DA687F88-1EE8-B547-A5D1-B044F0EC165D}" destId="{9AC34770-C87E-F642-A6F5-00B016272232}" srcOrd="0" destOrd="0" presId="urn:microsoft.com/office/officeart/2005/8/layout/funnel1"/>
    <dgm:cxn modelId="{EA444139-F6B8-2F47-8660-7CF96438350A}" srcId="{E85389CA-49A8-B440-8F88-818294BAA85E}" destId="{AFE35FD2-EE42-8B45-8679-DDAE07991750}" srcOrd="0" destOrd="0" parTransId="{AE41303E-F7EB-8E44-A98C-D59E5B16328A}" sibTransId="{158AA0D3-AB72-F949-AD40-36380BA3D34D}"/>
    <dgm:cxn modelId="{4177D950-86DF-544A-8AD7-422E99BA26B5}" type="presParOf" srcId="{FA9575FD-B4A2-9548-A167-887FAEE389F7}" destId="{E64A6D11-014C-B34F-A0A0-C1F5D4F5FF19}" srcOrd="0" destOrd="0" presId="urn:microsoft.com/office/officeart/2005/8/layout/funnel1"/>
    <dgm:cxn modelId="{48504D81-97D1-1344-992B-28C808173C66}" type="presParOf" srcId="{FA9575FD-B4A2-9548-A167-887FAEE389F7}" destId="{124D7AD5-64A2-3942-B314-E45F3DE6DEC2}" srcOrd="1" destOrd="0" presId="urn:microsoft.com/office/officeart/2005/8/layout/funnel1"/>
    <dgm:cxn modelId="{18F613A3-94BA-2B42-A5E0-7D06D25B2577}" type="presParOf" srcId="{FA9575FD-B4A2-9548-A167-887FAEE389F7}" destId="{9AC34770-C87E-F642-A6F5-00B016272232}" srcOrd="2" destOrd="0" presId="urn:microsoft.com/office/officeart/2005/8/layout/funnel1"/>
    <dgm:cxn modelId="{DC01C4BE-0257-D948-B4E1-90E9752DABD5}" type="presParOf" srcId="{FA9575FD-B4A2-9548-A167-887FAEE389F7}" destId="{FE2D75A1-105B-ED41-B59C-FBDEC038AE82}" srcOrd="3" destOrd="0" presId="urn:microsoft.com/office/officeart/2005/8/layout/funnel1"/>
    <dgm:cxn modelId="{9FBD5005-CDC1-B544-AE4A-B7E996D567EB}" type="presParOf" srcId="{FA9575FD-B4A2-9548-A167-887FAEE389F7}" destId="{9AED3924-6AF5-9E48-A7EA-517FA8DFEF4B}" srcOrd="4" destOrd="0" presId="urn:microsoft.com/office/officeart/2005/8/layout/funnel1"/>
    <dgm:cxn modelId="{33846E65-761D-6B49-9629-222EA4F54737}" type="presParOf" srcId="{FA9575FD-B4A2-9548-A167-887FAEE389F7}" destId="{80897775-CB6B-CB4B-9F32-32CDA9C5F3DF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080BD-45C1-D643-8C15-532899A71B25}">
      <dsp:nvSpPr>
        <dsp:cNvPr id="0" name=""/>
        <dsp:cNvSpPr/>
      </dsp:nvSpPr>
      <dsp:spPr>
        <a:xfrm>
          <a:off x="212638" y="1732161"/>
          <a:ext cx="3167911" cy="104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Events with more than four muons</a:t>
          </a:r>
          <a:endParaRPr lang="zh-TW" altLang="en-US" sz="2900" kern="1200" dirty="0"/>
        </a:p>
      </dsp:txBody>
      <dsp:txXfrm>
        <a:off x="212638" y="1732161"/>
        <a:ext cx="3167911" cy="1043970"/>
      </dsp:txXfrm>
    </dsp:sp>
    <dsp:sp modelId="{7EB3E2D6-D47B-104F-BD51-C8DB696892AF}">
      <dsp:nvSpPr>
        <dsp:cNvPr id="0" name=""/>
        <dsp:cNvSpPr/>
      </dsp:nvSpPr>
      <dsp:spPr>
        <a:xfrm>
          <a:off x="209038" y="1414650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475F37-1458-A644-9FD1-014DCEB448AA}">
      <dsp:nvSpPr>
        <dsp:cNvPr id="0" name=""/>
        <dsp:cNvSpPr/>
      </dsp:nvSpPr>
      <dsp:spPr>
        <a:xfrm>
          <a:off x="385433" y="1061860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EA1F7B-46A9-6E45-83BC-2D61A3C5A707}">
      <dsp:nvSpPr>
        <dsp:cNvPr id="0" name=""/>
        <dsp:cNvSpPr/>
      </dsp:nvSpPr>
      <dsp:spPr>
        <a:xfrm>
          <a:off x="808781" y="1132418"/>
          <a:ext cx="395988" cy="3959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72B900-4B5D-1247-B487-4AF27D2A067E}">
      <dsp:nvSpPr>
        <dsp:cNvPr id="0" name=""/>
        <dsp:cNvSpPr/>
      </dsp:nvSpPr>
      <dsp:spPr>
        <a:xfrm>
          <a:off x="1161571" y="744349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ECD9BB-00C0-9340-8550-57630936C947}">
      <dsp:nvSpPr>
        <dsp:cNvPr id="0" name=""/>
        <dsp:cNvSpPr/>
      </dsp:nvSpPr>
      <dsp:spPr>
        <a:xfrm>
          <a:off x="1620198" y="603232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4D113-61B6-4F49-9A5A-916D0675BBA9}">
      <dsp:nvSpPr>
        <dsp:cNvPr id="0" name=""/>
        <dsp:cNvSpPr/>
      </dsp:nvSpPr>
      <dsp:spPr>
        <a:xfrm>
          <a:off x="2184662" y="850186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9AA32F-21C6-DF41-8638-5DC7B5EAA71E}">
      <dsp:nvSpPr>
        <dsp:cNvPr id="0" name=""/>
        <dsp:cNvSpPr/>
      </dsp:nvSpPr>
      <dsp:spPr>
        <a:xfrm>
          <a:off x="2537453" y="1026581"/>
          <a:ext cx="395988" cy="3959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16647-A994-5C45-913D-59AF7DAED27F}">
      <dsp:nvSpPr>
        <dsp:cNvPr id="0" name=""/>
        <dsp:cNvSpPr/>
      </dsp:nvSpPr>
      <dsp:spPr>
        <a:xfrm>
          <a:off x="3031359" y="1414650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DCB046-E9A3-CF49-87B3-8C519EA944A5}">
      <dsp:nvSpPr>
        <dsp:cNvPr id="0" name=""/>
        <dsp:cNvSpPr/>
      </dsp:nvSpPr>
      <dsp:spPr>
        <a:xfrm>
          <a:off x="3243033" y="1802719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899393-CDDF-954E-AD08-6C254083136E}">
      <dsp:nvSpPr>
        <dsp:cNvPr id="0" name=""/>
        <dsp:cNvSpPr/>
      </dsp:nvSpPr>
      <dsp:spPr>
        <a:xfrm>
          <a:off x="1408524" y="1061860"/>
          <a:ext cx="647981" cy="6479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2775FF-1810-AC49-A4ED-20DA48B2BC5B}">
      <dsp:nvSpPr>
        <dsp:cNvPr id="0" name=""/>
        <dsp:cNvSpPr/>
      </dsp:nvSpPr>
      <dsp:spPr>
        <a:xfrm>
          <a:off x="32643" y="2402462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42A97-23D5-5A43-B841-06A2AF1BFF66}">
      <dsp:nvSpPr>
        <dsp:cNvPr id="0" name=""/>
        <dsp:cNvSpPr/>
      </dsp:nvSpPr>
      <dsp:spPr>
        <a:xfrm>
          <a:off x="244317" y="2719973"/>
          <a:ext cx="395988" cy="3959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B3F16B-F393-D84E-88F2-30444D2E7D74}">
      <dsp:nvSpPr>
        <dsp:cNvPr id="0" name=""/>
        <dsp:cNvSpPr/>
      </dsp:nvSpPr>
      <dsp:spPr>
        <a:xfrm>
          <a:off x="773502" y="3002205"/>
          <a:ext cx="575983" cy="5759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50196D-9FDC-274A-AD9B-76B7480D6A77}">
      <dsp:nvSpPr>
        <dsp:cNvPr id="0" name=""/>
        <dsp:cNvSpPr/>
      </dsp:nvSpPr>
      <dsp:spPr>
        <a:xfrm>
          <a:off x="1514361" y="3460833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57CC1C-B3D3-304B-B53C-75380922CCAD}">
      <dsp:nvSpPr>
        <dsp:cNvPr id="0" name=""/>
        <dsp:cNvSpPr/>
      </dsp:nvSpPr>
      <dsp:spPr>
        <a:xfrm>
          <a:off x="1655477" y="3002205"/>
          <a:ext cx="395988" cy="3959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756B4-F008-0F47-8103-94D4B83D48B0}">
      <dsp:nvSpPr>
        <dsp:cNvPr id="0" name=""/>
        <dsp:cNvSpPr/>
      </dsp:nvSpPr>
      <dsp:spPr>
        <a:xfrm>
          <a:off x="2008267" y="3496112"/>
          <a:ext cx="251992" cy="251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A10F4-33FA-2A4C-AFFF-A48DD5C5C2FB}">
      <dsp:nvSpPr>
        <dsp:cNvPr id="0" name=""/>
        <dsp:cNvSpPr/>
      </dsp:nvSpPr>
      <dsp:spPr>
        <a:xfrm>
          <a:off x="2325779" y="2931647"/>
          <a:ext cx="575983" cy="5759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DA3B48-E9B7-5D4B-8114-9E799E12DCE1}">
      <dsp:nvSpPr>
        <dsp:cNvPr id="0" name=""/>
        <dsp:cNvSpPr/>
      </dsp:nvSpPr>
      <dsp:spPr>
        <a:xfrm>
          <a:off x="3101917" y="2790531"/>
          <a:ext cx="395988" cy="3959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505C8-7407-9047-A342-FA1276504534}">
      <dsp:nvSpPr>
        <dsp:cNvPr id="0" name=""/>
        <dsp:cNvSpPr/>
      </dsp:nvSpPr>
      <dsp:spPr>
        <a:xfrm>
          <a:off x="3497906" y="1131831"/>
          <a:ext cx="1162963" cy="2220223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51BC75-1911-7D45-BDF4-B574FA2D67EE}">
      <dsp:nvSpPr>
        <dsp:cNvPr id="0" name=""/>
        <dsp:cNvSpPr/>
      </dsp:nvSpPr>
      <dsp:spPr>
        <a:xfrm>
          <a:off x="4449421" y="1131831"/>
          <a:ext cx="1162963" cy="2220223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8CA26A-8BEA-D349-AEE7-B0312A8F97AD}">
      <dsp:nvSpPr>
        <dsp:cNvPr id="0" name=""/>
        <dsp:cNvSpPr/>
      </dsp:nvSpPr>
      <dsp:spPr>
        <a:xfrm>
          <a:off x="5739253" y="948347"/>
          <a:ext cx="2695959" cy="26959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4</a:t>
          </a:r>
          <a:r>
            <a:rPr lang="en-US" altLang="zh-TW" sz="2900" kern="1200" baseline="0" dirty="0" smtClean="0"/>
            <a:t> Muons</a:t>
          </a:r>
          <a:endParaRPr lang="zh-TW" altLang="en-US" sz="2900" kern="1200" dirty="0"/>
        </a:p>
      </dsp:txBody>
      <dsp:txXfrm>
        <a:off x="6134067" y="1343161"/>
        <a:ext cx="1906331" cy="1906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DFE93-EE38-9C4D-8DB5-F6535915BF39}">
      <dsp:nvSpPr>
        <dsp:cNvPr id="0" name=""/>
        <dsp:cNvSpPr/>
      </dsp:nvSpPr>
      <dsp:spPr>
        <a:xfrm>
          <a:off x="265883" y="0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1</a:t>
          </a:r>
          <a:endParaRPr lang="zh-TW" altLang="en-US" sz="5200" kern="1200" dirty="0"/>
        </a:p>
      </dsp:txBody>
      <dsp:txXfrm>
        <a:off x="398018" y="111583"/>
        <a:ext cx="545589" cy="723088"/>
      </dsp:txXfrm>
    </dsp:sp>
    <dsp:sp modelId="{B421399E-FB0D-E840-A7E8-91041CDE9221}">
      <dsp:nvSpPr>
        <dsp:cNvPr id="0" name=""/>
        <dsp:cNvSpPr/>
      </dsp:nvSpPr>
      <dsp:spPr>
        <a:xfrm>
          <a:off x="947869" y="2587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2</a:t>
          </a:r>
          <a:endParaRPr lang="zh-TW" altLang="en-US" sz="5200" kern="1200" dirty="0"/>
        </a:p>
      </dsp:txBody>
      <dsp:txXfrm>
        <a:off x="1216401" y="114171"/>
        <a:ext cx="545589" cy="723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F4100-EDEA-9C41-93F8-60881446F154}">
      <dsp:nvSpPr>
        <dsp:cNvPr id="0" name=""/>
        <dsp:cNvSpPr/>
      </dsp:nvSpPr>
      <dsp:spPr>
        <a:xfrm>
          <a:off x="3467" y="315318"/>
          <a:ext cx="1231074" cy="12310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Muon(-)</a:t>
          </a:r>
          <a:endParaRPr lang="zh-TW" altLang="en-US" sz="1800" kern="1200" dirty="0"/>
        </a:p>
      </dsp:txBody>
      <dsp:txXfrm>
        <a:off x="183754" y="495605"/>
        <a:ext cx="870500" cy="870500"/>
      </dsp:txXfrm>
    </dsp:sp>
    <dsp:sp modelId="{ABBC5193-086F-C747-8336-708E9C3B1822}">
      <dsp:nvSpPr>
        <dsp:cNvPr id="0" name=""/>
        <dsp:cNvSpPr/>
      </dsp:nvSpPr>
      <dsp:spPr>
        <a:xfrm>
          <a:off x="261993" y="1646356"/>
          <a:ext cx="714023" cy="714023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356637" y="1919398"/>
        <a:ext cx="524735" cy="167939"/>
      </dsp:txXfrm>
    </dsp:sp>
    <dsp:sp modelId="{35892DC5-D629-4C42-9DD5-71CB0C8C8671}">
      <dsp:nvSpPr>
        <dsp:cNvPr id="0" name=""/>
        <dsp:cNvSpPr/>
      </dsp:nvSpPr>
      <dsp:spPr>
        <a:xfrm>
          <a:off x="3467" y="2460342"/>
          <a:ext cx="1231074" cy="12310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Muon(+)</a:t>
          </a:r>
          <a:endParaRPr lang="zh-TW" altLang="en-US" sz="1800" kern="1200" dirty="0"/>
        </a:p>
      </dsp:txBody>
      <dsp:txXfrm>
        <a:off x="183754" y="2640629"/>
        <a:ext cx="870500" cy="870500"/>
      </dsp:txXfrm>
    </dsp:sp>
    <dsp:sp modelId="{04E38E77-9B8A-6D47-9893-307CBB56A73F}">
      <dsp:nvSpPr>
        <dsp:cNvPr id="0" name=""/>
        <dsp:cNvSpPr/>
      </dsp:nvSpPr>
      <dsp:spPr>
        <a:xfrm>
          <a:off x="1419203" y="1774388"/>
          <a:ext cx="391481" cy="457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1419203" y="1865980"/>
        <a:ext cx="274037" cy="274775"/>
      </dsp:txXfrm>
    </dsp:sp>
    <dsp:sp modelId="{1C13DBF8-4770-324E-9CAA-AA27665DC03B}">
      <dsp:nvSpPr>
        <dsp:cNvPr id="0" name=""/>
        <dsp:cNvSpPr/>
      </dsp:nvSpPr>
      <dsp:spPr>
        <a:xfrm>
          <a:off x="1973187" y="772293"/>
          <a:ext cx="2462149" cy="24621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err="1" smtClean="0"/>
            <a:t>Dimuon</a:t>
          </a:r>
          <a:endParaRPr lang="zh-TW" altLang="en-US" sz="3500" kern="1200" dirty="0"/>
        </a:p>
      </dsp:txBody>
      <dsp:txXfrm>
        <a:off x="2333760" y="1132866"/>
        <a:ext cx="1741003" cy="1741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DFE93-EE38-9C4D-8DB5-F6535915BF39}">
      <dsp:nvSpPr>
        <dsp:cNvPr id="0" name=""/>
        <dsp:cNvSpPr/>
      </dsp:nvSpPr>
      <dsp:spPr>
        <a:xfrm>
          <a:off x="265883" y="0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1</a:t>
          </a:r>
          <a:endParaRPr lang="zh-TW" altLang="en-US" sz="5200" kern="1200" dirty="0"/>
        </a:p>
      </dsp:txBody>
      <dsp:txXfrm>
        <a:off x="398018" y="111583"/>
        <a:ext cx="545589" cy="723088"/>
      </dsp:txXfrm>
    </dsp:sp>
    <dsp:sp modelId="{B421399E-FB0D-E840-A7E8-91041CDE9221}">
      <dsp:nvSpPr>
        <dsp:cNvPr id="0" name=""/>
        <dsp:cNvSpPr/>
      </dsp:nvSpPr>
      <dsp:spPr>
        <a:xfrm>
          <a:off x="947869" y="2587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3</a:t>
          </a:r>
          <a:endParaRPr lang="zh-TW" altLang="en-US" sz="5200" kern="1200" dirty="0"/>
        </a:p>
      </dsp:txBody>
      <dsp:txXfrm>
        <a:off x="1216401" y="114171"/>
        <a:ext cx="545589" cy="723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DFE93-EE38-9C4D-8DB5-F6535915BF39}">
      <dsp:nvSpPr>
        <dsp:cNvPr id="0" name=""/>
        <dsp:cNvSpPr/>
      </dsp:nvSpPr>
      <dsp:spPr>
        <a:xfrm>
          <a:off x="265883" y="0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1</a:t>
          </a:r>
          <a:endParaRPr lang="zh-TW" altLang="en-US" sz="5200" kern="1200" dirty="0"/>
        </a:p>
      </dsp:txBody>
      <dsp:txXfrm>
        <a:off x="398018" y="111583"/>
        <a:ext cx="545589" cy="723088"/>
      </dsp:txXfrm>
    </dsp:sp>
    <dsp:sp modelId="{B421399E-FB0D-E840-A7E8-91041CDE9221}">
      <dsp:nvSpPr>
        <dsp:cNvPr id="0" name=""/>
        <dsp:cNvSpPr/>
      </dsp:nvSpPr>
      <dsp:spPr>
        <a:xfrm>
          <a:off x="947869" y="2587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4</a:t>
          </a:r>
          <a:endParaRPr lang="zh-TW" altLang="en-US" sz="5200" kern="1200" dirty="0"/>
        </a:p>
      </dsp:txBody>
      <dsp:txXfrm>
        <a:off x="1216401" y="114171"/>
        <a:ext cx="545589" cy="7230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DFE93-EE38-9C4D-8DB5-F6535915BF39}">
      <dsp:nvSpPr>
        <dsp:cNvPr id="0" name=""/>
        <dsp:cNvSpPr/>
      </dsp:nvSpPr>
      <dsp:spPr>
        <a:xfrm>
          <a:off x="265883" y="0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3</a:t>
          </a:r>
        </a:p>
      </dsp:txBody>
      <dsp:txXfrm>
        <a:off x="398018" y="111583"/>
        <a:ext cx="545589" cy="723088"/>
      </dsp:txXfrm>
    </dsp:sp>
    <dsp:sp modelId="{B421399E-FB0D-E840-A7E8-91041CDE9221}">
      <dsp:nvSpPr>
        <dsp:cNvPr id="0" name=""/>
        <dsp:cNvSpPr/>
      </dsp:nvSpPr>
      <dsp:spPr>
        <a:xfrm>
          <a:off x="947869" y="2587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4</a:t>
          </a:r>
          <a:endParaRPr lang="zh-TW" altLang="en-US" sz="5200" kern="1200" dirty="0"/>
        </a:p>
      </dsp:txBody>
      <dsp:txXfrm>
        <a:off x="1216401" y="114171"/>
        <a:ext cx="545589" cy="7230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DFE93-EE38-9C4D-8DB5-F6535915BF39}">
      <dsp:nvSpPr>
        <dsp:cNvPr id="0" name=""/>
        <dsp:cNvSpPr/>
      </dsp:nvSpPr>
      <dsp:spPr>
        <a:xfrm>
          <a:off x="265883" y="0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2</a:t>
          </a:r>
          <a:endParaRPr lang="zh-TW" altLang="en-US" sz="5200" kern="1200" dirty="0"/>
        </a:p>
      </dsp:txBody>
      <dsp:txXfrm>
        <a:off x="398018" y="111583"/>
        <a:ext cx="545589" cy="723088"/>
      </dsp:txXfrm>
    </dsp:sp>
    <dsp:sp modelId="{B421399E-FB0D-E840-A7E8-91041CDE9221}">
      <dsp:nvSpPr>
        <dsp:cNvPr id="0" name=""/>
        <dsp:cNvSpPr/>
      </dsp:nvSpPr>
      <dsp:spPr>
        <a:xfrm>
          <a:off x="947869" y="2587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4</a:t>
          </a:r>
          <a:endParaRPr lang="zh-TW" altLang="en-US" sz="5200" kern="1200" dirty="0"/>
        </a:p>
      </dsp:txBody>
      <dsp:txXfrm>
        <a:off x="1216401" y="114171"/>
        <a:ext cx="545589" cy="7230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DFE93-EE38-9C4D-8DB5-F6535915BF39}">
      <dsp:nvSpPr>
        <dsp:cNvPr id="0" name=""/>
        <dsp:cNvSpPr/>
      </dsp:nvSpPr>
      <dsp:spPr>
        <a:xfrm>
          <a:off x="265883" y="0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2</a:t>
          </a:r>
          <a:endParaRPr lang="zh-TW" altLang="en-US" sz="5200" kern="1200" dirty="0"/>
        </a:p>
      </dsp:txBody>
      <dsp:txXfrm>
        <a:off x="398018" y="111583"/>
        <a:ext cx="545589" cy="723088"/>
      </dsp:txXfrm>
    </dsp:sp>
    <dsp:sp modelId="{B421399E-FB0D-E840-A7E8-91041CDE9221}">
      <dsp:nvSpPr>
        <dsp:cNvPr id="0" name=""/>
        <dsp:cNvSpPr/>
      </dsp:nvSpPr>
      <dsp:spPr>
        <a:xfrm>
          <a:off x="947869" y="2587"/>
          <a:ext cx="946256" cy="9462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200" kern="1200" dirty="0" smtClean="0"/>
            <a:t>3</a:t>
          </a:r>
          <a:endParaRPr lang="zh-TW" altLang="en-US" sz="5200" kern="1200" dirty="0"/>
        </a:p>
      </dsp:txBody>
      <dsp:txXfrm>
        <a:off x="1216401" y="114171"/>
        <a:ext cx="545589" cy="7230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A6D11-014C-B34F-A0A0-C1F5D4F5FF19}">
      <dsp:nvSpPr>
        <dsp:cNvPr id="0" name=""/>
        <dsp:cNvSpPr/>
      </dsp:nvSpPr>
      <dsp:spPr>
        <a:xfrm>
          <a:off x="857102" y="285251"/>
          <a:ext cx="3132186" cy="1087767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7AD5-64A2-3942-B314-E45F3DE6DEC2}">
      <dsp:nvSpPr>
        <dsp:cNvPr id="0" name=""/>
        <dsp:cNvSpPr/>
      </dsp:nvSpPr>
      <dsp:spPr>
        <a:xfrm>
          <a:off x="2124545" y="2948823"/>
          <a:ext cx="607012" cy="388488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AC34770-C87E-F642-A6F5-00B016272232}">
      <dsp:nvSpPr>
        <dsp:cNvPr id="0" name=""/>
        <dsp:cNvSpPr/>
      </dsp:nvSpPr>
      <dsp:spPr>
        <a:xfrm>
          <a:off x="971220" y="3259614"/>
          <a:ext cx="2913661" cy="72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Higher Pt as Second pair</a:t>
          </a:r>
          <a:endParaRPr lang="zh-TW" altLang="en-US" sz="1800" kern="1200" dirty="0"/>
        </a:p>
      </dsp:txBody>
      <dsp:txXfrm>
        <a:off x="971220" y="3259614"/>
        <a:ext cx="2913661" cy="728415"/>
      </dsp:txXfrm>
    </dsp:sp>
    <dsp:sp modelId="{FE2D75A1-105B-ED41-B59C-FBDEC038AE82}">
      <dsp:nvSpPr>
        <dsp:cNvPr id="0" name=""/>
        <dsp:cNvSpPr/>
      </dsp:nvSpPr>
      <dsp:spPr>
        <a:xfrm>
          <a:off x="1995858" y="1457028"/>
          <a:ext cx="1092623" cy="10926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err="1" smtClean="0"/>
            <a:t>Dimoun</a:t>
          </a:r>
          <a:endParaRPr lang="zh-TW" altLang="en-US" sz="1500" kern="1200" dirty="0"/>
        </a:p>
      </dsp:txBody>
      <dsp:txXfrm>
        <a:off x="2155869" y="1617039"/>
        <a:ext cx="772601" cy="772601"/>
      </dsp:txXfrm>
    </dsp:sp>
    <dsp:sp modelId="{9AED3924-6AF5-9E48-A7EA-517FA8DFEF4B}">
      <dsp:nvSpPr>
        <dsp:cNvPr id="0" name=""/>
        <dsp:cNvSpPr/>
      </dsp:nvSpPr>
      <dsp:spPr>
        <a:xfrm>
          <a:off x="1214025" y="637318"/>
          <a:ext cx="1092623" cy="10926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err="1" smtClean="0"/>
            <a:t>Dimuon</a:t>
          </a:r>
          <a:endParaRPr lang="zh-TW" altLang="en-US" sz="1500" kern="1200" dirty="0"/>
        </a:p>
      </dsp:txBody>
      <dsp:txXfrm>
        <a:off x="1374036" y="797329"/>
        <a:ext cx="772601" cy="772601"/>
      </dsp:txXfrm>
    </dsp:sp>
    <dsp:sp modelId="{80897775-CB6B-CB4B-9F32-32CDA9C5F3DF}">
      <dsp:nvSpPr>
        <dsp:cNvPr id="0" name=""/>
        <dsp:cNvSpPr/>
      </dsp:nvSpPr>
      <dsp:spPr>
        <a:xfrm>
          <a:off x="728415" y="151708"/>
          <a:ext cx="3399272" cy="271941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2C6F5-12D7-F045-A48B-72E90E357DC6}" type="datetimeFigureOut">
              <a:rPr kumimoji="1" lang="zh-TW" altLang="en-US" smtClean="0"/>
              <a:t>2017/5/15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A73A8-B5D2-934B-974B-7995BE0FA6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3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picture of collision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A73A8-B5D2-934B-974B-7995BE0FA69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1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Jpsi</a:t>
            </a:r>
            <a:r>
              <a:rPr kumimoji="1" lang="en-US" altLang="zh-TW" dirty="0" smtClean="0"/>
              <a:t> decay,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err="1" smtClean="0"/>
              <a:t>Pb-Pb</a:t>
            </a:r>
            <a:r>
              <a:rPr kumimoji="1" lang="en-US" altLang="zh-TW" baseline="0" dirty="0" smtClean="0"/>
              <a:t> possible way of collision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A73A8-B5D2-934B-974B-7995BE0FA69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490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Graph</a:t>
            </a:r>
            <a:r>
              <a:rPr kumimoji="1" lang="en-US" altLang="zh-TW" baseline="0" dirty="0" smtClean="0"/>
              <a:t> of eta theta </a:t>
            </a:r>
            <a:r>
              <a:rPr kumimoji="1" lang="en-US" altLang="zh-TW" baseline="0" dirty="0" err="1" smtClean="0"/>
              <a:t>pt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A73A8-B5D2-934B-974B-7995BE0FA69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33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Result of</a:t>
            </a:r>
            <a:r>
              <a:rPr kumimoji="1" lang="en-US" altLang="zh-TW" baseline="0" dirty="0" smtClean="0"/>
              <a:t> inclusive J/Psi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A73A8-B5D2-934B-974B-7995BE0FA69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43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Explain the graph and compare to the paper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A73A8-B5D2-934B-974B-7995BE0FA69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43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A73A8-B5D2-934B-974B-7995BE0FA696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858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ynthia@ipno.in2p3.fr" TargetMode="External"/><Relationship Id="rId4" Type="http://schemas.openxmlformats.org/officeDocument/2006/relationships/hyperlink" Target="https://ipnobm.in2p3.fr/webmail/?_task=mail&amp;_action=show&amp;_uid=201&amp;_mbox=INBOX&amp;_caps=pdf%3D1%2Cflash%3D0%2Ctif%3D1#add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diagramQuickStyle" Target="../diagrams/quickStyle5.xml"/><Relationship Id="rId21" Type="http://schemas.openxmlformats.org/officeDocument/2006/relationships/diagramColors" Target="../diagrams/colors5.xml"/><Relationship Id="rId22" Type="http://schemas.microsoft.com/office/2007/relationships/diagramDrawing" Target="../diagrams/drawing5.xml"/><Relationship Id="rId23" Type="http://schemas.openxmlformats.org/officeDocument/2006/relationships/diagramData" Target="../diagrams/data6.xml"/><Relationship Id="rId24" Type="http://schemas.openxmlformats.org/officeDocument/2006/relationships/diagramLayout" Target="../diagrams/layout6.xml"/><Relationship Id="rId25" Type="http://schemas.openxmlformats.org/officeDocument/2006/relationships/diagramQuickStyle" Target="../diagrams/quickStyle6.xml"/><Relationship Id="rId26" Type="http://schemas.openxmlformats.org/officeDocument/2006/relationships/diagramColors" Target="../diagrams/colors6.xml"/><Relationship Id="rId27" Type="http://schemas.microsoft.com/office/2007/relationships/diagramDrawing" Target="../diagrams/drawing6.xml"/><Relationship Id="rId28" Type="http://schemas.openxmlformats.org/officeDocument/2006/relationships/diagramData" Target="../diagrams/data7.xml"/><Relationship Id="rId29" Type="http://schemas.openxmlformats.org/officeDocument/2006/relationships/diagramLayout" Target="../diagrams/layou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30" Type="http://schemas.openxmlformats.org/officeDocument/2006/relationships/diagramQuickStyle" Target="../diagrams/quickStyle7.xml"/><Relationship Id="rId31" Type="http://schemas.openxmlformats.org/officeDocument/2006/relationships/diagramColors" Target="../diagrams/colors7.xml"/><Relationship Id="rId32" Type="http://schemas.microsoft.com/office/2007/relationships/diagramDrawing" Target="../diagrams/drawing7.xml"/><Relationship Id="rId9" Type="http://schemas.openxmlformats.org/officeDocument/2006/relationships/diagramLayout" Target="../diagrams/layout3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33" Type="http://schemas.openxmlformats.org/officeDocument/2006/relationships/diagramData" Target="../diagrams/data8.xml"/><Relationship Id="rId34" Type="http://schemas.openxmlformats.org/officeDocument/2006/relationships/diagramLayout" Target="../diagrams/layout8.xml"/><Relationship Id="rId35" Type="http://schemas.openxmlformats.org/officeDocument/2006/relationships/diagramQuickStyle" Target="../diagrams/quickStyle8.xml"/><Relationship Id="rId36" Type="http://schemas.openxmlformats.org/officeDocument/2006/relationships/diagramColors" Target="../diagrams/colors8.xml"/><Relationship Id="rId10" Type="http://schemas.openxmlformats.org/officeDocument/2006/relationships/diagramQuickStyle" Target="../diagrams/quickStyle3.xml"/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3" Type="http://schemas.openxmlformats.org/officeDocument/2006/relationships/diagramData" Target="../diagrams/data4.xml"/><Relationship Id="rId14" Type="http://schemas.openxmlformats.org/officeDocument/2006/relationships/diagramLayout" Target="../diagrams/layout4.xml"/><Relationship Id="rId15" Type="http://schemas.openxmlformats.org/officeDocument/2006/relationships/diagramQuickStyle" Target="../diagrams/quickStyle4.xml"/><Relationship Id="rId16" Type="http://schemas.openxmlformats.org/officeDocument/2006/relationships/diagramColors" Target="../diagrams/colors4.xml"/><Relationship Id="rId17" Type="http://schemas.microsoft.com/office/2007/relationships/diagramDrawing" Target="../diagrams/drawing4.xml"/><Relationship Id="rId18" Type="http://schemas.openxmlformats.org/officeDocument/2006/relationships/diagramData" Target="../diagrams/data5.xml"/><Relationship Id="rId19" Type="http://schemas.openxmlformats.org/officeDocument/2006/relationships/diagramLayout" Target="../diagrams/layout5.xml"/><Relationship Id="rId37" Type="http://schemas.microsoft.com/office/2007/relationships/diagramDrawing" Target="../diagrams/drawin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Searching Double J/Psi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kumimoji="1" lang="en-US" altLang="zh-TW" dirty="0"/>
                  <a:t>in </a:t>
                </a:r>
                <a:r>
                  <a:rPr kumimoji="1" lang="en-US" altLang="zh-TW" dirty="0" err="1"/>
                  <a:t>Pb-Pb</a:t>
                </a:r>
                <a:r>
                  <a:rPr kumimoji="1" lang="en-US" altLang="zh-TW" dirty="0"/>
                  <a:t> collision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𝑆𝐴𝐴</m:t>
                        </m:r>
                      </m:e>
                    </m:rad>
                  </m:oMath>
                </a14:m>
                <a:r>
                  <a:rPr kumimoji="1" lang="en-US" altLang="zh-TW" dirty="0"/>
                  <a:t>=5TeV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l="-841" t="-18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684029" y="5845909"/>
            <a:ext cx="3294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Advisor: </a:t>
            </a:r>
            <a:r>
              <a:rPr lang="en-US" altLang="zh-TW" dirty="0"/>
              <a:t>Cynthia </a:t>
            </a:r>
            <a:r>
              <a:rPr lang="en-US" altLang="zh-TW" dirty="0" err="1"/>
              <a:t>Hadjidakis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smtClean="0"/>
              <a:t>Student: YEH, Yu-Chia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507971" y="2493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Lucida Grande" charset="0"/>
                <a:hlinkClick r:id="rId3" tooltip="cynthia@ipno.in2p3.fr"/>
              </a:rPr>
              <a:t>Cynthia Hadjidakis</a:t>
            </a:r>
            <a:r>
              <a:rPr kumimoji="0" lang="zh-TW" altLang="zh-TW" sz="8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Lucida Grande" charset="0"/>
                <a:hlinkClick r:id="rId4" tooltip="Add to address book"/>
              </a:rPr>
              <a:t>  </a:t>
            </a:r>
            <a:endParaRPr kumimoji="0" lang="zh-TW" altLang="zh-TW" sz="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Lucida Grande" charset="0"/>
            </a:endParaRPr>
          </a:p>
        </p:txBody>
      </p:sp>
      <p:pic>
        <p:nvPicPr>
          <p:cNvPr id="1026" name="Picture 2" descr="dd contact">
            <a:hlinkClick r:id="rId4" tooltip="Add to address book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7971" y="249382"/>
            <a:ext cx="1333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92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Main work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34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Selection of </a:t>
            </a:r>
            <a:r>
              <a:rPr kumimoji="1" lang="en-US" altLang="zh-TW" dirty="0" err="1" smtClean="0"/>
              <a:t>dimuon</a:t>
            </a:r>
            <a:r>
              <a:rPr kumimoji="1" lang="en-US" altLang="zh-TW" dirty="0" smtClean="0"/>
              <a:t> pairs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308536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99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217532"/>
              </p:ext>
            </p:extLst>
          </p:nvPr>
        </p:nvGraphicFramePr>
        <p:xfrm>
          <a:off x="5351925" y="1825020"/>
          <a:ext cx="2160009" cy="95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86038"/>
              </p:ext>
            </p:extLst>
          </p:nvPr>
        </p:nvGraphicFramePr>
        <p:xfrm>
          <a:off x="681644" y="2173401"/>
          <a:ext cx="4438804" cy="400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815956"/>
              </p:ext>
            </p:extLst>
          </p:nvPr>
        </p:nvGraphicFramePr>
        <p:xfrm>
          <a:off x="5338070" y="3540212"/>
          <a:ext cx="2160009" cy="95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035525"/>
              </p:ext>
            </p:extLst>
          </p:nvPr>
        </p:nvGraphicFramePr>
        <p:xfrm>
          <a:off x="5351925" y="5228706"/>
          <a:ext cx="2160009" cy="95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85678"/>
              </p:ext>
            </p:extLst>
          </p:nvPr>
        </p:nvGraphicFramePr>
        <p:xfrm>
          <a:off x="8164398" y="1825020"/>
          <a:ext cx="2160009" cy="95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002962"/>
              </p:ext>
            </p:extLst>
          </p:nvPr>
        </p:nvGraphicFramePr>
        <p:xfrm>
          <a:off x="8150543" y="3540212"/>
          <a:ext cx="2160009" cy="95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1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624946"/>
              </p:ext>
            </p:extLst>
          </p:nvPr>
        </p:nvGraphicFramePr>
        <p:xfrm>
          <a:off x="8164398" y="5228706"/>
          <a:ext cx="2160009" cy="95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7481155" y="1901743"/>
            <a:ext cx="714023" cy="714023"/>
            <a:chOff x="261993" y="1646356"/>
            <a:chExt cx="714023" cy="714023"/>
          </a:xfrm>
        </p:grpSpPr>
        <p:sp>
          <p:nvSpPr>
            <p:cNvPr id="13" name="加號 12"/>
            <p:cNvSpPr/>
            <p:nvPr/>
          </p:nvSpPr>
          <p:spPr>
            <a:xfrm>
              <a:off x="261993" y="1646356"/>
              <a:ext cx="714023" cy="714023"/>
            </a:xfrm>
            <a:prstGeom prst="mathPlus">
              <a:avLst/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加號 4"/>
            <p:cNvSpPr/>
            <p:nvPr/>
          </p:nvSpPr>
          <p:spPr>
            <a:xfrm>
              <a:off x="356637" y="1919398"/>
              <a:ext cx="524735" cy="16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kern="120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541719" y="3680626"/>
            <a:ext cx="714023" cy="714023"/>
            <a:chOff x="261993" y="1646356"/>
            <a:chExt cx="714023" cy="714023"/>
          </a:xfrm>
        </p:grpSpPr>
        <p:sp>
          <p:nvSpPr>
            <p:cNvPr id="16" name="加號 15"/>
            <p:cNvSpPr/>
            <p:nvPr/>
          </p:nvSpPr>
          <p:spPr>
            <a:xfrm>
              <a:off x="261993" y="1646356"/>
              <a:ext cx="714023" cy="714023"/>
            </a:xfrm>
            <a:prstGeom prst="mathPlus">
              <a:avLst/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加號 4"/>
            <p:cNvSpPr/>
            <p:nvPr/>
          </p:nvSpPr>
          <p:spPr>
            <a:xfrm>
              <a:off x="356637" y="1919398"/>
              <a:ext cx="524735" cy="16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kern="120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498079" y="5416090"/>
            <a:ext cx="714023" cy="714023"/>
            <a:chOff x="261993" y="1646356"/>
            <a:chExt cx="714023" cy="714023"/>
          </a:xfrm>
        </p:grpSpPr>
        <p:sp>
          <p:nvSpPr>
            <p:cNvPr id="19" name="加號 18"/>
            <p:cNvSpPr/>
            <p:nvPr/>
          </p:nvSpPr>
          <p:spPr>
            <a:xfrm>
              <a:off x="261993" y="1646356"/>
              <a:ext cx="714023" cy="714023"/>
            </a:xfrm>
            <a:prstGeom prst="mathPlus">
              <a:avLst/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加號 4"/>
            <p:cNvSpPr/>
            <p:nvPr/>
          </p:nvSpPr>
          <p:spPr>
            <a:xfrm>
              <a:off x="356637" y="1919398"/>
              <a:ext cx="524735" cy="16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98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926713"/>
              </p:ext>
            </p:extLst>
          </p:nvPr>
        </p:nvGraphicFramePr>
        <p:xfrm>
          <a:off x="364288" y="1745673"/>
          <a:ext cx="4856103" cy="413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21" y="2249631"/>
            <a:ext cx="5464891" cy="328664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4963525" y="3663973"/>
            <a:ext cx="391481" cy="457959"/>
            <a:chOff x="1419203" y="1774388"/>
            <a:chExt cx="391481" cy="457959"/>
          </a:xfrm>
        </p:grpSpPr>
        <p:sp>
          <p:nvSpPr>
            <p:cNvPr id="7" name="向右箭號 6"/>
            <p:cNvSpPr/>
            <p:nvPr/>
          </p:nvSpPr>
          <p:spPr>
            <a:xfrm>
              <a:off x="1419203" y="1774388"/>
              <a:ext cx="391481" cy="45795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向右箭號 4"/>
            <p:cNvSpPr/>
            <p:nvPr/>
          </p:nvSpPr>
          <p:spPr>
            <a:xfrm>
              <a:off x="1419203" y="1865980"/>
              <a:ext cx="274037" cy="274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424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Multiplicity of muons and </a:t>
            </a:r>
            <a:r>
              <a:rPr kumimoji="1" lang="en-US" altLang="zh-TW" dirty="0" err="1" smtClean="0"/>
              <a:t>dimuons</a:t>
            </a:r>
            <a:endParaRPr kumimoji="1"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85" y="2338788"/>
            <a:ext cx="4703722" cy="3186264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63" y="2338788"/>
            <a:ext cx="4703722" cy="3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Signal treating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Re-bin</a:t>
            </a:r>
          </a:p>
          <a:p>
            <a:r>
              <a:rPr kumimoji="1" lang="en-US" altLang="zh-TW" dirty="0" smtClean="0"/>
              <a:t>Projection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21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Cross check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06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Searching for Double J/Psi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Fit</a:t>
            </a:r>
          </a:p>
          <a:p>
            <a:pPr lvl="1"/>
            <a:r>
              <a:rPr kumimoji="1" lang="en-US" altLang="zh-TW" dirty="0"/>
              <a:t>2 fit ranges: 2.2 to 4.5 and 2.4 to 4.7 (GeV)</a:t>
            </a:r>
          </a:p>
          <a:p>
            <a:pPr lvl="1"/>
            <a:r>
              <a:rPr kumimoji="1" lang="en-US" altLang="zh-TW" dirty="0" smtClean="0"/>
              <a:t>3 </a:t>
            </a:r>
            <a:r>
              <a:rPr kumimoji="1" lang="en-US" altLang="zh-TW" dirty="0"/>
              <a:t>fit background (</a:t>
            </a:r>
            <a:r>
              <a:rPr kumimoji="1" lang="en-US" altLang="zh-TW" dirty="0" smtClean="0"/>
              <a:t>Polynomial, Variable-width Gaussian and Exponential functions)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1 fit signal (Extended Crystal Ball)</a:t>
            </a:r>
          </a:p>
          <a:p>
            <a:pPr lvl="1"/>
            <a:r>
              <a:rPr kumimoji="1" lang="en-US" altLang="zh-TW" dirty="0"/>
              <a:t>3 fit tails for signal (Monte-Carlo: GEANT3 and GEANT4, experimental: p-p)</a:t>
            </a:r>
          </a:p>
          <a:p>
            <a:r>
              <a:rPr kumimoji="1" lang="en-US" altLang="zh-TW" dirty="0"/>
              <a:t>In total there are </a:t>
            </a:r>
            <a:r>
              <a:rPr kumimoji="1" lang="en-US" altLang="zh-TW" dirty="0" smtClean="0"/>
              <a:t>18 </a:t>
            </a:r>
            <a:r>
              <a:rPr kumimoji="1" lang="en-US" altLang="zh-TW" dirty="0"/>
              <a:t>method of fits</a:t>
            </a:r>
            <a:r>
              <a:rPr kumimoji="1" lang="en-US" altLang="zh-TW" dirty="0" smtClean="0"/>
              <a:t>.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And because of there are two simulation tails are used, the experimental data is weighted by 2.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771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80" y="665018"/>
            <a:ext cx="7938743" cy="5377642"/>
          </a:xfrm>
        </p:spPr>
      </p:pic>
    </p:spTree>
    <p:extLst>
      <p:ext uri="{BB962C8B-B14F-4D97-AF65-F5344CB8AC3E}">
        <p14:creationId xmlns:p14="http://schemas.microsoft.com/office/powerpoint/2010/main" val="66956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824766"/>
            <a:ext cx="8295478" cy="56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9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Objective</a:t>
            </a:r>
          </a:p>
          <a:p>
            <a:r>
              <a:rPr kumimoji="1" lang="en-US" altLang="zh-TW" dirty="0" smtClean="0"/>
              <a:t>Event selection</a:t>
            </a:r>
          </a:p>
          <a:p>
            <a:r>
              <a:rPr kumimoji="1" lang="en-US" altLang="zh-TW" dirty="0" smtClean="0"/>
              <a:t>Inclusive J/Psi (practice)</a:t>
            </a:r>
          </a:p>
          <a:p>
            <a:r>
              <a:rPr kumimoji="1" lang="en-US" altLang="zh-TW" dirty="0" smtClean="0"/>
              <a:t>Main work</a:t>
            </a:r>
          </a:p>
          <a:p>
            <a:pPr lvl="1"/>
            <a:r>
              <a:rPr kumimoji="1" lang="en-US" altLang="zh-TW" dirty="0" smtClean="0"/>
              <a:t>Selection of events with more than four muons</a:t>
            </a:r>
          </a:p>
          <a:p>
            <a:pPr lvl="1"/>
            <a:r>
              <a:rPr kumimoji="1" lang="en-US" altLang="zh-TW" dirty="0" smtClean="0"/>
              <a:t>Signal treatment</a:t>
            </a:r>
            <a:endParaRPr kumimoji="1" lang="en-US" altLang="zh-TW" dirty="0"/>
          </a:p>
          <a:p>
            <a:r>
              <a:rPr kumimoji="1" lang="en-US" altLang="zh-TW" dirty="0" smtClean="0"/>
              <a:t>Conclusion and </a:t>
            </a:r>
            <a:r>
              <a:rPr kumimoji="1" lang="en-US" altLang="zh-TW" dirty="0"/>
              <a:t>future work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97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 and future 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Acquire the upper limit of double J/Psi.</a:t>
            </a:r>
          </a:p>
          <a:p>
            <a:r>
              <a:rPr kumimoji="1" lang="en-US" altLang="zh-TW" dirty="0" smtClean="0"/>
              <a:t>Run Monte-Carlo to acquire Acceptance and Efficiency.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78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40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Object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Find the Double J/Psi produced after the collision of </a:t>
            </a:r>
            <a:r>
              <a:rPr kumimoji="1" lang="en-US" altLang="zh-TW" dirty="0" err="1" smtClean="0"/>
              <a:t>Pb-Pb</a:t>
            </a:r>
            <a:r>
              <a:rPr kumimoji="1" lang="en-US" altLang="zh-TW" dirty="0" smtClean="0"/>
              <a:t>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6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Run, Event selection and tracks cuts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mr-IN" altLang="zh-TW" smtClean="0"/>
              <a:t>2015/LHC15o/muon_calo_pass1</a:t>
            </a:r>
            <a:r>
              <a:rPr kumimoji="1" lang="mr-IN" altLang="zh-TW" dirty="0" smtClean="0"/>
              <a:t>/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MUL7-B-NOPF-MUFAST</a:t>
            </a:r>
          </a:p>
          <a:p>
            <a:r>
              <a:rPr kumimoji="1" lang="en-US" altLang="zh-TW" dirty="0" smtClean="0"/>
              <a:t>centrality 0%~90%</a:t>
            </a:r>
            <a:endParaRPr kumimoji="1" lang="zh-TW" altLang="en-US" dirty="0"/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MuEta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MuThetaAbs</a:t>
            </a:r>
            <a:r>
              <a:rPr kumimoji="1" lang="en-US" altLang="zh-TW" dirty="0" smtClean="0"/>
              <a:t> and </a:t>
            </a:r>
            <a:r>
              <a:rPr kumimoji="1" lang="en-US" altLang="zh-TW" dirty="0" err="1" smtClean="0"/>
              <a:t>MuMatchLpt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Select rapidity on </a:t>
            </a:r>
            <a:r>
              <a:rPr kumimoji="1" lang="en-US" altLang="zh-TW" dirty="0" err="1" smtClean="0"/>
              <a:t>dimuons</a:t>
            </a:r>
            <a:r>
              <a:rPr kumimoji="1" lang="en-US" altLang="zh-TW" dirty="0" smtClean="0"/>
              <a:t>, 2.5 &lt; y &lt; 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8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Inclusive J/Psi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Fit</a:t>
            </a:r>
          </a:p>
          <a:p>
            <a:pPr lvl="1"/>
            <a:r>
              <a:rPr kumimoji="1" lang="en-US" altLang="zh-TW" dirty="0"/>
              <a:t>2</a:t>
            </a:r>
            <a:r>
              <a:rPr kumimoji="1" lang="en-US" altLang="zh-TW" dirty="0" smtClean="0"/>
              <a:t> fit ranges: 2.2 to 4.5 and 2.4 to 4.7 (</a:t>
            </a:r>
            <a:r>
              <a:rPr kumimoji="1" lang="en-US" altLang="zh-TW" dirty="0"/>
              <a:t>GeV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2 fit background (Polynomial and Variable-width Gaussian)</a:t>
            </a:r>
          </a:p>
          <a:p>
            <a:pPr lvl="1"/>
            <a:r>
              <a:rPr kumimoji="1" lang="en-US" altLang="zh-TW" dirty="0" smtClean="0"/>
              <a:t>1 fit signal (Extended Crystal Ball)</a:t>
            </a:r>
          </a:p>
          <a:p>
            <a:pPr lvl="1"/>
            <a:r>
              <a:rPr kumimoji="1" lang="en-US" altLang="zh-TW" dirty="0" smtClean="0"/>
              <a:t>3 fit tails for signal (Monte-Carlo: GEANT3 and GEANT4, experimental: p-p)</a:t>
            </a:r>
            <a:endParaRPr kumimoji="1" lang="en-US" altLang="zh-TW" dirty="0"/>
          </a:p>
          <a:p>
            <a:r>
              <a:rPr kumimoji="1" lang="en-US" altLang="zh-TW" dirty="0" smtClean="0"/>
              <a:t>In total there are 12 method of fits.</a:t>
            </a:r>
          </a:p>
          <a:p>
            <a:endParaRPr kumimoji="1" lang="en-US" altLang="zh-TW" dirty="0" smtClean="0"/>
          </a:p>
          <a:p>
            <a:r>
              <a:rPr kumimoji="1" lang="en-US" altLang="zh-TW"/>
              <a:t>And because of there are two simulation tails are used, the experimental data is weighted by 2.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6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94" y="1828800"/>
            <a:ext cx="6423662" cy="4351338"/>
          </a:xfrm>
        </p:spPr>
      </p:pic>
    </p:spTree>
    <p:extLst>
      <p:ext uri="{BB962C8B-B14F-4D97-AF65-F5344CB8AC3E}">
        <p14:creationId xmlns:p14="http://schemas.microsoft.com/office/powerpoint/2010/main" val="8172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Add graph of the inclusive </a:t>
            </a:r>
            <a:r>
              <a:rPr kumimoji="1" lang="en-US" altLang="zh-TW" dirty="0" err="1" smtClean="0"/>
              <a:t>Jpsi</a:t>
            </a:r>
            <a:r>
              <a:rPr kumimoji="1" lang="en-US" altLang="zh-TW" dirty="0" smtClean="0"/>
              <a:t> paper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40" y="365760"/>
            <a:ext cx="6770024" cy="60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79" y="1028541"/>
            <a:ext cx="7706026" cy="5232487"/>
          </a:xfrm>
        </p:spPr>
      </p:pic>
    </p:spTree>
    <p:extLst>
      <p:ext uri="{BB962C8B-B14F-4D97-AF65-F5344CB8AC3E}">
        <p14:creationId xmlns:p14="http://schemas.microsoft.com/office/powerpoint/2010/main" val="968245720"/>
      </p:ext>
    </p:extLst>
  </p:cSld>
  <p:clrMapOvr>
    <a:masterClrMapping/>
  </p:clrMapOvr>
</p:sld>
</file>

<file path=ppt/theme/theme1.xml><?xml version="1.0" encoding="utf-8"?>
<a:theme xmlns:a="http://schemas.openxmlformats.org/drawingml/2006/main" name="檢視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8765</TotalTime>
  <Words>359</Words>
  <Application>Microsoft Macintosh PowerPoint</Application>
  <PresentationFormat>寬螢幕</PresentationFormat>
  <Paragraphs>86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Calibri</vt:lpstr>
      <vt:lpstr>Cambria Math</vt:lpstr>
      <vt:lpstr>Century Schoolbook</vt:lpstr>
      <vt:lpstr>Lucida Grande</vt:lpstr>
      <vt:lpstr>Mangal</vt:lpstr>
      <vt:lpstr>Wingdings 2</vt:lpstr>
      <vt:lpstr>新細明體</vt:lpstr>
      <vt:lpstr>Arial</vt:lpstr>
      <vt:lpstr>檢視</vt:lpstr>
      <vt:lpstr>Searching Double J/Psi</vt:lpstr>
      <vt:lpstr>Outline</vt:lpstr>
      <vt:lpstr>Introduction</vt:lpstr>
      <vt:lpstr>Object</vt:lpstr>
      <vt:lpstr>Run, Event selection and tracks cuts</vt:lpstr>
      <vt:lpstr>Inclusive J/Psi</vt:lpstr>
      <vt:lpstr>PowerPoint 簡報</vt:lpstr>
      <vt:lpstr>PowerPoint 簡報</vt:lpstr>
      <vt:lpstr>PowerPoint 簡報</vt:lpstr>
      <vt:lpstr>Main work</vt:lpstr>
      <vt:lpstr>Selection of dimuon pairs</vt:lpstr>
      <vt:lpstr>PowerPoint 簡報</vt:lpstr>
      <vt:lpstr>PowerPoint 簡報</vt:lpstr>
      <vt:lpstr>Multiplicity of muons and dimuons</vt:lpstr>
      <vt:lpstr>Signal treating</vt:lpstr>
      <vt:lpstr>Cross check</vt:lpstr>
      <vt:lpstr>Searching for Double J/Psi</vt:lpstr>
      <vt:lpstr>PowerPoint 簡報</vt:lpstr>
      <vt:lpstr>PowerPoint 簡報</vt:lpstr>
      <vt:lpstr>Conclusion and future work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Double J/Psi in Pb-Pb collision at √SAA=5TeV</dc:title>
  <dc:creator>Yu-Chia Yeh</dc:creator>
  <cp:lastModifiedBy>Yu-Chia Yeh</cp:lastModifiedBy>
  <cp:revision>58</cp:revision>
  <dcterms:created xsi:type="dcterms:W3CDTF">2017-05-12T10:01:14Z</dcterms:created>
  <dcterms:modified xsi:type="dcterms:W3CDTF">2017-05-18T12:07:10Z</dcterms:modified>
</cp:coreProperties>
</file>