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292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457017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914034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1371051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1828069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2285085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2742103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3199120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3656138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E61"/>
    <a:srgbClr val="2C3F50"/>
    <a:srgbClr val="595959"/>
    <a:srgbClr val="898989"/>
    <a:srgbClr val="8C8D8D"/>
    <a:srgbClr val="00A09C"/>
    <a:srgbClr val="1791AB"/>
    <a:srgbClr val="4174A9"/>
    <a:srgbClr val="0297A4"/>
    <a:srgbClr val="126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E1442C-F896-8525-A499-A118A8ED9363}" v="1" dt="2021-07-11T11:08:07.163"/>
    <p1510:client id="{FB1FD325-C963-4342-9593-B58067FF08E8}" v="2497" dt="2021-07-11T03:43:42.48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494949"/>
        </a:fontRef>
        <a:srgbClr val="49494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 Light"/>
          <a:ea typeface="Open Sans Light"/>
          <a:cs typeface="Open Sans Light"/>
        </a:font>
        <a:srgbClr val="49494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>
          <a:latin typeface="Open Sans Light"/>
          <a:ea typeface="Open Sans Light"/>
          <a:cs typeface="Open Sans Light"/>
        </a:font>
        <a:srgbClr val="49494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Open Sans Light"/>
          <a:ea typeface="Open Sans Light"/>
          <a:cs typeface="Open Sans Light"/>
        </a:font>
        <a:srgbClr val="49494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494949"/>
        </a:fontRef>
        <a:srgbClr val="49494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DE"/>
          </a:solidFill>
        </a:fill>
      </a:tcStyle>
    </a:wholeTbl>
    <a:band2H>
      <a:tcTxStyle/>
      <a:tcStyle>
        <a:tcBdr/>
        <a:fill>
          <a:solidFill>
            <a:srgbClr val="E6F0EF"/>
          </a:solidFill>
        </a:fill>
      </a:tcStyle>
    </a:band2H>
    <a:firstCol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494949"/>
        </a:fontRef>
        <a:srgbClr val="49494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BE2"/>
          </a:solidFill>
        </a:fill>
      </a:tcStyle>
    </a:wholeTbl>
    <a:band2H>
      <a:tcTxStyle/>
      <a:tcStyle>
        <a:tcBdr/>
        <a:fill>
          <a:solidFill>
            <a:srgbClr val="E7EEF1"/>
          </a:solidFill>
        </a:fill>
      </a:tcStyle>
    </a:band2H>
    <a:firstCol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494949"/>
        </a:fontRef>
        <a:srgbClr val="49494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2E0"/>
          </a:solidFill>
        </a:fill>
      </a:tcStyle>
    </a:wholeTbl>
    <a:band2H>
      <a:tcTxStyle/>
      <a:tcStyle>
        <a:tcBdr/>
        <a:fill>
          <a:solidFill>
            <a:srgbClr val="E9EAF0"/>
          </a:solidFill>
        </a:fill>
      </a:tcStyle>
    </a:band2H>
    <a:firstCol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494949"/>
        </a:fontRef>
        <a:srgbClr val="49494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 Light"/>
          <a:ea typeface="Open Sans Light"/>
          <a:cs typeface="Open Sans Light"/>
        </a:font>
        <a:srgbClr val="49494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94949"/>
              </a:solidFill>
              <a:prstDash val="solid"/>
              <a:round/>
            </a:ln>
          </a:top>
          <a:bottom>
            <a:ln w="25400" cap="flat">
              <a:solidFill>
                <a:srgbClr val="49494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94949"/>
              </a:solidFill>
              <a:prstDash val="solid"/>
              <a:round/>
            </a:ln>
          </a:top>
          <a:bottom>
            <a:ln w="25400" cap="flat">
              <a:solidFill>
                <a:srgbClr val="49494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494949"/>
        </a:fontRef>
        <a:srgbClr val="49494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CECE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94949"/>
          </a:solidFill>
        </a:fill>
      </a:tcStyle>
    </a:firstCol>
    <a:la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94949"/>
          </a:solidFill>
        </a:fill>
      </a:tcStyle>
    </a:lastRow>
    <a:fir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94949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68"/>
    <p:restoredTop sz="94719"/>
  </p:normalViewPr>
  <p:slideViewPr>
    <p:cSldViewPr snapToGrid="0">
      <p:cViewPr varScale="1">
        <p:scale>
          <a:sx n="120" d="100"/>
          <a:sy n="120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FEFE67-2A27-4F47-9FF0-CC9955217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2F8EC-4FD8-F148-A391-2D4EBF45C3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F2196-D791-2146-AB9E-5C90BC400E0E}" type="datetimeFigureOut">
              <a:rPr lang="en-SA" smtClean="0"/>
              <a:t>09/10/2021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6998E-6547-1F48-AC6C-12F1F040BC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80DB6-98BD-894D-AEA8-2E4DBC1BD0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B96D5-6B5E-364D-9F0F-48EB52FC1D2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4005247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5" name="Shape 3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914034" latinLnBrk="0">
      <a:defRPr sz="1200">
        <a:latin typeface="+mj-lt"/>
        <a:ea typeface="+mj-ea"/>
        <a:cs typeface="+mj-cs"/>
        <a:sym typeface="Calibri"/>
      </a:defRPr>
    </a:lvl1pPr>
    <a:lvl2pPr indent="228600" defTabSz="914034" latinLnBrk="0">
      <a:defRPr sz="1200">
        <a:latin typeface="+mj-lt"/>
        <a:ea typeface="+mj-ea"/>
        <a:cs typeface="+mj-cs"/>
        <a:sym typeface="Calibri"/>
      </a:defRPr>
    </a:lvl2pPr>
    <a:lvl3pPr indent="457200" defTabSz="914034" latinLnBrk="0">
      <a:defRPr sz="1200">
        <a:latin typeface="+mj-lt"/>
        <a:ea typeface="+mj-ea"/>
        <a:cs typeface="+mj-cs"/>
        <a:sym typeface="Calibri"/>
      </a:defRPr>
    </a:lvl3pPr>
    <a:lvl4pPr indent="685800" defTabSz="914034" latinLnBrk="0">
      <a:defRPr sz="1200">
        <a:latin typeface="+mj-lt"/>
        <a:ea typeface="+mj-ea"/>
        <a:cs typeface="+mj-cs"/>
        <a:sym typeface="Calibri"/>
      </a:defRPr>
    </a:lvl4pPr>
    <a:lvl5pPr indent="914400" defTabSz="914034" latinLnBrk="0">
      <a:defRPr sz="1200">
        <a:latin typeface="+mj-lt"/>
        <a:ea typeface="+mj-ea"/>
        <a:cs typeface="+mj-cs"/>
        <a:sym typeface="Calibri"/>
      </a:defRPr>
    </a:lvl5pPr>
    <a:lvl6pPr indent="1143000" defTabSz="914034" latinLnBrk="0">
      <a:defRPr sz="1200">
        <a:latin typeface="+mj-lt"/>
        <a:ea typeface="+mj-ea"/>
        <a:cs typeface="+mj-cs"/>
        <a:sym typeface="Calibri"/>
      </a:defRPr>
    </a:lvl6pPr>
    <a:lvl7pPr indent="1371600" defTabSz="914034" latinLnBrk="0">
      <a:defRPr sz="1200">
        <a:latin typeface="+mj-lt"/>
        <a:ea typeface="+mj-ea"/>
        <a:cs typeface="+mj-cs"/>
        <a:sym typeface="Calibri"/>
      </a:defRPr>
    </a:lvl7pPr>
    <a:lvl8pPr indent="1600200" defTabSz="914034" latinLnBrk="0">
      <a:defRPr sz="1200">
        <a:latin typeface="+mj-lt"/>
        <a:ea typeface="+mj-ea"/>
        <a:cs typeface="+mj-cs"/>
        <a:sym typeface="Calibri"/>
      </a:defRPr>
    </a:lvl8pPr>
    <a:lvl9pPr indent="1828800" defTabSz="914034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Image"/>
          <p:cNvSpPr>
            <a:spLocks noGrp="1"/>
          </p:cNvSpPr>
          <p:nvPr>
            <p:ph type="pic" sz="quarter" idx="21"/>
          </p:nvPr>
        </p:nvSpPr>
        <p:spPr>
          <a:xfrm>
            <a:off x="1758589" y="2233539"/>
            <a:ext cx="1574411" cy="157441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5" name="Title Text"/>
          <p:cNvSpPr txBox="1">
            <a:spLocks noGrp="1"/>
          </p:cNvSpPr>
          <p:nvPr>
            <p:ph type="title"/>
          </p:nvPr>
        </p:nvSpPr>
        <p:spPr>
          <a:xfrm>
            <a:off x="1524000" y="619128"/>
            <a:ext cx="9144000" cy="535813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rgbClr val="2D3F5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1285454"/>
            <a:ext cx="9144000" cy="24808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400"/>
              </a:lnSpc>
              <a:buSzTx/>
              <a:buFontTx/>
              <a:buNone/>
              <a:defRPr sz="1000">
                <a:solidFill>
                  <a:srgbClr val="373737"/>
                </a:solidFill>
              </a:defRPr>
            </a:lvl1pPr>
            <a:lvl2pPr marL="552396" indent="-95240" algn="ctr">
              <a:lnSpc>
                <a:spcPts val="1400"/>
              </a:lnSpc>
              <a:buFontTx/>
              <a:defRPr sz="1000">
                <a:solidFill>
                  <a:srgbClr val="373737"/>
                </a:solidFill>
              </a:defRPr>
            </a:lvl2pPr>
            <a:lvl3pPr marL="1028597" indent="-114289" algn="ctr">
              <a:lnSpc>
                <a:spcPts val="1400"/>
              </a:lnSpc>
              <a:buFontTx/>
              <a:defRPr sz="1000">
                <a:solidFill>
                  <a:srgbClr val="373737"/>
                </a:solidFill>
              </a:defRPr>
            </a:lvl3pPr>
            <a:lvl4pPr marL="1498449" indent="-126987" algn="ctr">
              <a:lnSpc>
                <a:spcPts val="1400"/>
              </a:lnSpc>
              <a:buFontTx/>
              <a:defRPr sz="1000">
                <a:solidFill>
                  <a:srgbClr val="373737"/>
                </a:solidFill>
              </a:defRPr>
            </a:lvl4pPr>
            <a:lvl5pPr marL="1955603" indent="-126987" algn="ctr">
              <a:lnSpc>
                <a:spcPts val="1400"/>
              </a:lnSpc>
              <a:buFontTx/>
              <a:defRPr sz="1000">
                <a:solidFill>
                  <a:srgbClr val="373737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Rectangle"/>
          <p:cNvSpPr/>
          <p:nvPr/>
        </p:nvSpPr>
        <p:spPr>
          <a:xfrm>
            <a:off x="5856312" y="1190552"/>
            <a:ext cx="479391" cy="21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57723" y="6217861"/>
            <a:ext cx="279883" cy="27699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itle Text"/>
          <p:cNvSpPr txBox="1">
            <a:spLocks noGrp="1"/>
          </p:cNvSpPr>
          <p:nvPr>
            <p:ph type="title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Image"/>
          <p:cNvSpPr>
            <a:spLocks noGrp="1"/>
          </p:cNvSpPr>
          <p:nvPr>
            <p:ph type="pic" idx="21"/>
          </p:nvPr>
        </p:nvSpPr>
        <p:spPr>
          <a:xfrm>
            <a:off x="774905" y="698500"/>
            <a:ext cx="10696187" cy="558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57723" y="6217861"/>
            <a:ext cx="279883" cy="27699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57723" y="6217861"/>
            <a:ext cx="279883" cy="27699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Image"/>
          <p:cNvSpPr>
            <a:spLocks noGrp="1"/>
          </p:cNvSpPr>
          <p:nvPr>
            <p:ph type="pic" sz="quarter" idx="21"/>
          </p:nvPr>
        </p:nvSpPr>
        <p:spPr>
          <a:xfrm>
            <a:off x="1680004" y="3048466"/>
            <a:ext cx="4176301" cy="31237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xfrm>
            <a:off x="1524000" y="619128"/>
            <a:ext cx="9144000" cy="535813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rgbClr val="2D3F5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1285454"/>
            <a:ext cx="9144000" cy="24808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400"/>
              </a:lnSpc>
              <a:buSzTx/>
              <a:buFontTx/>
              <a:buNone/>
              <a:defRPr sz="1000">
                <a:solidFill>
                  <a:srgbClr val="373737"/>
                </a:solidFill>
              </a:defRPr>
            </a:lvl1pPr>
            <a:lvl2pPr marL="552396" indent="-95240" algn="ctr">
              <a:lnSpc>
                <a:spcPts val="1400"/>
              </a:lnSpc>
              <a:buFontTx/>
              <a:defRPr sz="1000">
                <a:solidFill>
                  <a:srgbClr val="373737"/>
                </a:solidFill>
              </a:defRPr>
            </a:lvl2pPr>
            <a:lvl3pPr marL="1028597" indent="-114289" algn="ctr">
              <a:lnSpc>
                <a:spcPts val="1400"/>
              </a:lnSpc>
              <a:buFontTx/>
              <a:defRPr sz="1000">
                <a:solidFill>
                  <a:srgbClr val="373737"/>
                </a:solidFill>
              </a:defRPr>
            </a:lvl3pPr>
            <a:lvl4pPr marL="1498449" indent="-126987" algn="ctr">
              <a:lnSpc>
                <a:spcPts val="1400"/>
              </a:lnSpc>
              <a:buFontTx/>
              <a:defRPr sz="1000">
                <a:solidFill>
                  <a:srgbClr val="373737"/>
                </a:solidFill>
              </a:defRPr>
            </a:lvl4pPr>
            <a:lvl5pPr marL="1955603" indent="-126987" algn="ctr">
              <a:lnSpc>
                <a:spcPts val="1400"/>
              </a:lnSpc>
              <a:buFontTx/>
              <a:defRPr sz="1000">
                <a:solidFill>
                  <a:srgbClr val="373737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Rectangle"/>
          <p:cNvSpPr/>
          <p:nvPr/>
        </p:nvSpPr>
        <p:spPr>
          <a:xfrm>
            <a:off x="5856312" y="1190552"/>
            <a:ext cx="479391" cy="21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129" name="Image"/>
          <p:cNvSpPr>
            <a:spLocks noGrp="1"/>
          </p:cNvSpPr>
          <p:nvPr>
            <p:ph type="pic" sz="quarter" idx="22"/>
          </p:nvPr>
        </p:nvSpPr>
        <p:spPr>
          <a:xfrm>
            <a:off x="5376253" y="2669891"/>
            <a:ext cx="960121" cy="96012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0" name="Circle"/>
          <p:cNvSpPr/>
          <p:nvPr/>
        </p:nvSpPr>
        <p:spPr>
          <a:xfrm>
            <a:off x="5057817" y="2351456"/>
            <a:ext cx="1596991" cy="159699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757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57723" y="6217861"/>
            <a:ext cx="279883" cy="27699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Text"/>
          <p:cNvSpPr txBox="1">
            <a:spLocks noGrp="1"/>
          </p:cNvSpPr>
          <p:nvPr>
            <p:ph type="title"/>
          </p:nvPr>
        </p:nvSpPr>
        <p:spPr>
          <a:xfrm>
            <a:off x="831851" y="1709752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1" y="4589464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939393"/>
                </a:solidFill>
              </a:defRPr>
            </a:lvl1pPr>
            <a:lvl2pPr marL="0" indent="457154">
              <a:buSzTx/>
              <a:buFontTx/>
              <a:buNone/>
              <a:defRPr sz="2400">
                <a:solidFill>
                  <a:srgbClr val="939393"/>
                </a:solidFill>
              </a:defRPr>
            </a:lvl2pPr>
            <a:lvl3pPr marL="0" indent="914308">
              <a:buSzTx/>
              <a:buFontTx/>
              <a:buNone/>
              <a:defRPr sz="2400">
                <a:solidFill>
                  <a:srgbClr val="939393"/>
                </a:solidFill>
              </a:defRPr>
            </a:lvl3pPr>
            <a:lvl4pPr marL="0" indent="1371462">
              <a:buSzTx/>
              <a:buFontTx/>
              <a:buNone/>
              <a:defRPr sz="2400">
                <a:solidFill>
                  <a:srgbClr val="939393"/>
                </a:solidFill>
              </a:defRPr>
            </a:lvl4pPr>
            <a:lvl5pPr marL="0" indent="1828617">
              <a:buSzTx/>
              <a:buFontTx/>
              <a:buNone/>
              <a:defRPr sz="2400">
                <a:solidFill>
                  <a:srgbClr val="93939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Text"/>
          <p:cNvSpPr txBox="1">
            <a:spLocks noGrp="1"/>
          </p:cNvSpPr>
          <p:nvPr>
            <p:ph type="title"/>
          </p:nvPr>
        </p:nvSpPr>
        <p:spPr>
          <a:xfrm>
            <a:off x="839796" y="365129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8" y="1681166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indent="457154">
              <a:buSzTx/>
              <a:buFontTx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indent="914308">
              <a:buSzTx/>
              <a:buFontTx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indent="1371462">
              <a:buSzTx/>
              <a:buFontTx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indent="1828617">
              <a:buSzTx/>
              <a:buFontTx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Rectangle"/>
          <p:cNvSpPr>
            <a:spLocks noGrp="1"/>
          </p:cNvSpPr>
          <p:nvPr>
            <p:ph type="body" sz="quarter" idx="21"/>
          </p:nvPr>
        </p:nvSpPr>
        <p:spPr>
          <a:xfrm>
            <a:off x="6172203" y="1681166"/>
            <a:ext cx="5183188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marL="0" indent="0">
              <a:buSzTx/>
              <a:buFontTx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pPr>
            <a:endParaRPr/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Text"/>
          <p:cNvSpPr txBox="1">
            <a:spLocks noGrp="1"/>
          </p:cNvSpPr>
          <p:nvPr>
            <p:ph type="title"/>
          </p:nvPr>
        </p:nvSpPr>
        <p:spPr>
          <a:xfrm>
            <a:off x="83979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7"/>
            <a:ext cx="6172201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385" indent="-261231">
              <a:defRPr sz="3200"/>
            </a:lvl2pPr>
            <a:lvl3pPr marL="1219078" indent="-304771">
              <a:defRPr sz="3200"/>
            </a:lvl3pPr>
            <a:lvl4pPr marL="1737187" indent="-365726">
              <a:defRPr sz="3200"/>
            </a:lvl4pPr>
            <a:lvl5pPr marL="2194341" indent="-365726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" name="Rectangle"/>
          <p:cNvSpPr>
            <a:spLocks noGrp="1"/>
          </p:cNvSpPr>
          <p:nvPr>
            <p:ph type="body" sz="quarter" idx="21"/>
          </p:nvPr>
        </p:nvSpPr>
        <p:spPr>
          <a:xfrm>
            <a:off x="83979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le Text"/>
          <p:cNvSpPr txBox="1">
            <a:spLocks noGrp="1"/>
          </p:cNvSpPr>
          <p:nvPr>
            <p:ph type="title"/>
          </p:nvPr>
        </p:nvSpPr>
        <p:spPr>
          <a:xfrm>
            <a:off x="83979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04" name="Image"/>
          <p:cNvSpPr>
            <a:spLocks noGrp="1"/>
          </p:cNvSpPr>
          <p:nvPr>
            <p:ph type="pic" sz="half" idx="21"/>
          </p:nvPr>
        </p:nvSpPr>
        <p:spPr>
          <a:xfrm>
            <a:off x="5183187" y="987427"/>
            <a:ext cx="617220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9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154">
              <a:buSzTx/>
              <a:buFontTx/>
              <a:buNone/>
              <a:defRPr sz="1600"/>
            </a:lvl2pPr>
            <a:lvl3pPr marL="0" indent="914308">
              <a:buSzTx/>
              <a:buFontTx/>
              <a:buNone/>
              <a:defRPr sz="1600"/>
            </a:lvl3pPr>
            <a:lvl4pPr marL="0" indent="1371462">
              <a:buSzTx/>
              <a:buFontTx/>
              <a:buNone/>
              <a:defRPr sz="1600"/>
            </a:lvl4pPr>
            <a:lvl5pPr marL="0" indent="1828617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7" y="365129"/>
            <a:ext cx="10515601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7" y="1825625"/>
            <a:ext cx="10515601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73926" y="6400425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93939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75" r:id="rId13"/>
  </p:sldLayoutIdLst>
  <p:transition spd="med"/>
  <p:hf sldNum="0" hdr="0" ftr="0" dt="0"/>
  <p:txStyles>
    <p:titleStyle>
      <a:lvl1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1pPr>
      <a:lvl2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2pPr>
      <a:lvl3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3pPr>
      <a:lvl4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4pPr>
      <a:lvl5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5pPr>
      <a:lvl6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6pPr>
      <a:lvl7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7pPr>
      <a:lvl8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8pPr>
      <a:lvl9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9pPr>
    </p:titleStyle>
    <p:bodyStyle>
      <a:lvl1pPr marL="228578" marR="0" indent="-228578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1pPr>
      <a:lvl2pPr marL="723829" marR="0" indent="-266673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2pPr>
      <a:lvl3pPr marL="1234317" marR="0" indent="-320008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3pPr>
      <a:lvl4pPr marL="1727027" marR="0" indent="-355566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4pPr>
      <a:lvl5pPr marL="2184181" marR="0" indent="-355566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5pPr>
      <a:lvl6pPr marL="2641335" marR="0" indent="-355566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6pPr>
      <a:lvl7pPr marL="3098489" marR="0" indent="-355566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7pPr>
      <a:lvl8pPr marL="3555646" marR="0" indent="-355566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8pPr>
      <a:lvl9pPr marL="4012800" marR="0" indent="-355566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6995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3989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0982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7978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4971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1966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198960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5955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Rectangle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1E6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900">
                <a:solidFill>
                  <a:srgbClr val="FFFFFF"/>
                </a:solidFill>
              </a:defRPr>
            </a:pPr>
            <a:r>
              <a:rPr lang="en-US" sz="5400" b="1" dirty="0">
                <a:latin typeface="Myriad Pro" panose="020B0503030403020204" pitchFamily="34" charset="0"/>
              </a:rPr>
              <a:t>Stroke prediction</a:t>
            </a:r>
          </a:p>
          <a:p>
            <a:pPr algn="ctr">
              <a:defRPr sz="900">
                <a:solidFill>
                  <a:srgbClr val="FFFFFF"/>
                </a:solidFill>
              </a:defRPr>
            </a:pPr>
            <a:r>
              <a:rPr lang="en-US" sz="5400" b="1" dirty="0">
                <a:latin typeface="Myriad Pro" panose="020B0503030403020204" pitchFamily="34" charset="0"/>
              </a:rPr>
              <a:t>MVP </a:t>
            </a:r>
            <a:endParaRPr sz="1200" b="1" dirty="0"/>
          </a:p>
        </p:txBody>
      </p:sp>
      <p:sp>
        <p:nvSpPr>
          <p:cNvPr id="361" name="MRS. ANNA DOE"/>
          <p:cNvSpPr txBox="1"/>
          <p:nvPr/>
        </p:nvSpPr>
        <p:spPr>
          <a:xfrm>
            <a:off x="7316610" y="5051181"/>
            <a:ext cx="4154489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ts val="1000"/>
              </a:spcBef>
              <a:defRPr sz="1600" spc="3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0" build="p" bldLvl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UR MISSION &amp; VISION"/>
          <p:cNvSpPr txBox="1"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  <a:defRPr sz="2916"/>
            </a:pPr>
            <a:r>
              <a:rPr lang="en-US" sz="5400" b="1" i="0" u="none" strike="noStrike" kern="1200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Lato Heavy"/>
              </a:rPr>
              <a:t>MVP</a:t>
            </a:r>
          </a:p>
        </p:txBody>
      </p:sp>
      <p:sp>
        <p:nvSpPr>
          <p:cNvPr id="12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2238E1-56D7-524B-83DF-22CA35F978F4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lIns="91440" tIns="45720" rIns="91440" bIns="45720" numCol="1" spcCol="38100" rtlCol="0" anchor="t">
            <a:normAutofit/>
          </a:bodyPr>
          <a:lstStyle/>
          <a:p>
            <a:pPr defTabSz="914400" hangingPunct="1">
              <a:lnSpc>
                <a:spcPct val="90000"/>
              </a:lnSpc>
              <a:spcBef>
                <a:spcPts val="1000"/>
              </a:spcBef>
              <a:defRPr sz="1100"/>
            </a:pPr>
            <a:r>
              <a:rPr lang="en-US" sz="2200" kern="1200" dirty="0">
                <a:solidFill>
                  <a:schemeClr val="tx1"/>
                </a:solidFill>
              </a:rPr>
              <a:t>As a step in getting to our goal          </a:t>
            </a:r>
          </a:p>
          <a:p>
            <a:pPr defTabSz="914400" hangingPunct="1">
              <a:lnSpc>
                <a:spcPct val="90000"/>
              </a:lnSpc>
              <a:spcBef>
                <a:spcPts val="1000"/>
              </a:spcBef>
              <a:defRPr sz="1100"/>
            </a:pPr>
            <a:r>
              <a:rPr lang="en-US" sz="2200" kern="1200" dirty="0">
                <a:solidFill>
                  <a:schemeClr val="tx1"/>
                </a:solidFill>
              </a:rPr>
              <a:t>The charts a side show’s the Variance features Distribution.</a:t>
            </a:r>
          </a:p>
          <a:p>
            <a:pPr indent="-228600" defTabSz="91440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/>
            </a:pPr>
            <a:endParaRPr lang="en-US" sz="2200" kern="1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8FBB1D-8695-BA4B-A1F1-55268A55A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556" y="447362"/>
            <a:ext cx="7621020" cy="596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6192"/>
      </p:ext>
    </p:extLst>
  </p:cSld>
  <p:clrMapOvr>
    <a:masterClrMapping/>
  </p:clrMapOvr>
  <p:transition spd="slow">
    <p:fad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" grpId="0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494949"/>
      </a:dk1>
      <a:lt1>
        <a:srgbClr val="FFFFFF"/>
      </a:lt1>
      <a:dk2>
        <a:srgbClr val="A7A7A7"/>
      </a:dk2>
      <a:lt2>
        <a:srgbClr val="535353"/>
      </a:lt2>
      <a:accent1>
        <a:srgbClr val="00A09C"/>
      </a:accent1>
      <a:accent2>
        <a:srgbClr val="0098A5"/>
      </a:accent2>
      <a:accent3>
        <a:srgbClr val="1991AB"/>
      </a:accent3>
      <a:accent4>
        <a:srgbClr val="2B85AE"/>
      </a:accent4>
      <a:accent5>
        <a:srgbClr val="4175A9"/>
      </a:accent5>
      <a:accent6>
        <a:srgbClr val="5267A5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03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94949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03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94949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09C"/>
      </a:accent1>
      <a:accent2>
        <a:srgbClr val="0098A5"/>
      </a:accent2>
      <a:accent3>
        <a:srgbClr val="1991AB"/>
      </a:accent3>
      <a:accent4>
        <a:srgbClr val="2B85AE"/>
      </a:accent4>
      <a:accent5>
        <a:srgbClr val="4175A9"/>
      </a:accent5>
      <a:accent6>
        <a:srgbClr val="5267A5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03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94949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03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94949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DFCDB5DD404048B4C24757CF5C4314" ma:contentTypeVersion="6" ma:contentTypeDescription="Create a new document." ma:contentTypeScope="" ma:versionID="41ca149027f9d012bae155e44f871733">
  <xsd:schema xmlns:xsd="http://www.w3.org/2001/XMLSchema" xmlns:xs="http://www.w3.org/2001/XMLSchema" xmlns:p="http://schemas.microsoft.com/office/2006/metadata/properties" xmlns:ns2="db1987bf-1b07-4c4d-949a-c1b3c144306c" targetNamespace="http://schemas.microsoft.com/office/2006/metadata/properties" ma:root="true" ma:fieldsID="d65867900c92ffaf494ff074f57d35ca" ns2:_="">
    <xsd:import namespace="db1987bf-1b07-4c4d-949a-c1b3c14430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1987bf-1b07-4c4d-949a-c1b3c14430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04ECCC-2B21-4683-92CC-57E093140D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1987bf-1b07-4c4d-949a-c1b3c14430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5A3CFB-EE0D-43A7-B1D9-BB299E82829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F71D64F-54B8-4AFD-BBDE-9E4D615FCA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3830</TotalTime>
  <Words>22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Helvetica</vt:lpstr>
      <vt:lpstr>Lato Heavy</vt:lpstr>
      <vt:lpstr>Myriad Pro</vt:lpstr>
      <vt:lpstr>Open Sans Light</vt:lpstr>
      <vt:lpstr>Office Theme</vt:lpstr>
      <vt:lpstr>PowerPoint Presentation</vt:lpstr>
      <vt:lpstr>MVP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Bam</dc:creator>
  <cp:lastModifiedBy>ABDULSHAKOUR BAKHSH</cp:lastModifiedBy>
  <cp:revision>58</cp:revision>
  <dcterms:modified xsi:type="dcterms:W3CDTF">2021-10-09T10:05:02Z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0x010100ABDFCDB5DD404048B4C24757CF5C4314</vt:lpwstr>
  </property>
</Properties>
</file>