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305" r:id="rId4"/>
    <p:sldId id="260" r:id="rId5"/>
    <p:sldId id="263" r:id="rId6"/>
    <p:sldId id="277" r:id="rId8"/>
    <p:sldId id="308" r:id="rId9"/>
    <p:sldId id="283" r:id="rId10"/>
    <p:sldId id="267" r:id="rId11"/>
    <p:sldId id="293" r:id="rId12"/>
    <p:sldId id="295" r:id="rId13"/>
    <p:sldId id="304" r:id="rId14"/>
    <p:sldId id="296" r:id="rId15"/>
    <p:sldId id="306" r:id="rId16"/>
    <p:sldId id="307" r:id="rId17"/>
    <p:sldId id="279" r:id="rId18"/>
    <p:sldId id="290" r:id="rId19"/>
    <p:sldId id="26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c" initials="yc" lastIdx="2" clrIdx="0"/>
  <p:cmAuthor id="2" name="Wangyong" initials="W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B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574" autoAdjust="0"/>
  </p:normalViewPr>
  <p:slideViewPr>
    <p:cSldViewPr snapToGrid="0">
      <p:cViewPr varScale="1">
        <p:scale>
          <a:sx n="79" d="100"/>
          <a:sy n="79" d="100"/>
        </p:scale>
        <p:origin x="8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790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2BAE8-58DE-4A0F-85B7-F3874D7CB7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34501-41E2-4A98-9121-FFED244651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借鉴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现有物流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调度和调优算法，设计并实现一个异地仓库智能调度系统，在多个仓库间智能选择调度路径、调度方案，使企业成本降到最低，进而有效提高企业利润。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34501-41E2-4A98-9121-FFED24465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34501-41E2-4A98-9121-FFED24465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34501-41E2-4A98-9121-FFED24465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34501-41E2-4A98-9121-FFED24465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34501-41E2-4A98-9121-FFED24465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t="9501" b="579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088" y="211115"/>
            <a:ext cx="2428875" cy="7239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4EE-833E-49CE-8F3B-8209D8A5F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DC4EE-833E-49CE-8F3B-8209D8A5F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9969-0E56-41F9-9BB8-FE38C29DAF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7.png"/><Relationship Id="rId10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/>
          <p:nvPr/>
        </p:nvSpPr>
        <p:spPr>
          <a:xfrm>
            <a:off x="340467" y="1936178"/>
            <a:ext cx="11833559" cy="769413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管理系统的设计与实现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90797" y="4056048"/>
            <a:ext cx="701040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*********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本 科 毕 业 答 辩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10981" y="3966311"/>
            <a:ext cx="6455604" cy="600017"/>
          </a:xfrm>
          <a:prstGeom prst="rect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320036" y="4885921"/>
            <a:ext cx="7024284" cy="373422"/>
            <a:chOff x="2284032" y="4853488"/>
            <a:chExt cx="7024284" cy="373422"/>
          </a:xfrm>
        </p:grpSpPr>
        <p:sp>
          <p:nvSpPr>
            <p:cNvPr id="8" name="椭圆 7"/>
            <p:cNvSpPr/>
            <p:nvPr/>
          </p:nvSpPr>
          <p:spPr>
            <a:xfrm>
              <a:off x="2284032" y="4889389"/>
              <a:ext cx="307777" cy="3077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KSO_Shape"/>
            <p:cNvSpPr/>
            <p:nvPr/>
          </p:nvSpPr>
          <p:spPr bwMode="auto">
            <a:xfrm>
              <a:off x="2351257" y="4931932"/>
              <a:ext cx="173326" cy="222689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591808" y="4858610"/>
              <a:ext cx="174244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汇报学生：</a:t>
              </a:r>
              <a:r>
                <a:rPr lang="en-US" altLang="zh-CN" dirty="0">
                  <a:solidFill>
                    <a:schemeClr val="bg1"/>
                  </a:solidFill>
                </a:rPr>
                <a:t>****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704082" y="4889389"/>
              <a:ext cx="307777" cy="3077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KSO_Shape"/>
            <p:cNvSpPr/>
            <p:nvPr/>
          </p:nvSpPr>
          <p:spPr bwMode="auto">
            <a:xfrm>
              <a:off x="4751014" y="4928765"/>
              <a:ext cx="234822" cy="222688"/>
            </a:xfrm>
            <a:custGeom>
              <a:avLst/>
              <a:gdLst/>
              <a:ahLst/>
              <a:cxnLst/>
              <a:rect l="0" t="0" r="r" b="b"/>
              <a:pathLst>
                <a:path w="1917701" h="1819275">
                  <a:moveTo>
                    <a:pt x="711992" y="795933"/>
                  </a:moveTo>
                  <a:lnTo>
                    <a:pt x="722042" y="796197"/>
                  </a:lnTo>
                  <a:lnTo>
                    <a:pt x="731828" y="796462"/>
                  </a:lnTo>
                  <a:lnTo>
                    <a:pt x="742143" y="796991"/>
                  </a:lnTo>
                  <a:lnTo>
                    <a:pt x="751929" y="797784"/>
                  </a:lnTo>
                  <a:lnTo>
                    <a:pt x="761979" y="798577"/>
                  </a:lnTo>
                  <a:lnTo>
                    <a:pt x="771765" y="799635"/>
                  </a:lnTo>
                  <a:lnTo>
                    <a:pt x="781551" y="800957"/>
                  </a:lnTo>
                  <a:lnTo>
                    <a:pt x="791337" y="802544"/>
                  </a:lnTo>
                  <a:lnTo>
                    <a:pt x="800858" y="804130"/>
                  </a:lnTo>
                  <a:lnTo>
                    <a:pt x="810644" y="805981"/>
                  </a:lnTo>
                  <a:lnTo>
                    <a:pt x="820166" y="807832"/>
                  </a:lnTo>
                  <a:lnTo>
                    <a:pt x="829687" y="810212"/>
                  </a:lnTo>
                  <a:lnTo>
                    <a:pt x="839473" y="812592"/>
                  </a:lnTo>
                  <a:lnTo>
                    <a:pt x="848994" y="814972"/>
                  </a:lnTo>
                  <a:lnTo>
                    <a:pt x="858252" y="817616"/>
                  </a:lnTo>
                  <a:lnTo>
                    <a:pt x="867773" y="820525"/>
                  </a:lnTo>
                  <a:lnTo>
                    <a:pt x="886551" y="826871"/>
                  </a:lnTo>
                  <a:lnTo>
                    <a:pt x="905065" y="833746"/>
                  </a:lnTo>
                  <a:lnTo>
                    <a:pt x="923315" y="841415"/>
                  </a:lnTo>
                  <a:lnTo>
                    <a:pt x="941300" y="849612"/>
                  </a:lnTo>
                  <a:lnTo>
                    <a:pt x="959284" y="858603"/>
                  </a:lnTo>
                  <a:lnTo>
                    <a:pt x="976740" y="868122"/>
                  </a:lnTo>
                  <a:lnTo>
                    <a:pt x="993932" y="878170"/>
                  </a:lnTo>
                  <a:lnTo>
                    <a:pt x="1011123" y="889012"/>
                  </a:lnTo>
                  <a:lnTo>
                    <a:pt x="1003189" y="891392"/>
                  </a:lnTo>
                  <a:lnTo>
                    <a:pt x="995254" y="893772"/>
                  </a:lnTo>
                  <a:lnTo>
                    <a:pt x="987055" y="896416"/>
                  </a:lnTo>
                  <a:lnTo>
                    <a:pt x="979121" y="899325"/>
                  </a:lnTo>
                  <a:lnTo>
                    <a:pt x="971186" y="902762"/>
                  </a:lnTo>
                  <a:lnTo>
                    <a:pt x="962987" y="905936"/>
                  </a:lnTo>
                  <a:lnTo>
                    <a:pt x="955053" y="909638"/>
                  </a:lnTo>
                  <a:lnTo>
                    <a:pt x="947383" y="913604"/>
                  </a:lnTo>
                  <a:lnTo>
                    <a:pt x="939448" y="917835"/>
                  </a:lnTo>
                  <a:lnTo>
                    <a:pt x="932043" y="922066"/>
                  </a:lnTo>
                  <a:lnTo>
                    <a:pt x="924637" y="926826"/>
                  </a:lnTo>
                  <a:lnTo>
                    <a:pt x="917231" y="931850"/>
                  </a:lnTo>
                  <a:lnTo>
                    <a:pt x="910090" y="936874"/>
                  </a:lnTo>
                  <a:lnTo>
                    <a:pt x="902949" y="942427"/>
                  </a:lnTo>
                  <a:lnTo>
                    <a:pt x="896073" y="948509"/>
                  </a:lnTo>
                  <a:lnTo>
                    <a:pt x="889461" y="954326"/>
                  </a:lnTo>
                  <a:lnTo>
                    <a:pt x="883113" y="960937"/>
                  </a:lnTo>
                  <a:lnTo>
                    <a:pt x="877030" y="967812"/>
                  </a:lnTo>
                  <a:lnTo>
                    <a:pt x="871211" y="974952"/>
                  </a:lnTo>
                  <a:lnTo>
                    <a:pt x="865393" y="982356"/>
                  </a:lnTo>
                  <a:lnTo>
                    <a:pt x="859838" y="990024"/>
                  </a:lnTo>
                  <a:lnTo>
                    <a:pt x="854813" y="998486"/>
                  </a:lnTo>
                  <a:lnTo>
                    <a:pt x="850052" y="1006683"/>
                  </a:lnTo>
                  <a:lnTo>
                    <a:pt x="845556" y="1015674"/>
                  </a:lnTo>
                  <a:lnTo>
                    <a:pt x="841324" y="1025193"/>
                  </a:lnTo>
                  <a:lnTo>
                    <a:pt x="837886" y="1034713"/>
                  </a:lnTo>
                  <a:lnTo>
                    <a:pt x="834183" y="1044761"/>
                  </a:lnTo>
                  <a:lnTo>
                    <a:pt x="831274" y="1055074"/>
                  </a:lnTo>
                  <a:lnTo>
                    <a:pt x="828629" y="1066180"/>
                  </a:lnTo>
                  <a:lnTo>
                    <a:pt x="826249" y="1077550"/>
                  </a:lnTo>
                  <a:lnTo>
                    <a:pt x="824398" y="1089185"/>
                  </a:lnTo>
                  <a:lnTo>
                    <a:pt x="823340" y="1101349"/>
                  </a:lnTo>
                  <a:lnTo>
                    <a:pt x="822017" y="1115893"/>
                  </a:lnTo>
                  <a:lnTo>
                    <a:pt x="821488" y="1129907"/>
                  </a:lnTo>
                  <a:lnTo>
                    <a:pt x="821488" y="1143129"/>
                  </a:lnTo>
                  <a:lnTo>
                    <a:pt x="821753" y="1156086"/>
                  </a:lnTo>
                  <a:lnTo>
                    <a:pt x="822546" y="1168514"/>
                  </a:lnTo>
                  <a:lnTo>
                    <a:pt x="824133" y="1180413"/>
                  </a:lnTo>
                  <a:lnTo>
                    <a:pt x="825984" y="1192048"/>
                  </a:lnTo>
                  <a:lnTo>
                    <a:pt x="828100" y="1203154"/>
                  </a:lnTo>
                  <a:lnTo>
                    <a:pt x="830745" y="1213731"/>
                  </a:lnTo>
                  <a:lnTo>
                    <a:pt x="833654" y="1224044"/>
                  </a:lnTo>
                  <a:lnTo>
                    <a:pt x="836828" y="1233828"/>
                  </a:lnTo>
                  <a:lnTo>
                    <a:pt x="840531" y="1243348"/>
                  </a:lnTo>
                  <a:lnTo>
                    <a:pt x="844763" y="1252338"/>
                  </a:lnTo>
                  <a:lnTo>
                    <a:pt x="848994" y="1260800"/>
                  </a:lnTo>
                  <a:lnTo>
                    <a:pt x="853491" y="1269262"/>
                  </a:lnTo>
                  <a:lnTo>
                    <a:pt x="858516" y="1276930"/>
                  </a:lnTo>
                  <a:lnTo>
                    <a:pt x="863806" y="1284334"/>
                  </a:lnTo>
                  <a:lnTo>
                    <a:pt x="869360" y="1291474"/>
                  </a:lnTo>
                  <a:lnTo>
                    <a:pt x="874914" y="1298349"/>
                  </a:lnTo>
                  <a:lnTo>
                    <a:pt x="880997" y="1304960"/>
                  </a:lnTo>
                  <a:lnTo>
                    <a:pt x="887080" y="1311042"/>
                  </a:lnTo>
                  <a:lnTo>
                    <a:pt x="893428" y="1316859"/>
                  </a:lnTo>
                  <a:lnTo>
                    <a:pt x="900040" y="1322412"/>
                  </a:lnTo>
                  <a:lnTo>
                    <a:pt x="906652" y="1327436"/>
                  </a:lnTo>
                  <a:lnTo>
                    <a:pt x="913264" y="1332196"/>
                  </a:lnTo>
                  <a:lnTo>
                    <a:pt x="920405" y="1336956"/>
                  </a:lnTo>
                  <a:lnTo>
                    <a:pt x="927546" y="1341187"/>
                  </a:lnTo>
                  <a:lnTo>
                    <a:pt x="934687" y="1345417"/>
                  </a:lnTo>
                  <a:lnTo>
                    <a:pt x="941828" y="1349119"/>
                  </a:lnTo>
                  <a:lnTo>
                    <a:pt x="949234" y="1352821"/>
                  </a:lnTo>
                  <a:lnTo>
                    <a:pt x="956904" y="1355995"/>
                  </a:lnTo>
                  <a:lnTo>
                    <a:pt x="964310" y="1358903"/>
                  </a:lnTo>
                  <a:lnTo>
                    <a:pt x="971715" y="1361812"/>
                  </a:lnTo>
                  <a:lnTo>
                    <a:pt x="979121" y="1364456"/>
                  </a:lnTo>
                  <a:lnTo>
                    <a:pt x="986526" y="1366836"/>
                  </a:lnTo>
                  <a:lnTo>
                    <a:pt x="993932" y="1368952"/>
                  </a:lnTo>
                  <a:lnTo>
                    <a:pt x="1008479" y="1372654"/>
                  </a:lnTo>
                  <a:lnTo>
                    <a:pt x="1023025" y="1375562"/>
                  </a:lnTo>
                  <a:lnTo>
                    <a:pt x="1037043" y="1378471"/>
                  </a:lnTo>
                  <a:lnTo>
                    <a:pt x="1050532" y="1380058"/>
                  </a:lnTo>
                  <a:lnTo>
                    <a:pt x="1063227" y="1381380"/>
                  </a:lnTo>
                  <a:lnTo>
                    <a:pt x="1075129" y="1382438"/>
                  </a:lnTo>
                  <a:lnTo>
                    <a:pt x="1086237" y="1382702"/>
                  </a:lnTo>
                  <a:lnTo>
                    <a:pt x="1096287" y="1383231"/>
                  </a:lnTo>
                  <a:lnTo>
                    <a:pt x="1105015" y="1383495"/>
                  </a:lnTo>
                  <a:lnTo>
                    <a:pt x="1112421" y="1383231"/>
                  </a:lnTo>
                  <a:lnTo>
                    <a:pt x="1122736" y="1382702"/>
                  </a:lnTo>
                  <a:lnTo>
                    <a:pt x="1126703" y="1382438"/>
                  </a:lnTo>
                  <a:lnTo>
                    <a:pt x="1126703" y="1394337"/>
                  </a:lnTo>
                  <a:lnTo>
                    <a:pt x="1126968" y="1406236"/>
                  </a:lnTo>
                  <a:lnTo>
                    <a:pt x="1127232" y="1417607"/>
                  </a:lnTo>
                  <a:lnTo>
                    <a:pt x="1128025" y="1428977"/>
                  </a:lnTo>
                  <a:lnTo>
                    <a:pt x="1129083" y="1439554"/>
                  </a:lnTo>
                  <a:lnTo>
                    <a:pt x="1130141" y="1450131"/>
                  </a:lnTo>
                  <a:lnTo>
                    <a:pt x="1131728" y="1460444"/>
                  </a:lnTo>
                  <a:lnTo>
                    <a:pt x="1133580" y="1470228"/>
                  </a:lnTo>
                  <a:lnTo>
                    <a:pt x="1135431" y="1480012"/>
                  </a:lnTo>
                  <a:lnTo>
                    <a:pt x="1137547" y="1489267"/>
                  </a:lnTo>
                  <a:lnTo>
                    <a:pt x="1139927" y="1498522"/>
                  </a:lnTo>
                  <a:lnTo>
                    <a:pt x="1142572" y="1507513"/>
                  </a:lnTo>
                  <a:lnTo>
                    <a:pt x="1145481" y="1515710"/>
                  </a:lnTo>
                  <a:lnTo>
                    <a:pt x="1148391" y="1524172"/>
                  </a:lnTo>
                  <a:lnTo>
                    <a:pt x="1151564" y="1532105"/>
                  </a:lnTo>
                  <a:lnTo>
                    <a:pt x="1155003" y="1539773"/>
                  </a:lnTo>
                  <a:lnTo>
                    <a:pt x="1158441" y="1547442"/>
                  </a:lnTo>
                  <a:lnTo>
                    <a:pt x="1162408" y="1554581"/>
                  </a:lnTo>
                  <a:lnTo>
                    <a:pt x="1166111" y="1561721"/>
                  </a:lnTo>
                  <a:lnTo>
                    <a:pt x="1170078" y="1568596"/>
                  </a:lnTo>
                  <a:lnTo>
                    <a:pt x="1174575" y="1575207"/>
                  </a:lnTo>
                  <a:lnTo>
                    <a:pt x="1178806" y="1581553"/>
                  </a:lnTo>
                  <a:lnTo>
                    <a:pt x="1183038" y="1587370"/>
                  </a:lnTo>
                  <a:lnTo>
                    <a:pt x="1187799" y="1593452"/>
                  </a:lnTo>
                  <a:lnTo>
                    <a:pt x="1192560" y="1599005"/>
                  </a:lnTo>
                  <a:lnTo>
                    <a:pt x="1197320" y="1604558"/>
                  </a:lnTo>
                  <a:lnTo>
                    <a:pt x="1202346" y="1609582"/>
                  </a:lnTo>
                  <a:lnTo>
                    <a:pt x="1207635" y="1614607"/>
                  </a:lnTo>
                  <a:lnTo>
                    <a:pt x="1212660" y="1619366"/>
                  </a:lnTo>
                  <a:lnTo>
                    <a:pt x="1217950" y="1624126"/>
                  </a:lnTo>
                  <a:lnTo>
                    <a:pt x="1223240" y="1628357"/>
                  </a:lnTo>
                  <a:lnTo>
                    <a:pt x="1229058" y="1632852"/>
                  </a:lnTo>
                  <a:lnTo>
                    <a:pt x="1234348" y="1636819"/>
                  </a:lnTo>
                  <a:lnTo>
                    <a:pt x="1239902" y="1640521"/>
                  </a:lnTo>
                  <a:lnTo>
                    <a:pt x="1245721" y="1644487"/>
                  </a:lnTo>
                  <a:lnTo>
                    <a:pt x="1251540" y="1647660"/>
                  </a:lnTo>
                  <a:lnTo>
                    <a:pt x="1263177" y="1654271"/>
                  </a:lnTo>
                  <a:lnTo>
                    <a:pt x="1274814" y="1660353"/>
                  </a:lnTo>
                  <a:lnTo>
                    <a:pt x="1286716" y="1665377"/>
                  </a:lnTo>
                  <a:lnTo>
                    <a:pt x="1298882" y="1670137"/>
                  </a:lnTo>
                  <a:lnTo>
                    <a:pt x="1310784" y="1673839"/>
                  </a:lnTo>
                  <a:lnTo>
                    <a:pt x="1322686" y="1677541"/>
                  </a:lnTo>
                  <a:lnTo>
                    <a:pt x="1334588" y="1680714"/>
                  </a:lnTo>
                  <a:lnTo>
                    <a:pt x="1346225" y="1683094"/>
                  </a:lnTo>
                  <a:lnTo>
                    <a:pt x="1357862" y="1685474"/>
                  </a:lnTo>
                  <a:lnTo>
                    <a:pt x="1368971" y="1687325"/>
                  </a:lnTo>
                  <a:lnTo>
                    <a:pt x="1380079" y="1688382"/>
                  </a:lnTo>
                  <a:lnTo>
                    <a:pt x="1390658" y="1689705"/>
                  </a:lnTo>
                  <a:lnTo>
                    <a:pt x="1401238" y="1690498"/>
                  </a:lnTo>
                  <a:lnTo>
                    <a:pt x="1411024" y="1690762"/>
                  </a:lnTo>
                  <a:lnTo>
                    <a:pt x="1411817" y="1709537"/>
                  </a:lnTo>
                  <a:lnTo>
                    <a:pt x="1412346" y="1728311"/>
                  </a:lnTo>
                  <a:lnTo>
                    <a:pt x="1412875" y="1747086"/>
                  </a:lnTo>
                  <a:lnTo>
                    <a:pt x="1412875" y="1766125"/>
                  </a:lnTo>
                  <a:lnTo>
                    <a:pt x="1412346" y="1792832"/>
                  </a:lnTo>
                  <a:lnTo>
                    <a:pt x="1411553" y="1819275"/>
                  </a:lnTo>
                  <a:lnTo>
                    <a:pt x="793" y="1811078"/>
                  </a:lnTo>
                  <a:lnTo>
                    <a:pt x="264" y="1784635"/>
                  </a:lnTo>
                  <a:lnTo>
                    <a:pt x="0" y="1757928"/>
                  </a:lnTo>
                  <a:lnTo>
                    <a:pt x="529" y="1733071"/>
                  </a:lnTo>
                  <a:lnTo>
                    <a:pt x="1058" y="1708215"/>
                  </a:lnTo>
                  <a:lnTo>
                    <a:pt x="2645" y="1683623"/>
                  </a:lnTo>
                  <a:lnTo>
                    <a:pt x="4232" y="1659031"/>
                  </a:lnTo>
                  <a:lnTo>
                    <a:pt x="6612" y="1634968"/>
                  </a:lnTo>
                  <a:lnTo>
                    <a:pt x="8992" y="1610905"/>
                  </a:lnTo>
                  <a:lnTo>
                    <a:pt x="12166" y="1587106"/>
                  </a:lnTo>
                  <a:lnTo>
                    <a:pt x="15340" y="1563307"/>
                  </a:lnTo>
                  <a:lnTo>
                    <a:pt x="19307" y="1539773"/>
                  </a:lnTo>
                  <a:lnTo>
                    <a:pt x="23804" y="1516503"/>
                  </a:lnTo>
                  <a:lnTo>
                    <a:pt x="28300" y="1493762"/>
                  </a:lnTo>
                  <a:lnTo>
                    <a:pt x="33590" y="1470757"/>
                  </a:lnTo>
                  <a:lnTo>
                    <a:pt x="38879" y="1448280"/>
                  </a:lnTo>
                  <a:lnTo>
                    <a:pt x="44962" y="1425804"/>
                  </a:lnTo>
                  <a:lnTo>
                    <a:pt x="51045" y="1403856"/>
                  </a:lnTo>
                  <a:lnTo>
                    <a:pt x="57658" y="1382173"/>
                  </a:lnTo>
                  <a:lnTo>
                    <a:pt x="64799" y="1360754"/>
                  </a:lnTo>
                  <a:lnTo>
                    <a:pt x="72204" y="1339336"/>
                  </a:lnTo>
                  <a:lnTo>
                    <a:pt x="79874" y="1318710"/>
                  </a:lnTo>
                  <a:lnTo>
                    <a:pt x="88073" y="1298085"/>
                  </a:lnTo>
                  <a:lnTo>
                    <a:pt x="96272" y="1277459"/>
                  </a:lnTo>
                  <a:lnTo>
                    <a:pt x="105265" y="1257627"/>
                  </a:lnTo>
                  <a:lnTo>
                    <a:pt x="114522" y="1238059"/>
                  </a:lnTo>
                  <a:lnTo>
                    <a:pt x="123779" y="1218491"/>
                  </a:lnTo>
                  <a:lnTo>
                    <a:pt x="133565" y="1199452"/>
                  </a:lnTo>
                  <a:lnTo>
                    <a:pt x="143615" y="1180678"/>
                  </a:lnTo>
                  <a:lnTo>
                    <a:pt x="153930" y="1162432"/>
                  </a:lnTo>
                  <a:lnTo>
                    <a:pt x="165038" y="1144451"/>
                  </a:lnTo>
                  <a:lnTo>
                    <a:pt x="176147" y="1126734"/>
                  </a:lnTo>
                  <a:lnTo>
                    <a:pt x="187255" y="1109546"/>
                  </a:lnTo>
                  <a:lnTo>
                    <a:pt x="198892" y="1092623"/>
                  </a:lnTo>
                  <a:lnTo>
                    <a:pt x="210794" y="1075964"/>
                  </a:lnTo>
                  <a:lnTo>
                    <a:pt x="222960" y="1059834"/>
                  </a:lnTo>
                  <a:lnTo>
                    <a:pt x="235391" y="1044232"/>
                  </a:lnTo>
                  <a:lnTo>
                    <a:pt x="248351" y="1028895"/>
                  </a:lnTo>
                  <a:lnTo>
                    <a:pt x="261310" y="1013823"/>
                  </a:lnTo>
                  <a:lnTo>
                    <a:pt x="274799" y="999544"/>
                  </a:lnTo>
                  <a:lnTo>
                    <a:pt x="288288" y="985529"/>
                  </a:lnTo>
                  <a:lnTo>
                    <a:pt x="302041" y="971779"/>
                  </a:lnTo>
                  <a:lnTo>
                    <a:pt x="316059" y="958557"/>
                  </a:lnTo>
                  <a:lnTo>
                    <a:pt x="330341" y="946129"/>
                  </a:lnTo>
                  <a:lnTo>
                    <a:pt x="344888" y="933965"/>
                  </a:lnTo>
                  <a:lnTo>
                    <a:pt x="359963" y="922066"/>
                  </a:lnTo>
                  <a:lnTo>
                    <a:pt x="374774" y="910695"/>
                  </a:lnTo>
                  <a:lnTo>
                    <a:pt x="389850" y="899589"/>
                  </a:lnTo>
                  <a:lnTo>
                    <a:pt x="405454" y="889541"/>
                  </a:lnTo>
                  <a:lnTo>
                    <a:pt x="420794" y="879757"/>
                  </a:lnTo>
                  <a:lnTo>
                    <a:pt x="436664" y="870238"/>
                  </a:lnTo>
                  <a:lnTo>
                    <a:pt x="452533" y="861511"/>
                  </a:lnTo>
                  <a:lnTo>
                    <a:pt x="468666" y="853314"/>
                  </a:lnTo>
                  <a:lnTo>
                    <a:pt x="485064" y="845646"/>
                  </a:lnTo>
                  <a:lnTo>
                    <a:pt x="501727" y="838242"/>
                  </a:lnTo>
                  <a:lnTo>
                    <a:pt x="518389" y="831631"/>
                  </a:lnTo>
                  <a:lnTo>
                    <a:pt x="535316" y="825285"/>
                  </a:lnTo>
                  <a:lnTo>
                    <a:pt x="552243" y="819732"/>
                  </a:lnTo>
                  <a:lnTo>
                    <a:pt x="569435" y="814972"/>
                  </a:lnTo>
                  <a:lnTo>
                    <a:pt x="586891" y="810477"/>
                  </a:lnTo>
                  <a:lnTo>
                    <a:pt x="604347" y="806510"/>
                  </a:lnTo>
                  <a:lnTo>
                    <a:pt x="622067" y="803337"/>
                  </a:lnTo>
                  <a:lnTo>
                    <a:pt x="639787" y="800693"/>
                  </a:lnTo>
                  <a:lnTo>
                    <a:pt x="657508" y="798577"/>
                  </a:lnTo>
                  <a:lnTo>
                    <a:pt x="675757" y="796991"/>
                  </a:lnTo>
                  <a:lnTo>
                    <a:pt x="693742" y="796197"/>
                  </a:lnTo>
                  <a:lnTo>
                    <a:pt x="711992" y="795933"/>
                  </a:lnTo>
                  <a:close/>
                  <a:moveTo>
                    <a:pt x="1463280" y="660400"/>
                  </a:moveTo>
                  <a:lnTo>
                    <a:pt x="1469893" y="660400"/>
                  </a:lnTo>
                  <a:lnTo>
                    <a:pt x="1477034" y="660665"/>
                  </a:lnTo>
                  <a:lnTo>
                    <a:pt x="1483912" y="660929"/>
                  </a:lnTo>
                  <a:lnTo>
                    <a:pt x="1490789" y="661988"/>
                  </a:lnTo>
                  <a:lnTo>
                    <a:pt x="1497666" y="663046"/>
                  </a:lnTo>
                  <a:lnTo>
                    <a:pt x="1504279" y="664898"/>
                  </a:lnTo>
                  <a:lnTo>
                    <a:pt x="1510891" y="666750"/>
                  </a:lnTo>
                  <a:lnTo>
                    <a:pt x="1516975" y="668867"/>
                  </a:lnTo>
                  <a:lnTo>
                    <a:pt x="1523323" y="671248"/>
                  </a:lnTo>
                  <a:lnTo>
                    <a:pt x="1529142" y="673894"/>
                  </a:lnTo>
                  <a:lnTo>
                    <a:pt x="1535226" y="676804"/>
                  </a:lnTo>
                  <a:lnTo>
                    <a:pt x="1540780" y="679979"/>
                  </a:lnTo>
                  <a:lnTo>
                    <a:pt x="1546599" y="683683"/>
                  </a:lnTo>
                  <a:lnTo>
                    <a:pt x="1551625" y="687123"/>
                  </a:lnTo>
                  <a:lnTo>
                    <a:pt x="1556915" y="691356"/>
                  </a:lnTo>
                  <a:lnTo>
                    <a:pt x="1561676" y="695590"/>
                  </a:lnTo>
                  <a:lnTo>
                    <a:pt x="1566437" y="700088"/>
                  </a:lnTo>
                  <a:lnTo>
                    <a:pt x="1570934" y="704850"/>
                  </a:lnTo>
                  <a:lnTo>
                    <a:pt x="1575431" y="709613"/>
                  </a:lnTo>
                  <a:lnTo>
                    <a:pt x="1579134" y="714640"/>
                  </a:lnTo>
                  <a:lnTo>
                    <a:pt x="1583101" y="719931"/>
                  </a:lnTo>
                  <a:lnTo>
                    <a:pt x="1586540" y="725223"/>
                  </a:lnTo>
                  <a:lnTo>
                    <a:pt x="1589978" y="731044"/>
                  </a:lnTo>
                  <a:lnTo>
                    <a:pt x="1592888" y="736600"/>
                  </a:lnTo>
                  <a:lnTo>
                    <a:pt x="1595533" y="742685"/>
                  </a:lnTo>
                  <a:lnTo>
                    <a:pt x="1597914" y="748771"/>
                  </a:lnTo>
                  <a:lnTo>
                    <a:pt x="1600030" y="754856"/>
                  </a:lnTo>
                  <a:lnTo>
                    <a:pt x="1601881" y="761206"/>
                  </a:lnTo>
                  <a:lnTo>
                    <a:pt x="1603204" y="767556"/>
                  </a:lnTo>
                  <a:lnTo>
                    <a:pt x="1604526" y="774435"/>
                  </a:lnTo>
                  <a:lnTo>
                    <a:pt x="1605320" y="781050"/>
                  </a:lnTo>
                  <a:lnTo>
                    <a:pt x="1605584" y="787665"/>
                  </a:lnTo>
                  <a:lnTo>
                    <a:pt x="1605849" y="794544"/>
                  </a:lnTo>
                  <a:lnTo>
                    <a:pt x="1604791" y="967581"/>
                  </a:lnTo>
                  <a:lnTo>
                    <a:pt x="1781745" y="968375"/>
                  </a:lnTo>
                  <a:lnTo>
                    <a:pt x="1788887" y="968640"/>
                  </a:lnTo>
                  <a:lnTo>
                    <a:pt x="1795764" y="969169"/>
                  </a:lnTo>
                  <a:lnTo>
                    <a:pt x="1802641" y="970227"/>
                  </a:lnTo>
                  <a:lnTo>
                    <a:pt x="1809518" y="971285"/>
                  </a:lnTo>
                  <a:lnTo>
                    <a:pt x="1815866" y="972873"/>
                  </a:lnTo>
                  <a:lnTo>
                    <a:pt x="1822479" y="974725"/>
                  </a:lnTo>
                  <a:lnTo>
                    <a:pt x="1828827" y="977106"/>
                  </a:lnTo>
                  <a:lnTo>
                    <a:pt x="1834911" y="979488"/>
                  </a:lnTo>
                  <a:lnTo>
                    <a:pt x="1840994" y="982133"/>
                  </a:lnTo>
                  <a:lnTo>
                    <a:pt x="1846813" y="985044"/>
                  </a:lnTo>
                  <a:lnTo>
                    <a:pt x="1852633" y="988219"/>
                  </a:lnTo>
                  <a:lnTo>
                    <a:pt x="1857923" y="991923"/>
                  </a:lnTo>
                  <a:lnTo>
                    <a:pt x="1863213" y="995363"/>
                  </a:lnTo>
                  <a:lnTo>
                    <a:pt x="1868503" y="999596"/>
                  </a:lnTo>
                  <a:lnTo>
                    <a:pt x="1873264" y="1003829"/>
                  </a:lnTo>
                  <a:lnTo>
                    <a:pt x="1878025" y="1008327"/>
                  </a:lnTo>
                  <a:lnTo>
                    <a:pt x="1882522" y="1012825"/>
                  </a:lnTo>
                  <a:lnTo>
                    <a:pt x="1886754" y="1017852"/>
                  </a:lnTo>
                  <a:lnTo>
                    <a:pt x="1890986" y="1022879"/>
                  </a:lnTo>
                  <a:lnTo>
                    <a:pt x="1894689" y="1027906"/>
                  </a:lnTo>
                  <a:lnTo>
                    <a:pt x="1898128" y="1033463"/>
                  </a:lnTo>
                  <a:lnTo>
                    <a:pt x="1901302" y="1039283"/>
                  </a:lnTo>
                  <a:lnTo>
                    <a:pt x="1904211" y="1044840"/>
                  </a:lnTo>
                  <a:lnTo>
                    <a:pt x="1907385" y="1050660"/>
                  </a:lnTo>
                  <a:lnTo>
                    <a:pt x="1909766" y="1056746"/>
                  </a:lnTo>
                  <a:lnTo>
                    <a:pt x="1911882" y="1063096"/>
                  </a:lnTo>
                  <a:lnTo>
                    <a:pt x="1913469" y="1069181"/>
                  </a:lnTo>
                  <a:lnTo>
                    <a:pt x="1915056" y="1075796"/>
                  </a:lnTo>
                  <a:lnTo>
                    <a:pt x="1916114" y="1082410"/>
                  </a:lnTo>
                  <a:lnTo>
                    <a:pt x="1916908" y="1089290"/>
                  </a:lnTo>
                  <a:lnTo>
                    <a:pt x="1917436" y="1095640"/>
                  </a:lnTo>
                  <a:lnTo>
                    <a:pt x="1917701" y="1102783"/>
                  </a:lnTo>
                  <a:lnTo>
                    <a:pt x="1917436" y="1109663"/>
                  </a:lnTo>
                  <a:lnTo>
                    <a:pt x="1916908" y="1116277"/>
                  </a:lnTo>
                  <a:lnTo>
                    <a:pt x="1915849" y="1123156"/>
                  </a:lnTo>
                  <a:lnTo>
                    <a:pt x="1914791" y="1129506"/>
                  </a:lnTo>
                  <a:lnTo>
                    <a:pt x="1913204" y="1136121"/>
                  </a:lnTo>
                  <a:lnTo>
                    <a:pt x="1911088" y="1142471"/>
                  </a:lnTo>
                  <a:lnTo>
                    <a:pt x="1908972" y="1148556"/>
                  </a:lnTo>
                  <a:lnTo>
                    <a:pt x="1906592" y="1154642"/>
                  </a:lnTo>
                  <a:lnTo>
                    <a:pt x="1903682" y="1160463"/>
                  </a:lnTo>
                  <a:lnTo>
                    <a:pt x="1900773" y="1166283"/>
                  </a:lnTo>
                  <a:lnTo>
                    <a:pt x="1897599" y="1171840"/>
                  </a:lnTo>
                  <a:lnTo>
                    <a:pt x="1893896" y="1177131"/>
                  </a:lnTo>
                  <a:lnTo>
                    <a:pt x="1889928" y="1182158"/>
                  </a:lnTo>
                  <a:lnTo>
                    <a:pt x="1885960" y="1187450"/>
                  </a:lnTo>
                  <a:lnTo>
                    <a:pt x="1881728" y="1192213"/>
                  </a:lnTo>
                  <a:lnTo>
                    <a:pt x="1876967" y="1196975"/>
                  </a:lnTo>
                  <a:lnTo>
                    <a:pt x="1872206" y="1201208"/>
                  </a:lnTo>
                  <a:lnTo>
                    <a:pt x="1867445" y="1205442"/>
                  </a:lnTo>
                  <a:lnTo>
                    <a:pt x="1862155" y="1209411"/>
                  </a:lnTo>
                  <a:lnTo>
                    <a:pt x="1856600" y="1212850"/>
                  </a:lnTo>
                  <a:lnTo>
                    <a:pt x="1851046" y="1216554"/>
                  </a:lnTo>
                  <a:lnTo>
                    <a:pt x="1845491" y="1219465"/>
                  </a:lnTo>
                  <a:lnTo>
                    <a:pt x="1839407" y="1222375"/>
                  </a:lnTo>
                  <a:lnTo>
                    <a:pt x="1833588" y="1225021"/>
                  </a:lnTo>
                  <a:lnTo>
                    <a:pt x="1827240" y="1227402"/>
                  </a:lnTo>
                  <a:lnTo>
                    <a:pt x="1821156" y="1229519"/>
                  </a:lnTo>
                  <a:lnTo>
                    <a:pt x="1814544" y="1231371"/>
                  </a:lnTo>
                  <a:lnTo>
                    <a:pt x="1807931" y="1232958"/>
                  </a:lnTo>
                  <a:lnTo>
                    <a:pt x="1801054" y="1234017"/>
                  </a:lnTo>
                  <a:lnTo>
                    <a:pt x="1794177" y="1234546"/>
                  </a:lnTo>
                  <a:lnTo>
                    <a:pt x="1787300" y="1235340"/>
                  </a:lnTo>
                  <a:lnTo>
                    <a:pt x="1780158" y="1235340"/>
                  </a:lnTo>
                  <a:lnTo>
                    <a:pt x="1603204" y="1234281"/>
                  </a:lnTo>
                  <a:lnTo>
                    <a:pt x="1602410" y="1407319"/>
                  </a:lnTo>
                  <a:lnTo>
                    <a:pt x="1602146" y="1413933"/>
                  </a:lnTo>
                  <a:lnTo>
                    <a:pt x="1601617" y="1420813"/>
                  </a:lnTo>
                  <a:lnTo>
                    <a:pt x="1600559" y="1427692"/>
                  </a:lnTo>
                  <a:lnTo>
                    <a:pt x="1599501" y="1434306"/>
                  </a:lnTo>
                  <a:lnTo>
                    <a:pt x="1597914" y="1440392"/>
                  </a:lnTo>
                  <a:lnTo>
                    <a:pt x="1595798" y="1446742"/>
                  </a:lnTo>
                  <a:lnTo>
                    <a:pt x="1593682" y="1453092"/>
                  </a:lnTo>
                  <a:lnTo>
                    <a:pt x="1591301" y="1459177"/>
                  </a:lnTo>
                  <a:lnTo>
                    <a:pt x="1588656" y="1464998"/>
                  </a:lnTo>
                  <a:lnTo>
                    <a:pt x="1585482" y="1470819"/>
                  </a:lnTo>
                  <a:lnTo>
                    <a:pt x="1582043" y="1476111"/>
                  </a:lnTo>
                  <a:lnTo>
                    <a:pt x="1578605" y="1481931"/>
                  </a:lnTo>
                  <a:lnTo>
                    <a:pt x="1574637" y="1486958"/>
                  </a:lnTo>
                  <a:lnTo>
                    <a:pt x="1570670" y="1491986"/>
                  </a:lnTo>
                  <a:lnTo>
                    <a:pt x="1566437" y="1496748"/>
                  </a:lnTo>
                  <a:lnTo>
                    <a:pt x="1561941" y="1501511"/>
                  </a:lnTo>
                  <a:lnTo>
                    <a:pt x="1557180" y="1505744"/>
                  </a:lnTo>
                  <a:lnTo>
                    <a:pt x="1552154" y="1509713"/>
                  </a:lnTo>
                  <a:lnTo>
                    <a:pt x="1546864" y="1513946"/>
                  </a:lnTo>
                  <a:lnTo>
                    <a:pt x="1541309" y="1517650"/>
                  </a:lnTo>
                  <a:lnTo>
                    <a:pt x="1536019" y="1521090"/>
                  </a:lnTo>
                  <a:lnTo>
                    <a:pt x="1530200" y="1524000"/>
                  </a:lnTo>
                  <a:lnTo>
                    <a:pt x="1524381" y="1527175"/>
                  </a:lnTo>
                  <a:lnTo>
                    <a:pt x="1518297" y="1529821"/>
                  </a:lnTo>
                  <a:lnTo>
                    <a:pt x="1511949" y="1532202"/>
                  </a:lnTo>
                  <a:lnTo>
                    <a:pt x="1505601" y="1534319"/>
                  </a:lnTo>
                  <a:lnTo>
                    <a:pt x="1499253" y="1535906"/>
                  </a:lnTo>
                  <a:lnTo>
                    <a:pt x="1492640" y="1537494"/>
                  </a:lnTo>
                  <a:lnTo>
                    <a:pt x="1485763" y="1538288"/>
                  </a:lnTo>
                  <a:lnTo>
                    <a:pt x="1478886" y="1539346"/>
                  </a:lnTo>
                  <a:lnTo>
                    <a:pt x="1472009" y="1539875"/>
                  </a:lnTo>
                  <a:lnTo>
                    <a:pt x="1464867" y="1539875"/>
                  </a:lnTo>
                  <a:lnTo>
                    <a:pt x="1458255" y="1539611"/>
                  </a:lnTo>
                  <a:lnTo>
                    <a:pt x="1451113" y="1539346"/>
                  </a:lnTo>
                  <a:lnTo>
                    <a:pt x="1444236" y="1538288"/>
                  </a:lnTo>
                  <a:lnTo>
                    <a:pt x="1437623" y="1536965"/>
                  </a:lnTo>
                  <a:lnTo>
                    <a:pt x="1431010" y="1535377"/>
                  </a:lnTo>
                  <a:lnTo>
                    <a:pt x="1424398" y="1533525"/>
                  </a:lnTo>
                  <a:lnTo>
                    <a:pt x="1418314" y="1531673"/>
                  </a:lnTo>
                  <a:lnTo>
                    <a:pt x="1411966" y="1529292"/>
                  </a:lnTo>
                  <a:lnTo>
                    <a:pt x="1406147" y="1526381"/>
                  </a:lnTo>
                  <a:lnTo>
                    <a:pt x="1400063" y="1523471"/>
                  </a:lnTo>
                  <a:lnTo>
                    <a:pt x="1394509" y="1520296"/>
                  </a:lnTo>
                  <a:lnTo>
                    <a:pt x="1388690" y="1516592"/>
                  </a:lnTo>
                  <a:lnTo>
                    <a:pt x="1383399" y="1512888"/>
                  </a:lnTo>
                  <a:lnTo>
                    <a:pt x="1378374" y="1508919"/>
                  </a:lnTo>
                  <a:lnTo>
                    <a:pt x="1373348" y="1504686"/>
                  </a:lnTo>
                  <a:lnTo>
                    <a:pt x="1368852" y="1500188"/>
                  </a:lnTo>
                  <a:lnTo>
                    <a:pt x="1364355" y="1495425"/>
                  </a:lnTo>
                  <a:lnTo>
                    <a:pt x="1359858" y="1490663"/>
                  </a:lnTo>
                  <a:lnTo>
                    <a:pt x="1356155" y="1485636"/>
                  </a:lnTo>
                  <a:lnTo>
                    <a:pt x="1352188" y="1480344"/>
                  </a:lnTo>
                  <a:lnTo>
                    <a:pt x="1348749" y="1475052"/>
                  </a:lnTo>
                  <a:lnTo>
                    <a:pt x="1345311" y="1469496"/>
                  </a:lnTo>
                  <a:lnTo>
                    <a:pt x="1342401" y="1463675"/>
                  </a:lnTo>
                  <a:lnTo>
                    <a:pt x="1339756" y="1457854"/>
                  </a:lnTo>
                  <a:lnTo>
                    <a:pt x="1337375" y="1451504"/>
                  </a:lnTo>
                  <a:lnTo>
                    <a:pt x="1335259" y="1445154"/>
                  </a:lnTo>
                  <a:lnTo>
                    <a:pt x="1333408" y="1439069"/>
                  </a:lnTo>
                  <a:lnTo>
                    <a:pt x="1332085" y="1432454"/>
                  </a:lnTo>
                  <a:lnTo>
                    <a:pt x="1330763" y="1425840"/>
                  </a:lnTo>
                  <a:lnTo>
                    <a:pt x="1329969" y="1419490"/>
                  </a:lnTo>
                  <a:lnTo>
                    <a:pt x="1329440" y="1412611"/>
                  </a:lnTo>
                  <a:lnTo>
                    <a:pt x="1329440" y="1405731"/>
                  </a:lnTo>
                  <a:lnTo>
                    <a:pt x="1330234" y="1232958"/>
                  </a:lnTo>
                  <a:lnTo>
                    <a:pt x="1153279" y="1231636"/>
                  </a:lnTo>
                  <a:lnTo>
                    <a:pt x="1146402" y="1231371"/>
                  </a:lnTo>
                  <a:lnTo>
                    <a:pt x="1139525" y="1231106"/>
                  </a:lnTo>
                  <a:lnTo>
                    <a:pt x="1132648" y="1230048"/>
                  </a:lnTo>
                  <a:lnTo>
                    <a:pt x="1125771" y="1228990"/>
                  </a:lnTo>
                  <a:lnTo>
                    <a:pt x="1119423" y="1227138"/>
                  </a:lnTo>
                  <a:lnTo>
                    <a:pt x="1112810" y="1225286"/>
                  </a:lnTo>
                  <a:lnTo>
                    <a:pt x="1106462" y="1223433"/>
                  </a:lnTo>
                  <a:lnTo>
                    <a:pt x="1100378" y="1221052"/>
                  </a:lnTo>
                  <a:lnTo>
                    <a:pt x="1094295" y="1218406"/>
                  </a:lnTo>
                  <a:lnTo>
                    <a:pt x="1088476" y="1215231"/>
                  </a:lnTo>
                  <a:lnTo>
                    <a:pt x="1082656" y="1212056"/>
                  </a:lnTo>
                  <a:lnTo>
                    <a:pt x="1077102" y="1208352"/>
                  </a:lnTo>
                  <a:lnTo>
                    <a:pt x="1071812" y="1204648"/>
                  </a:lnTo>
                  <a:lnTo>
                    <a:pt x="1066786" y="1200679"/>
                  </a:lnTo>
                  <a:lnTo>
                    <a:pt x="1062025" y="1196446"/>
                  </a:lnTo>
                  <a:lnTo>
                    <a:pt x="1057264" y="1192213"/>
                  </a:lnTo>
                  <a:lnTo>
                    <a:pt x="1052767" y="1187450"/>
                  </a:lnTo>
                  <a:lnTo>
                    <a:pt x="1048271" y="1182688"/>
                  </a:lnTo>
                  <a:lnTo>
                    <a:pt x="1044303" y="1177396"/>
                  </a:lnTo>
                  <a:lnTo>
                    <a:pt x="1040600" y="1172104"/>
                  </a:lnTo>
                  <a:lnTo>
                    <a:pt x="1036897" y="1166813"/>
                  </a:lnTo>
                  <a:lnTo>
                    <a:pt x="1033723" y="1161256"/>
                  </a:lnTo>
                  <a:lnTo>
                    <a:pt x="1030549" y="1155435"/>
                  </a:lnTo>
                  <a:lnTo>
                    <a:pt x="1027904" y="1149615"/>
                  </a:lnTo>
                  <a:lnTo>
                    <a:pt x="1025523" y="1143265"/>
                  </a:lnTo>
                  <a:lnTo>
                    <a:pt x="1023407" y="1137444"/>
                  </a:lnTo>
                  <a:lnTo>
                    <a:pt x="1021820" y="1130829"/>
                  </a:lnTo>
                  <a:lnTo>
                    <a:pt x="1020233" y="1124215"/>
                  </a:lnTo>
                  <a:lnTo>
                    <a:pt x="1019175" y="1117600"/>
                  </a:lnTo>
                  <a:lnTo>
                    <a:pt x="1018117" y="1111250"/>
                  </a:lnTo>
                  <a:lnTo>
                    <a:pt x="1017853" y="1104371"/>
                  </a:lnTo>
                  <a:lnTo>
                    <a:pt x="1017588" y="1097492"/>
                  </a:lnTo>
                  <a:lnTo>
                    <a:pt x="1017853" y="1090613"/>
                  </a:lnTo>
                  <a:lnTo>
                    <a:pt x="1018382" y="1083733"/>
                  </a:lnTo>
                  <a:lnTo>
                    <a:pt x="1019440" y="1077383"/>
                  </a:lnTo>
                  <a:lnTo>
                    <a:pt x="1020498" y="1070769"/>
                  </a:lnTo>
                  <a:lnTo>
                    <a:pt x="1022085" y="1064154"/>
                  </a:lnTo>
                  <a:lnTo>
                    <a:pt x="1024201" y="1057804"/>
                  </a:lnTo>
                  <a:lnTo>
                    <a:pt x="1026317" y="1051719"/>
                  </a:lnTo>
                  <a:lnTo>
                    <a:pt x="1028697" y="1045633"/>
                  </a:lnTo>
                  <a:lnTo>
                    <a:pt x="1031607" y="1039813"/>
                  </a:lnTo>
                  <a:lnTo>
                    <a:pt x="1034516" y="1033992"/>
                  </a:lnTo>
                  <a:lnTo>
                    <a:pt x="1037690" y="1028435"/>
                  </a:lnTo>
                  <a:lnTo>
                    <a:pt x="1041394" y="1023144"/>
                  </a:lnTo>
                  <a:lnTo>
                    <a:pt x="1045361" y="1017852"/>
                  </a:lnTo>
                  <a:lnTo>
                    <a:pt x="1049329" y="1012825"/>
                  </a:lnTo>
                  <a:lnTo>
                    <a:pt x="1053561" y="1008063"/>
                  </a:lnTo>
                  <a:lnTo>
                    <a:pt x="1058057" y="1003565"/>
                  </a:lnTo>
                  <a:lnTo>
                    <a:pt x="1062818" y="999067"/>
                  </a:lnTo>
                  <a:lnTo>
                    <a:pt x="1067844" y="994833"/>
                  </a:lnTo>
                  <a:lnTo>
                    <a:pt x="1073134" y="990865"/>
                  </a:lnTo>
                  <a:lnTo>
                    <a:pt x="1078689" y="987160"/>
                  </a:lnTo>
                  <a:lnTo>
                    <a:pt x="1083979" y="983721"/>
                  </a:lnTo>
                  <a:lnTo>
                    <a:pt x="1089798" y="980546"/>
                  </a:lnTo>
                  <a:lnTo>
                    <a:pt x="1095617" y="977635"/>
                  </a:lnTo>
                  <a:lnTo>
                    <a:pt x="1101701" y="975254"/>
                  </a:lnTo>
                  <a:lnTo>
                    <a:pt x="1108049" y="972873"/>
                  </a:lnTo>
                  <a:lnTo>
                    <a:pt x="1114133" y="970756"/>
                  </a:lnTo>
                  <a:lnTo>
                    <a:pt x="1120745" y="968904"/>
                  </a:lnTo>
                  <a:lnTo>
                    <a:pt x="1127358" y="967581"/>
                  </a:lnTo>
                  <a:lnTo>
                    <a:pt x="1134235" y="966258"/>
                  </a:lnTo>
                  <a:lnTo>
                    <a:pt x="1141112" y="965465"/>
                  </a:lnTo>
                  <a:lnTo>
                    <a:pt x="1147989" y="965200"/>
                  </a:lnTo>
                  <a:lnTo>
                    <a:pt x="1155131" y="964935"/>
                  </a:lnTo>
                  <a:lnTo>
                    <a:pt x="1332085" y="965994"/>
                  </a:lnTo>
                  <a:lnTo>
                    <a:pt x="1332879" y="793221"/>
                  </a:lnTo>
                  <a:lnTo>
                    <a:pt x="1333143" y="786342"/>
                  </a:lnTo>
                  <a:lnTo>
                    <a:pt x="1333672" y="779463"/>
                  </a:lnTo>
                  <a:lnTo>
                    <a:pt x="1334730" y="772583"/>
                  </a:lnTo>
                  <a:lnTo>
                    <a:pt x="1335788" y="765969"/>
                  </a:lnTo>
                  <a:lnTo>
                    <a:pt x="1337375" y="759883"/>
                  </a:lnTo>
                  <a:lnTo>
                    <a:pt x="1339227" y="753269"/>
                  </a:lnTo>
                  <a:lnTo>
                    <a:pt x="1341608" y="747448"/>
                  </a:lnTo>
                  <a:lnTo>
                    <a:pt x="1343988" y="741098"/>
                  </a:lnTo>
                  <a:lnTo>
                    <a:pt x="1346633" y="735013"/>
                  </a:lnTo>
                  <a:lnTo>
                    <a:pt x="1349807" y="729456"/>
                  </a:lnTo>
                  <a:lnTo>
                    <a:pt x="1353246" y="723900"/>
                  </a:lnTo>
                  <a:lnTo>
                    <a:pt x="1356684" y="718344"/>
                  </a:lnTo>
                  <a:lnTo>
                    <a:pt x="1360652" y="713317"/>
                  </a:lnTo>
                  <a:lnTo>
                    <a:pt x="1364355" y="708290"/>
                  </a:lnTo>
                  <a:lnTo>
                    <a:pt x="1368852" y="703527"/>
                  </a:lnTo>
                  <a:lnTo>
                    <a:pt x="1373348" y="698765"/>
                  </a:lnTo>
                  <a:lnTo>
                    <a:pt x="1378109" y="694267"/>
                  </a:lnTo>
                  <a:lnTo>
                    <a:pt x="1383135" y="690298"/>
                  </a:lnTo>
                  <a:lnTo>
                    <a:pt x="1388161" y="686329"/>
                  </a:lnTo>
                  <a:lnTo>
                    <a:pt x="1393451" y="682890"/>
                  </a:lnTo>
                  <a:lnTo>
                    <a:pt x="1399270" y="679186"/>
                  </a:lnTo>
                  <a:lnTo>
                    <a:pt x="1404824" y="676275"/>
                  </a:lnTo>
                  <a:lnTo>
                    <a:pt x="1410908" y="673365"/>
                  </a:lnTo>
                  <a:lnTo>
                    <a:pt x="1416992" y="670454"/>
                  </a:lnTo>
                  <a:lnTo>
                    <a:pt x="1423075" y="668073"/>
                  </a:lnTo>
                  <a:lnTo>
                    <a:pt x="1429688" y="666221"/>
                  </a:lnTo>
                  <a:lnTo>
                    <a:pt x="1436036" y="664369"/>
                  </a:lnTo>
                  <a:lnTo>
                    <a:pt x="1442649" y="662781"/>
                  </a:lnTo>
                  <a:lnTo>
                    <a:pt x="1449261" y="661988"/>
                  </a:lnTo>
                  <a:lnTo>
                    <a:pt x="1456138" y="660929"/>
                  </a:lnTo>
                  <a:lnTo>
                    <a:pt x="1463280" y="660400"/>
                  </a:lnTo>
                  <a:close/>
                  <a:moveTo>
                    <a:pt x="714108" y="0"/>
                  </a:moveTo>
                  <a:lnTo>
                    <a:pt x="723364" y="0"/>
                  </a:lnTo>
                  <a:lnTo>
                    <a:pt x="732621" y="264"/>
                  </a:lnTo>
                  <a:lnTo>
                    <a:pt x="741349" y="529"/>
                  </a:lnTo>
                  <a:lnTo>
                    <a:pt x="750606" y="1058"/>
                  </a:lnTo>
                  <a:lnTo>
                    <a:pt x="759599" y="2115"/>
                  </a:lnTo>
                  <a:lnTo>
                    <a:pt x="768591" y="3173"/>
                  </a:lnTo>
                  <a:lnTo>
                    <a:pt x="777319" y="4495"/>
                  </a:lnTo>
                  <a:lnTo>
                    <a:pt x="786312" y="5817"/>
                  </a:lnTo>
                  <a:lnTo>
                    <a:pt x="795040" y="7404"/>
                  </a:lnTo>
                  <a:lnTo>
                    <a:pt x="803503" y="9520"/>
                  </a:lnTo>
                  <a:lnTo>
                    <a:pt x="812231" y="11635"/>
                  </a:lnTo>
                  <a:lnTo>
                    <a:pt x="820959" y="14015"/>
                  </a:lnTo>
                  <a:lnTo>
                    <a:pt x="829158" y="16395"/>
                  </a:lnTo>
                  <a:lnTo>
                    <a:pt x="837622" y="19039"/>
                  </a:lnTo>
                  <a:lnTo>
                    <a:pt x="845821" y="21948"/>
                  </a:lnTo>
                  <a:lnTo>
                    <a:pt x="853755" y="24856"/>
                  </a:lnTo>
                  <a:lnTo>
                    <a:pt x="861954" y="28294"/>
                  </a:lnTo>
                  <a:lnTo>
                    <a:pt x="869889" y="31732"/>
                  </a:lnTo>
                  <a:lnTo>
                    <a:pt x="877559" y="35434"/>
                  </a:lnTo>
                  <a:lnTo>
                    <a:pt x="885493" y="39136"/>
                  </a:lnTo>
                  <a:lnTo>
                    <a:pt x="892899" y="43102"/>
                  </a:lnTo>
                  <a:lnTo>
                    <a:pt x="900569" y="47333"/>
                  </a:lnTo>
                  <a:lnTo>
                    <a:pt x="907710" y="51299"/>
                  </a:lnTo>
                  <a:lnTo>
                    <a:pt x="915116" y="56059"/>
                  </a:lnTo>
                  <a:lnTo>
                    <a:pt x="922257" y="60554"/>
                  </a:lnTo>
                  <a:lnTo>
                    <a:pt x="929398" y="65314"/>
                  </a:lnTo>
                  <a:lnTo>
                    <a:pt x="936274" y="70338"/>
                  </a:lnTo>
                  <a:lnTo>
                    <a:pt x="943151" y="75362"/>
                  </a:lnTo>
                  <a:lnTo>
                    <a:pt x="949763" y="80915"/>
                  </a:lnTo>
                  <a:lnTo>
                    <a:pt x="956111" y="86204"/>
                  </a:lnTo>
                  <a:lnTo>
                    <a:pt x="962458" y="91757"/>
                  </a:lnTo>
                  <a:lnTo>
                    <a:pt x="968806" y="97575"/>
                  </a:lnTo>
                  <a:lnTo>
                    <a:pt x="974889" y="103392"/>
                  </a:lnTo>
                  <a:lnTo>
                    <a:pt x="980972" y="109474"/>
                  </a:lnTo>
                  <a:lnTo>
                    <a:pt x="986526" y="115556"/>
                  </a:lnTo>
                  <a:lnTo>
                    <a:pt x="992080" y="121902"/>
                  </a:lnTo>
                  <a:lnTo>
                    <a:pt x="997635" y="128513"/>
                  </a:lnTo>
                  <a:lnTo>
                    <a:pt x="1002924" y="134859"/>
                  </a:lnTo>
                  <a:lnTo>
                    <a:pt x="1008214" y="141470"/>
                  </a:lnTo>
                  <a:lnTo>
                    <a:pt x="1013239" y="148345"/>
                  </a:lnTo>
                  <a:lnTo>
                    <a:pt x="1018000" y="155220"/>
                  </a:lnTo>
                  <a:lnTo>
                    <a:pt x="1022761" y="162360"/>
                  </a:lnTo>
                  <a:lnTo>
                    <a:pt x="1027257" y="169499"/>
                  </a:lnTo>
                  <a:lnTo>
                    <a:pt x="1031489" y="176903"/>
                  </a:lnTo>
                  <a:lnTo>
                    <a:pt x="1035720" y="184043"/>
                  </a:lnTo>
                  <a:lnTo>
                    <a:pt x="1039688" y="191711"/>
                  </a:lnTo>
                  <a:lnTo>
                    <a:pt x="1043655" y="199115"/>
                  </a:lnTo>
                  <a:lnTo>
                    <a:pt x="1047093" y="206784"/>
                  </a:lnTo>
                  <a:lnTo>
                    <a:pt x="1050532" y="214717"/>
                  </a:lnTo>
                  <a:lnTo>
                    <a:pt x="1053705" y="222650"/>
                  </a:lnTo>
                  <a:lnTo>
                    <a:pt x="1057144" y="230318"/>
                  </a:lnTo>
                  <a:lnTo>
                    <a:pt x="1059788" y="238780"/>
                  </a:lnTo>
                  <a:lnTo>
                    <a:pt x="1062433" y="246713"/>
                  </a:lnTo>
                  <a:lnTo>
                    <a:pt x="1064814" y="255175"/>
                  </a:lnTo>
                  <a:lnTo>
                    <a:pt x="1067194" y="263372"/>
                  </a:lnTo>
                  <a:lnTo>
                    <a:pt x="1069310" y="271834"/>
                  </a:lnTo>
                  <a:lnTo>
                    <a:pt x="1070897" y="280031"/>
                  </a:lnTo>
                  <a:lnTo>
                    <a:pt x="1072484" y="288757"/>
                  </a:lnTo>
                  <a:lnTo>
                    <a:pt x="1074071" y="297219"/>
                  </a:lnTo>
                  <a:lnTo>
                    <a:pt x="1075129" y="305945"/>
                  </a:lnTo>
                  <a:lnTo>
                    <a:pt x="1076186" y="314936"/>
                  </a:lnTo>
                  <a:lnTo>
                    <a:pt x="1076980" y="323397"/>
                  </a:lnTo>
                  <a:lnTo>
                    <a:pt x="1077509" y="332388"/>
                  </a:lnTo>
                  <a:lnTo>
                    <a:pt x="1077773" y="341379"/>
                  </a:lnTo>
                  <a:lnTo>
                    <a:pt x="1077773" y="350369"/>
                  </a:lnTo>
                  <a:lnTo>
                    <a:pt x="1077509" y="359360"/>
                  </a:lnTo>
                  <a:lnTo>
                    <a:pt x="1077244" y="368350"/>
                  </a:lnTo>
                  <a:lnTo>
                    <a:pt x="1076716" y="377341"/>
                  </a:lnTo>
                  <a:lnTo>
                    <a:pt x="1075658" y="385803"/>
                  </a:lnTo>
                  <a:lnTo>
                    <a:pt x="1074600" y="394793"/>
                  </a:lnTo>
                  <a:lnTo>
                    <a:pt x="1073277" y="403519"/>
                  </a:lnTo>
                  <a:lnTo>
                    <a:pt x="1071955" y="411981"/>
                  </a:lnTo>
                  <a:lnTo>
                    <a:pt x="1070103" y="420707"/>
                  </a:lnTo>
                  <a:lnTo>
                    <a:pt x="1068252" y="428905"/>
                  </a:lnTo>
                  <a:lnTo>
                    <a:pt x="1065872" y="437366"/>
                  </a:lnTo>
                  <a:lnTo>
                    <a:pt x="1063756" y="445564"/>
                  </a:lnTo>
                  <a:lnTo>
                    <a:pt x="1061111" y="454026"/>
                  </a:lnTo>
                  <a:lnTo>
                    <a:pt x="1058466" y="461958"/>
                  </a:lnTo>
                  <a:lnTo>
                    <a:pt x="1055557" y="469891"/>
                  </a:lnTo>
                  <a:lnTo>
                    <a:pt x="1052383" y="478089"/>
                  </a:lnTo>
                  <a:lnTo>
                    <a:pt x="1048945" y="485757"/>
                  </a:lnTo>
                  <a:lnTo>
                    <a:pt x="1045506" y="493426"/>
                  </a:lnTo>
                  <a:lnTo>
                    <a:pt x="1041804" y="501358"/>
                  </a:lnTo>
                  <a:lnTo>
                    <a:pt x="1038101" y="508762"/>
                  </a:lnTo>
                  <a:lnTo>
                    <a:pt x="1033869" y="516166"/>
                  </a:lnTo>
                  <a:lnTo>
                    <a:pt x="1029637" y="523570"/>
                  </a:lnTo>
                  <a:lnTo>
                    <a:pt x="1025141" y="530710"/>
                  </a:lnTo>
                  <a:lnTo>
                    <a:pt x="1020380" y="537850"/>
                  </a:lnTo>
                  <a:lnTo>
                    <a:pt x="1015620" y="544725"/>
                  </a:lnTo>
                  <a:lnTo>
                    <a:pt x="1010859" y="551864"/>
                  </a:lnTo>
                  <a:lnTo>
                    <a:pt x="1005834" y="558211"/>
                  </a:lnTo>
                  <a:lnTo>
                    <a:pt x="1000544" y="564821"/>
                  </a:lnTo>
                  <a:lnTo>
                    <a:pt x="995254" y="571432"/>
                  </a:lnTo>
                  <a:lnTo>
                    <a:pt x="989436" y="578043"/>
                  </a:lnTo>
                  <a:lnTo>
                    <a:pt x="983882" y="584125"/>
                  </a:lnTo>
                  <a:lnTo>
                    <a:pt x="977798" y="590207"/>
                  </a:lnTo>
                  <a:lnTo>
                    <a:pt x="971980" y="596024"/>
                  </a:lnTo>
                  <a:lnTo>
                    <a:pt x="965632" y="601842"/>
                  </a:lnTo>
                  <a:lnTo>
                    <a:pt x="959549" y="607659"/>
                  </a:lnTo>
                  <a:lnTo>
                    <a:pt x="953201" y="612948"/>
                  </a:lnTo>
                  <a:lnTo>
                    <a:pt x="946325" y="618501"/>
                  </a:lnTo>
                  <a:lnTo>
                    <a:pt x="939713" y="623789"/>
                  </a:lnTo>
                  <a:lnTo>
                    <a:pt x="933100" y="628813"/>
                  </a:lnTo>
                  <a:lnTo>
                    <a:pt x="926224" y="633573"/>
                  </a:lnTo>
                  <a:lnTo>
                    <a:pt x="919083" y="638333"/>
                  </a:lnTo>
                  <a:lnTo>
                    <a:pt x="911942" y="642828"/>
                  </a:lnTo>
                  <a:lnTo>
                    <a:pt x="904536" y="647323"/>
                  </a:lnTo>
                  <a:lnTo>
                    <a:pt x="897131" y="651290"/>
                  </a:lnTo>
                  <a:lnTo>
                    <a:pt x="889461" y="655521"/>
                  </a:lnTo>
                  <a:lnTo>
                    <a:pt x="881791" y="659487"/>
                  </a:lnTo>
                  <a:lnTo>
                    <a:pt x="874120" y="663189"/>
                  </a:lnTo>
                  <a:lnTo>
                    <a:pt x="866186" y="666627"/>
                  </a:lnTo>
                  <a:lnTo>
                    <a:pt x="857987" y="670064"/>
                  </a:lnTo>
                  <a:lnTo>
                    <a:pt x="850052" y="672973"/>
                  </a:lnTo>
                  <a:lnTo>
                    <a:pt x="841853" y="676146"/>
                  </a:lnTo>
                  <a:lnTo>
                    <a:pt x="833654" y="679055"/>
                  </a:lnTo>
                  <a:lnTo>
                    <a:pt x="825455" y="681699"/>
                  </a:lnTo>
                  <a:lnTo>
                    <a:pt x="816992" y="684079"/>
                  </a:lnTo>
                  <a:lnTo>
                    <a:pt x="808264" y="686195"/>
                  </a:lnTo>
                  <a:lnTo>
                    <a:pt x="799800" y="688310"/>
                  </a:lnTo>
                  <a:lnTo>
                    <a:pt x="791072" y="690161"/>
                  </a:lnTo>
                  <a:lnTo>
                    <a:pt x="782609" y="691483"/>
                  </a:lnTo>
                  <a:lnTo>
                    <a:pt x="773616" y="693070"/>
                  </a:lnTo>
                  <a:lnTo>
                    <a:pt x="764624" y="694128"/>
                  </a:lnTo>
                  <a:lnTo>
                    <a:pt x="755632" y="695185"/>
                  </a:lnTo>
                  <a:lnTo>
                    <a:pt x="746639" y="695714"/>
                  </a:lnTo>
                  <a:lnTo>
                    <a:pt x="737647" y="696243"/>
                  </a:lnTo>
                  <a:lnTo>
                    <a:pt x="728390" y="696507"/>
                  </a:lnTo>
                  <a:lnTo>
                    <a:pt x="719133" y="696507"/>
                  </a:lnTo>
                  <a:lnTo>
                    <a:pt x="709876" y="696507"/>
                  </a:lnTo>
                  <a:lnTo>
                    <a:pt x="700883" y="695979"/>
                  </a:lnTo>
                  <a:lnTo>
                    <a:pt x="691891" y="695450"/>
                  </a:lnTo>
                  <a:lnTo>
                    <a:pt x="682898" y="694392"/>
                  </a:lnTo>
                  <a:lnTo>
                    <a:pt x="673906" y="693599"/>
                  </a:lnTo>
                  <a:lnTo>
                    <a:pt x="664913" y="692541"/>
                  </a:lnTo>
                  <a:lnTo>
                    <a:pt x="656186" y="690954"/>
                  </a:lnTo>
                  <a:lnTo>
                    <a:pt x="647458" y="689103"/>
                  </a:lnTo>
                  <a:lnTo>
                    <a:pt x="638730" y="687252"/>
                  </a:lnTo>
                  <a:lnTo>
                    <a:pt x="630266" y="684872"/>
                  </a:lnTo>
                  <a:lnTo>
                    <a:pt x="621538" y="683021"/>
                  </a:lnTo>
                  <a:lnTo>
                    <a:pt x="613339" y="680113"/>
                  </a:lnTo>
                  <a:lnTo>
                    <a:pt x="604876" y="677468"/>
                  </a:lnTo>
                  <a:lnTo>
                    <a:pt x="596676" y="674824"/>
                  </a:lnTo>
                  <a:lnTo>
                    <a:pt x="588478" y="671651"/>
                  </a:lnTo>
                  <a:lnTo>
                    <a:pt x="580543" y="668213"/>
                  </a:lnTo>
                  <a:lnTo>
                    <a:pt x="572873" y="665040"/>
                  </a:lnTo>
                  <a:lnTo>
                    <a:pt x="564674" y="661603"/>
                  </a:lnTo>
                  <a:lnTo>
                    <a:pt x="557004" y="657636"/>
                  </a:lnTo>
                  <a:lnTo>
                    <a:pt x="549598" y="653405"/>
                  </a:lnTo>
                  <a:lnTo>
                    <a:pt x="541928" y="649439"/>
                  </a:lnTo>
                  <a:lnTo>
                    <a:pt x="534787" y="645208"/>
                  </a:lnTo>
                  <a:lnTo>
                    <a:pt x="527382" y="640713"/>
                  </a:lnTo>
                  <a:lnTo>
                    <a:pt x="520241" y="635953"/>
                  </a:lnTo>
                  <a:lnTo>
                    <a:pt x="513364" y="631193"/>
                  </a:lnTo>
                  <a:lnTo>
                    <a:pt x="506223" y="626169"/>
                  </a:lnTo>
                  <a:lnTo>
                    <a:pt x="499611" y="621145"/>
                  </a:lnTo>
                  <a:lnTo>
                    <a:pt x="492734" y="615592"/>
                  </a:lnTo>
                  <a:lnTo>
                    <a:pt x="486122" y="610303"/>
                  </a:lnTo>
                  <a:lnTo>
                    <a:pt x="480039" y="604750"/>
                  </a:lnTo>
                  <a:lnTo>
                    <a:pt x="473691" y="598933"/>
                  </a:lnTo>
                  <a:lnTo>
                    <a:pt x="467873" y="593115"/>
                  </a:lnTo>
                  <a:lnTo>
                    <a:pt x="461790" y="587298"/>
                  </a:lnTo>
                  <a:lnTo>
                    <a:pt x="455971" y="580952"/>
                  </a:lnTo>
                  <a:lnTo>
                    <a:pt x="450152" y="574605"/>
                  </a:lnTo>
                  <a:lnTo>
                    <a:pt x="444863" y="568523"/>
                  </a:lnTo>
                  <a:lnTo>
                    <a:pt x="439573" y="561913"/>
                  </a:lnTo>
                  <a:lnTo>
                    <a:pt x="434283" y="555038"/>
                  </a:lnTo>
                  <a:lnTo>
                    <a:pt x="429258" y="548162"/>
                  </a:lnTo>
                  <a:lnTo>
                    <a:pt x="424497" y="541287"/>
                  </a:lnTo>
                  <a:lnTo>
                    <a:pt x="419737" y="534148"/>
                  </a:lnTo>
                  <a:lnTo>
                    <a:pt x="415240" y="527008"/>
                  </a:lnTo>
                  <a:lnTo>
                    <a:pt x="411009" y="519868"/>
                  </a:lnTo>
                  <a:lnTo>
                    <a:pt x="406777" y="512464"/>
                  </a:lnTo>
                  <a:lnTo>
                    <a:pt x="402545" y="505060"/>
                  </a:lnTo>
                  <a:lnTo>
                    <a:pt x="398842" y="497392"/>
                  </a:lnTo>
                  <a:lnTo>
                    <a:pt x="395140" y="489988"/>
                  </a:lnTo>
                  <a:lnTo>
                    <a:pt x="391966" y="481791"/>
                  </a:lnTo>
                  <a:lnTo>
                    <a:pt x="388792" y="474122"/>
                  </a:lnTo>
                  <a:lnTo>
                    <a:pt x="385618" y="466189"/>
                  </a:lnTo>
                  <a:lnTo>
                    <a:pt x="382709" y="458256"/>
                  </a:lnTo>
                  <a:lnTo>
                    <a:pt x="380064" y="449795"/>
                  </a:lnTo>
                  <a:lnTo>
                    <a:pt x="377684" y="441862"/>
                  </a:lnTo>
                  <a:lnTo>
                    <a:pt x="375303" y="433400"/>
                  </a:lnTo>
                  <a:lnTo>
                    <a:pt x="373187" y="425203"/>
                  </a:lnTo>
                  <a:lnTo>
                    <a:pt x="371336" y="416477"/>
                  </a:lnTo>
                  <a:lnTo>
                    <a:pt x="370014" y="407750"/>
                  </a:lnTo>
                  <a:lnTo>
                    <a:pt x="368427" y="399289"/>
                  </a:lnTo>
                  <a:lnTo>
                    <a:pt x="367369" y="390562"/>
                  </a:lnTo>
                  <a:lnTo>
                    <a:pt x="366311" y="382101"/>
                  </a:lnTo>
                  <a:lnTo>
                    <a:pt x="365517" y="373110"/>
                  </a:lnTo>
                  <a:lnTo>
                    <a:pt x="364988" y="364120"/>
                  </a:lnTo>
                  <a:lnTo>
                    <a:pt x="364724" y="355129"/>
                  </a:lnTo>
                  <a:lnTo>
                    <a:pt x="364724" y="346403"/>
                  </a:lnTo>
                  <a:lnTo>
                    <a:pt x="364988" y="337412"/>
                  </a:lnTo>
                  <a:lnTo>
                    <a:pt x="365253" y="328422"/>
                  </a:lnTo>
                  <a:lnTo>
                    <a:pt x="365782" y="319695"/>
                  </a:lnTo>
                  <a:lnTo>
                    <a:pt x="366575" y="310705"/>
                  </a:lnTo>
                  <a:lnTo>
                    <a:pt x="367898" y="301979"/>
                  </a:lnTo>
                  <a:lnTo>
                    <a:pt x="368956" y="292988"/>
                  </a:lnTo>
                  <a:lnTo>
                    <a:pt x="370542" y="284791"/>
                  </a:lnTo>
                  <a:lnTo>
                    <a:pt x="372394" y="276064"/>
                  </a:lnTo>
                  <a:lnTo>
                    <a:pt x="374245" y="267603"/>
                  </a:lnTo>
                  <a:lnTo>
                    <a:pt x="376626" y="259141"/>
                  </a:lnTo>
                  <a:lnTo>
                    <a:pt x="378477" y="250944"/>
                  </a:lnTo>
                  <a:lnTo>
                    <a:pt x="381386" y="242746"/>
                  </a:lnTo>
                  <a:lnTo>
                    <a:pt x="384031" y="234549"/>
                  </a:lnTo>
                  <a:lnTo>
                    <a:pt x="386940" y="226616"/>
                  </a:lnTo>
                  <a:lnTo>
                    <a:pt x="390114" y="218683"/>
                  </a:lnTo>
                  <a:lnTo>
                    <a:pt x="393553" y="210750"/>
                  </a:lnTo>
                  <a:lnTo>
                    <a:pt x="396991" y="203082"/>
                  </a:lnTo>
                  <a:lnTo>
                    <a:pt x="400694" y="195678"/>
                  </a:lnTo>
                  <a:lnTo>
                    <a:pt x="404396" y="187745"/>
                  </a:lnTo>
                  <a:lnTo>
                    <a:pt x="408628" y="180341"/>
                  </a:lnTo>
                  <a:lnTo>
                    <a:pt x="412860" y="173201"/>
                  </a:lnTo>
                  <a:lnTo>
                    <a:pt x="417356" y="165797"/>
                  </a:lnTo>
                  <a:lnTo>
                    <a:pt x="422117" y="158658"/>
                  </a:lnTo>
                  <a:lnTo>
                    <a:pt x="426878" y="151783"/>
                  </a:lnTo>
                  <a:lnTo>
                    <a:pt x="431638" y="144907"/>
                  </a:lnTo>
                  <a:lnTo>
                    <a:pt x="436664" y="138297"/>
                  </a:lnTo>
                  <a:lnTo>
                    <a:pt x="441953" y="131686"/>
                  </a:lnTo>
                  <a:lnTo>
                    <a:pt x="447243" y="125075"/>
                  </a:lnTo>
                  <a:lnTo>
                    <a:pt x="453062" y="118993"/>
                  </a:lnTo>
                  <a:lnTo>
                    <a:pt x="458616" y="112647"/>
                  </a:lnTo>
                  <a:lnTo>
                    <a:pt x="464434" y="106301"/>
                  </a:lnTo>
                  <a:lnTo>
                    <a:pt x="470518" y="100483"/>
                  </a:lnTo>
                  <a:lnTo>
                    <a:pt x="476865" y="94666"/>
                  </a:lnTo>
                  <a:lnTo>
                    <a:pt x="482948" y="89113"/>
                  </a:lnTo>
                  <a:lnTo>
                    <a:pt x="489560" y="83560"/>
                  </a:lnTo>
                  <a:lnTo>
                    <a:pt x="496172" y="78271"/>
                  </a:lnTo>
                  <a:lnTo>
                    <a:pt x="502520" y="72983"/>
                  </a:lnTo>
                  <a:lnTo>
                    <a:pt x="509397" y="67958"/>
                  </a:lnTo>
                  <a:lnTo>
                    <a:pt x="516538" y="62934"/>
                  </a:lnTo>
                  <a:lnTo>
                    <a:pt x="523414" y="58175"/>
                  </a:lnTo>
                  <a:lnTo>
                    <a:pt x="530820" y="53679"/>
                  </a:lnTo>
                  <a:lnTo>
                    <a:pt x="537961" y="49184"/>
                  </a:lnTo>
                  <a:lnTo>
                    <a:pt x="545367" y="45217"/>
                  </a:lnTo>
                  <a:lnTo>
                    <a:pt x="553301" y="40987"/>
                  </a:lnTo>
                  <a:lnTo>
                    <a:pt x="560707" y="37020"/>
                  </a:lnTo>
                  <a:lnTo>
                    <a:pt x="568377" y="33583"/>
                  </a:lnTo>
                  <a:lnTo>
                    <a:pt x="576311" y="29881"/>
                  </a:lnTo>
                  <a:lnTo>
                    <a:pt x="584510" y="26707"/>
                  </a:lnTo>
                  <a:lnTo>
                    <a:pt x="592445" y="23534"/>
                  </a:lnTo>
                  <a:lnTo>
                    <a:pt x="600379" y="20361"/>
                  </a:lnTo>
                  <a:lnTo>
                    <a:pt x="608843" y="17717"/>
                  </a:lnTo>
                  <a:lnTo>
                    <a:pt x="617042" y="15073"/>
                  </a:lnTo>
                  <a:lnTo>
                    <a:pt x="625505" y="12693"/>
                  </a:lnTo>
                  <a:lnTo>
                    <a:pt x="633969" y="10313"/>
                  </a:lnTo>
                  <a:lnTo>
                    <a:pt x="642697" y="8462"/>
                  </a:lnTo>
                  <a:lnTo>
                    <a:pt x="651425" y="6875"/>
                  </a:lnTo>
                  <a:lnTo>
                    <a:pt x="659888" y="5024"/>
                  </a:lnTo>
                  <a:lnTo>
                    <a:pt x="668881" y="3702"/>
                  </a:lnTo>
                  <a:lnTo>
                    <a:pt x="677873" y="2644"/>
                  </a:lnTo>
                  <a:lnTo>
                    <a:pt x="686601" y="1851"/>
                  </a:lnTo>
                  <a:lnTo>
                    <a:pt x="695858" y="793"/>
                  </a:lnTo>
                  <a:lnTo>
                    <a:pt x="704851" y="264"/>
                  </a:lnTo>
                  <a:lnTo>
                    <a:pt x="714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048336" y="4858610"/>
              <a:ext cx="18465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指导老师：</a:t>
              </a:r>
              <a:r>
                <a:rPr lang="en-US" altLang="zh-CN" dirty="0">
                  <a:solidFill>
                    <a:schemeClr val="bg1"/>
                  </a:solidFill>
                </a:rPr>
                <a:t>*****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570005" y="4885151"/>
              <a:ext cx="307777" cy="3077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918936" y="4853488"/>
              <a:ext cx="13893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专业：</a:t>
              </a:r>
              <a:r>
                <a:rPr lang="en-US" altLang="zh-CN" dirty="0">
                  <a:solidFill>
                    <a:schemeClr val="bg1"/>
                  </a:solidFill>
                </a:rPr>
                <a:t>*****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9279" y="4894154"/>
              <a:ext cx="288000" cy="288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19031" y="57998"/>
            <a:ext cx="8534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系统设计与实现</a:t>
            </a:r>
            <a:r>
              <a:rPr lang="en-US" altLang="zh-CN" sz="3600" b="1" dirty="0">
                <a:solidFill>
                  <a:schemeClr val="bg1"/>
                </a:solidFill>
              </a:rPr>
              <a:t>—</a:t>
            </a:r>
            <a:r>
              <a:rPr lang="zh-CN" altLang="en-US" sz="3600" b="1" dirty="0">
                <a:solidFill>
                  <a:schemeClr val="bg1"/>
                </a:solidFill>
              </a:rPr>
              <a:t>系统技术框架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02799" y="288482"/>
            <a:ext cx="608400" cy="608400"/>
            <a:chOff x="5179776" y="2643640"/>
            <a:chExt cx="1895094" cy="1903308"/>
          </a:xfrm>
        </p:grpSpPr>
        <p:sp>
          <p:nvSpPr>
            <p:cNvPr id="64" name="椭圆 63"/>
            <p:cNvSpPr/>
            <p:nvPr/>
          </p:nvSpPr>
          <p:spPr>
            <a:xfrm>
              <a:off x="5179776" y="2643640"/>
              <a:ext cx="1895094" cy="190330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65" name="Group 24"/>
            <p:cNvGrpSpPr/>
            <p:nvPr/>
          </p:nvGrpSpPr>
          <p:grpSpPr>
            <a:xfrm>
              <a:off x="5653823" y="2972414"/>
              <a:ext cx="982395" cy="1212290"/>
              <a:chOff x="6111586" y="318800"/>
              <a:chExt cx="490538" cy="490538"/>
            </a:xfrm>
            <a:solidFill>
              <a:schemeClr val="bg1"/>
            </a:solidFill>
          </p:grpSpPr>
          <p:sp>
            <p:nvSpPr>
              <p:cNvPr id="66" name="Freeform 5"/>
              <p:cNvSpPr>
                <a:spLocks noEditPoints="1"/>
              </p:cNvSpPr>
              <p:nvPr/>
            </p:nvSpPr>
            <p:spPr bwMode="auto">
              <a:xfrm>
                <a:off x="6111586" y="318800"/>
                <a:ext cx="490538" cy="490538"/>
              </a:xfrm>
              <a:custGeom>
                <a:avLst/>
                <a:gdLst>
                  <a:gd name="T0" fmla="*/ 116 w 128"/>
                  <a:gd name="T1" fmla="*/ 0 h 128"/>
                  <a:gd name="T2" fmla="*/ 28 w 128"/>
                  <a:gd name="T3" fmla="*/ 0 h 128"/>
                  <a:gd name="T4" fmla="*/ 16 w 128"/>
                  <a:gd name="T5" fmla="*/ 12 h 128"/>
                  <a:gd name="T6" fmla="*/ 16 w 128"/>
                  <a:gd name="T7" fmla="*/ 20 h 128"/>
                  <a:gd name="T8" fmla="*/ 12 w 128"/>
                  <a:gd name="T9" fmla="*/ 20 h 128"/>
                  <a:gd name="T10" fmla="*/ 0 w 128"/>
                  <a:gd name="T11" fmla="*/ 32 h 128"/>
                  <a:gd name="T12" fmla="*/ 0 w 128"/>
                  <a:gd name="T13" fmla="*/ 112 h 128"/>
                  <a:gd name="T14" fmla="*/ 16 w 128"/>
                  <a:gd name="T15" fmla="*/ 128 h 128"/>
                  <a:gd name="T16" fmla="*/ 112 w 128"/>
                  <a:gd name="T17" fmla="*/ 128 h 128"/>
                  <a:gd name="T18" fmla="*/ 128 w 128"/>
                  <a:gd name="T19" fmla="*/ 112 h 128"/>
                  <a:gd name="T20" fmla="*/ 128 w 128"/>
                  <a:gd name="T21" fmla="*/ 12 h 128"/>
                  <a:gd name="T22" fmla="*/ 116 w 128"/>
                  <a:gd name="T23" fmla="*/ 0 h 128"/>
                  <a:gd name="T24" fmla="*/ 120 w 128"/>
                  <a:gd name="T25" fmla="*/ 112 h 128"/>
                  <a:gd name="T26" fmla="*/ 112 w 128"/>
                  <a:gd name="T27" fmla="*/ 120 h 128"/>
                  <a:gd name="T28" fmla="*/ 16 w 128"/>
                  <a:gd name="T29" fmla="*/ 120 h 128"/>
                  <a:gd name="T30" fmla="*/ 8 w 128"/>
                  <a:gd name="T31" fmla="*/ 112 h 128"/>
                  <a:gd name="T32" fmla="*/ 8 w 128"/>
                  <a:gd name="T33" fmla="*/ 32 h 128"/>
                  <a:gd name="T34" fmla="*/ 12 w 128"/>
                  <a:gd name="T35" fmla="*/ 28 h 128"/>
                  <a:gd name="T36" fmla="*/ 16 w 128"/>
                  <a:gd name="T37" fmla="*/ 28 h 128"/>
                  <a:gd name="T38" fmla="*/ 16 w 128"/>
                  <a:gd name="T39" fmla="*/ 108 h 128"/>
                  <a:gd name="T40" fmla="*/ 20 w 128"/>
                  <a:gd name="T41" fmla="*/ 112 h 128"/>
                  <a:gd name="T42" fmla="*/ 24 w 128"/>
                  <a:gd name="T43" fmla="*/ 108 h 128"/>
                  <a:gd name="T44" fmla="*/ 24 w 128"/>
                  <a:gd name="T45" fmla="*/ 12 h 128"/>
                  <a:gd name="T46" fmla="*/ 28 w 128"/>
                  <a:gd name="T47" fmla="*/ 8 h 128"/>
                  <a:gd name="T48" fmla="*/ 116 w 128"/>
                  <a:gd name="T49" fmla="*/ 8 h 128"/>
                  <a:gd name="T50" fmla="*/ 120 w 128"/>
                  <a:gd name="T51" fmla="*/ 12 h 128"/>
                  <a:gd name="T52" fmla="*/ 120 w 128"/>
                  <a:gd name="T53" fmla="*/ 11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8" h="128">
                    <a:moveTo>
                      <a:pt x="116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16" y="5"/>
                      <a:pt x="16" y="12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5" y="20"/>
                      <a:pt x="0" y="25"/>
                      <a:pt x="0" y="32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21"/>
                      <a:pt x="7" y="128"/>
                      <a:pt x="16" y="12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21" y="128"/>
                      <a:pt x="128" y="121"/>
                      <a:pt x="128" y="112"/>
                    </a:cubicBezTo>
                    <a:cubicBezTo>
                      <a:pt x="128" y="12"/>
                      <a:pt x="128" y="12"/>
                      <a:pt x="128" y="12"/>
                    </a:cubicBezTo>
                    <a:cubicBezTo>
                      <a:pt x="128" y="5"/>
                      <a:pt x="123" y="0"/>
                      <a:pt x="116" y="0"/>
                    </a:cubicBezTo>
                    <a:close/>
                    <a:moveTo>
                      <a:pt x="120" y="112"/>
                    </a:moveTo>
                    <a:cubicBezTo>
                      <a:pt x="120" y="116"/>
                      <a:pt x="116" y="120"/>
                      <a:pt x="112" y="120"/>
                    </a:cubicBezTo>
                    <a:cubicBezTo>
                      <a:pt x="16" y="120"/>
                      <a:pt x="16" y="120"/>
                      <a:pt x="16" y="120"/>
                    </a:cubicBezTo>
                    <a:cubicBezTo>
                      <a:pt x="12" y="120"/>
                      <a:pt x="8" y="116"/>
                      <a:pt x="8" y="11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0"/>
                      <a:pt x="10" y="28"/>
                      <a:pt x="12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10"/>
                      <a:pt x="18" y="112"/>
                      <a:pt x="20" y="112"/>
                    </a:cubicBezTo>
                    <a:cubicBezTo>
                      <a:pt x="22" y="112"/>
                      <a:pt x="24" y="110"/>
                      <a:pt x="24" y="108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0"/>
                      <a:pt x="26" y="8"/>
                      <a:pt x="28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8"/>
                      <a:pt x="120" y="10"/>
                      <a:pt x="120" y="12"/>
                    </a:cubicBezTo>
                    <a:lnTo>
                      <a:pt x="12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7" name="Freeform 6"/>
              <p:cNvSpPr/>
              <p:nvPr/>
            </p:nvSpPr>
            <p:spPr bwMode="auto">
              <a:xfrm>
                <a:off x="6402099" y="502950"/>
                <a:ext cx="138113" cy="14288"/>
              </a:xfrm>
              <a:custGeom>
                <a:avLst/>
                <a:gdLst>
                  <a:gd name="T0" fmla="*/ 2 w 36"/>
                  <a:gd name="T1" fmla="*/ 4 h 4"/>
                  <a:gd name="T2" fmla="*/ 34 w 36"/>
                  <a:gd name="T3" fmla="*/ 4 h 4"/>
                  <a:gd name="T4" fmla="*/ 36 w 36"/>
                  <a:gd name="T5" fmla="*/ 2 h 4"/>
                  <a:gd name="T6" fmla="*/ 34 w 36"/>
                  <a:gd name="T7" fmla="*/ 0 h 4"/>
                  <a:gd name="T8" fmla="*/ 2 w 36"/>
                  <a:gd name="T9" fmla="*/ 0 h 4"/>
                  <a:gd name="T10" fmla="*/ 0 w 36"/>
                  <a:gd name="T11" fmla="*/ 2 h 4"/>
                  <a:gd name="T12" fmla="*/ 2 w 3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8" name="Freeform 7"/>
              <p:cNvSpPr/>
              <p:nvPr/>
            </p:nvSpPr>
            <p:spPr bwMode="auto">
              <a:xfrm>
                <a:off x="6402099" y="456912"/>
                <a:ext cx="138113" cy="14288"/>
              </a:xfrm>
              <a:custGeom>
                <a:avLst/>
                <a:gdLst>
                  <a:gd name="T0" fmla="*/ 2 w 36"/>
                  <a:gd name="T1" fmla="*/ 4 h 4"/>
                  <a:gd name="T2" fmla="*/ 34 w 36"/>
                  <a:gd name="T3" fmla="*/ 4 h 4"/>
                  <a:gd name="T4" fmla="*/ 36 w 36"/>
                  <a:gd name="T5" fmla="*/ 2 h 4"/>
                  <a:gd name="T6" fmla="*/ 34 w 36"/>
                  <a:gd name="T7" fmla="*/ 0 h 4"/>
                  <a:gd name="T8" fmla="*/ 2 w 36"/>
                  <a:gd name="T9" fmla="*/ 0 h 4"/>
                  <a:gd name="T10" fmla="*/ 0 w 36"/>
                  <a:gd name="T11" fmla="*/ 2 h 4"/>
                  <a:gd name="T12" fmla="*/ 2 w 3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9" name="Freeform 8"/>
              <p:cNvSpPr/>
              <p:nvPr/>
            </p:nvSpPr>
            <p:spPr bwMode="auto">
              <a:xfrm>
                <a:off x="6402099" y="410875"/>
                <a:ext cx="138113" cy="14288"/>
              </a:xfrm>
              <a:custGeom>
                <a:avLst/>
                <a:gdLst>
                  <a:gd name="T0" fmla="*/ 2 w 36"/>
                  <a:gd name="T1" fmla="*/ 4 h 4"/>
                  <a:gd name="T2" fmla="*/ 34 w 36"/>
                  <a:gd name="T3" fmla="*/ 4 h 4"/>
                  <a:gd name="T4" fmla="*/ 36 w 36"/>
                  <a:gd name="T5" fmla="*/ 2 h 4"/>
                  <a:gd name="T6" fmla="*/ 34 w 36"/>
                  <a:gd name="T7" fmla="*/ 0 h 4"/>
                  <a:gd name="T8" fmla="*/ 2 w 36"/>
                  <a:gd name="T9" fmla="*/ 0 h 4"/>
                  <a:gd name="T10" fmla="*/ 0 w 36"/>
                  <a:gd name="T11" fmla="*/ 2 h 4"/>
                  <a:gd name="T12" fmla="*/ 2 w 3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0" name="Freeform 9"/>
              <p:cNvSpPr/>
              <p:nvPr/>
            </p:nvSpPr>
            <p:spPr bwMode="auto">
              <a:xfrm>
                <a:off x="6233824" y="733137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1" name="Freeform 10"/>
              <p:cNvSpPr/>
              <p:nvPr/>
            </p:nvSpPr>
            <p:spPr bwMode="auto">
              <a:xfrm>
                <a:off x="6233824" y="687100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2" name="Freeform 11"/>
              <p:cNvSpPr/>
              <p:nvPr/>
            </p:nvSpPr>
            <p:spPr bwMode="auto">
              <a:xfrm>
                <a:off x="6233824" y="641062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3" name="Freeform 12"/>
              <p:cNvSpPr/>
              <p:nvPr/>
            </p:nvSpPr>
            <p:spPr bwMode="auto">
              <a:xfrm>
                <a:off x="6402099" y="733137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4" name="Freeform 13"/>
              <p:cNvSpPr/>
              <p:nvPr/>
            </p:nvSpPr>
            <p:spPr bwMode="auto">
              <a:xfrm>
                <a:off x="6402099" y="687100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5" name="Freeform 14"/>
              <p:cNvSpPr/>
              <p:nvPr/>
            </p:nvSpPr>
            <p:spPr bwMode="auto">
              <a:xfrm>
                <a:off x="6402099" y="641062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6" name="Freeform 15"/>
              <p:cNvSpPr/>
              <p:nvPr/>
            </p:nvSpPr>
            <p:spPr bwMode="auto">
              <a:xfrm>
                <a:off x="6233824" y="548987"/>
                <a:ext cx="306388" cy="14288"/>
              </a:xfrm>
              <a:custGeom>
                <a:avLst/>
                <a:gdLst>
                  <a:gd name="T0" fmla="*/ 78 w 80"/>
                  <a:gd name="T1" fmla="*/ 0 h 4"/>
                  <a:gd name="T2" fmla="*/ 2 w 80"/>
                  <a:gd name="T3" fmla="*/ 0 h 4"/>
                  <a:gd name="T4" fmla="*/ 0 w 80"/>
                  <a:gd name="T5" fmla="*/ 2 h 4"/>
                  <a:gd name="T6" fmla="*/ 2 w 80"/>
                  <a:gd name="T7" fmla="*/ 4 h 4"/>
                  <a:gd name="T8" fmla="*/ 78 w 80"/>
                  <a:gd name="T9" fmla="*/ 4 h 4"/>
                  <a:gd name="T10" fmla="*/ 80 w 80"/>
                  <a:gd name="T11" fmla="*/ 2 h 4"/>
                  <a:gd name="T12" fmla="*/ 78 w 80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4">
                    <a:moveTo>
                      <a:pt x="7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9" y="4"/>
                      <a:pt x="80" y="3"/>
                      <a:pt x="80" y="2"/>
                    </a:cubicBezTo>
                    <a:cubicBezTo>
                      <a:pt x="80" y="1"/>
                      <a:pt x="79" y="0"/>
                      <a:pt x="7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7" name="Freeform 16"/>
              <p:cNvSpPr/>
              <p:nvPr/>
            </p:nvSpPr>
            <p:spPr bwMode="auto">
              <a:xfrm>
                <a:off x="6233824" y="595025"/>
                <a:ext cx="306388" cy="14288"/>
              </a:xfrm>
              <a:custGeom>
                <a:avLst/>
                <a:gdLst>
                  <a:gd name="T0" fmla="*/ 78 w 80"/>
                  <a:gd name="T1" fmla="*/ 0 h 4"/>
                  <a:gd name="T2" fmla="*/ 2 w 80"/>
                  <a:gd name="T3" fmla="*/ 0 h 4"/>
                  <a:gd name="T4" fmla="*/ 0 w 80"/>
                  <a:gd name="T5" fmla="*/ 2 h 4"/>
                  <a:gd name="T6" fmla="*/ 2 w 80"/>
                  <a:gd name="T7" fmla="*/ 4 h 4"/>
                  <a:gd name="T8" fmla="*/ 78 w 80"/>
                  <a:gd name="T9" fmla="*/ 4 h 4"/>
                  <a:gd name="T10" fmla="*/ 80 w 80"/>
                  <a:gd name="T11" fmla="*/ 2 h 4"/>
                  <a:gd name="T12" fmla="*/ 78 w 80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4">
                    <a:moveTo>
                      <a:pt x="7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9" y="4"/>
                      <a:pt x="80" y="3"/>
                      <a:pt x="80" y="2"/>
                    </a:cubicBezTo>
                    <a:cubicBezTo>
                      <a:pt x="80" y="1"/>
                      <a:pt x="79" y="0"/>
                      <a:pt x="7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8" name="Freeform 17"/>
              <p:cNvSpPr>
                <a:spLocks noEditPoints="1"/>
              </p:cNvSpPr>
              <p:nvPr/>
            </p:nvSpPr>
            <p:spPr bwMode="auto">
              <a:xfrm>
                <a:off x="6233824" y="379125"/>
                <a:ext cx="138113" cy="138113"/>
              </a:xfrm>
              <a:custGeom>
                <a:avLst/>
                <a:gdLst>
                  <a:gd name="T0" fmla="*/ 4 w 36"/>
                  <a:gd name="T1" fmla="*/ 36 h 36"/>
                  <a:gd name="T2" fmla="*/ 32 w 36"/>
                  <a:gd name="T3" fmla="*/ 36 h 36"/>
                  <a:gd name="T4" fmla="*/ 36 w 36"/>
                  <a:gd name="T5" fmla="*/ 32 h 36"/>
                  <a:gd name="T6" fmla="*/ 36 w 36"/>
                  <a:gd name="T7" fmla="*/ 4 h 36"/>
                  <a:gd name="T8" fmla="*/ 32 w 36"/>
                  <a:gd name="T9" fmla="*/ 0 h 36"/>
                  <a:gd name="T10" fmla="*/ 4 w 36"/>
                  <a:gd name="T11" fmla="*/ 0 h 36"/>
                  <a:gd name="T12" fmla="*/ 0 w 36"/>
                  <a:gd name="T13" fmla="*/ 4 h 36"/>
                  <a:gd name="T14" fmla="*/ 0 w 36"/>
                  <a:gd name="T15" fmla="*/ 32 h 36"/>
                  <a:gd name="T16" fmla="*/ 4 w 36"/>
                  <a:gd name="T17" fmla="*/ 36 h 36"/>
                  <a:gd name="T18" fmla="*/ 8 w 36"/>
                  <a:gd name="T19" fmla="*/ 8 h 36"/>
                  <a:gd name="T20" fmla="*/ 28 w 36"/>
                  <a:gd name="T21" fmla="*/ 8 h 36"/>
                  <a:gd name="T22" fmla="*/ 28 w 36"/>
                  <a:gd name="T23" fmla="*/ 28 h 36"/>
                  <a:gd name="T24" fmla="*/ 8 w 36"/>
                  <a:gd name="T25" fmla="*/ 28 h 36"/>
                  <a:gd name="T26" fmla="*/ 8 w 36"/>
                  <a:gd name="T27" fmla="*/ 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36">
                    <a:moveTo>
                      <a:pt x="4" y="36"/>
                    </a:moveTo>
                    <a:cubicBezTo>
                      <a:pt x="32" y="36"/>
                      <a:pt x="32" y="36"/>
                      <a:pt x="32" y="36"/>
                    </a:cubicBezTo>
                    <a:cubicBezTo>
                      <a:pt x="34" y="36"/>
                      <a:pt x="36" y="34"/>
                      <a:pt x="36" y="32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2"/>
                      <a:pt x="34" y="0"/>
                      <a:pt x="3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4"/>
                      <a:pt x="2" y="36"/>
                      <a:pt x="4" y="36"/>
                    </a:cubicBezTo>
                    <a:close/>
                    <a:moveTo>
                      <a:pt x="8" y="8"/>
                    </a:moveTo>
                    <a:cubicBezTo>
                      <a:pt x="28" y="8"/>
                      <a:pt x="28" y="8"/>
                      <a:pt x="28" y="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8" y="28"/>
                      <a:pt x="8" y="28"/>
                      <a:pt x="8" y="28"/>
                    </a:cubicBezTo>
                    <a:lnTo>
                      <a:pt x="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609666" y="1278641"/>
            <a:ext cx="10092325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系统架构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Rectangle 107"/>
          <p:cNvSpPr>
            <a:spLocks noChangeArrowheads="1"/>
          </p:cNvSpPr>
          <p:nvPr/>
        </p:nvSpPr>
        <p:spPr bwMode="auto">
          <a:xfrm>
            <a:off x="630569" y="2285999"/>
            <a:ext cx="223998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8269" y="2625720"/>
            <a:ext cx="9979886" cy="21098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19031" y="57998"/>
            <a:ext cx="8534251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系统设计与实现</a:t>
            </a:r>
            <a:r>
              <a:rPr lang="en-US" altLang="zh-CN" sz="3600" b="1" dirty="0">
                <a:solidFill>
                  <a:schemeClr val="bg1"/>
                </a:solidFill>
              </a:rPr>
              <a:t>—</a:t>
            </a:r>
            <a:r>
              <a:rPr lang="zh-CN" altLang="en-US" sz="3600" b="1" dirty="0">
                <a:solidFill>
                  <a:schemeClr val="bg1"/>
                </a:solidFill>
              </a:rPr>
              <a:t>开发平台和运行环境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02799" y="288482"/>
            <a:ext cx="608400" cy="608400"/>
            <a:chOff x="5179776" y="2643640"/>
            <a:chExt cx="1895094" cy="1903308"/>
          </a:xfrm>
        </p:grpSpPr>
        <p:sp>
          <p:nvSpPr>
            <p:cNvPr id="64" name="椭圆 63"/>
            <p:cNvSpPr/>
            <p:nvPr/>
          </p:nvSpPr>
          <p:spPr>
            <a:xfrm>
              <a:off x="5179776" y="2643640"/>
              <a:ext cx="1895094" cy="190330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65" name="Group 24"/>
            <p:cNvGrpSpPr/>
            <p:nvPr/>
          </p:nvGrpSpPr>
          <p:grpSpPr>
            <a:xfrm>
              <a:off x="5653823" y="2972414"/>
              <a:ext cx="982395" cy="1212290"/>
              <a:chOff x="6111586" y="318800"/>
              <a:chExt cx="490538" cy="490538"/>
            </a:xfrm>
            <a:solidFill>
              <a:schemeClr val="bg1"/>
            </a:solidFill>
          </p:grpSpPr>
          <p:sp>
            <p:nvSpPr>
              <p:cNvPr id="66" name="Freeform 5"/>
              <p:cNvSpPr>
                <a:spLocks noEditPoints="1"/>
              </p:cNvSpPr>
              <p:nvPr/>
            </p:nvSpPr>
            <p:spPr bwMode="auto">
              <a:xfrm>
                <a:off x="6111586" y="318800"/>
                <a:ext cx="490538" cy="490538"/>
              </a:xfrm>
              <a:custGeom>
                <a:avLst/>
                <a:gdLst>
                  <a:gd name="T0" fmla="*/ 116 w 128"/>
                  <a:gd name="T1" fmla="*/ 0 h 128"/>
                  <a:gd name="T2" fmla="*/ 28 w 128"/>
                  <a:gd name="T3" fmla="*/ 0 h 128"/>
                  <a:gd name="T4" fmla="*/ 16 w 128"/>
                  <a:gd name="T5" fmla="*/ 12 h 128"/>
                  <a:gd name="T6" fmla="*/ 16 w 128"/>
                  <a:gd name="T7" fmla="*/ 20 h 128"/>
                  <a:gd name="T8" fmla="*/ 12 w 128"/>
                  <a:gd name="T9" fmla="*/ 20 h 128"/>
                  <a:gd name="T10" fmla="*/ 0 w 128"/>
                  <a:gd name="T11" fmla="*/ 32 h 128"/>
                  <a:gd name="T12" fmla="*/ 0 w 128"/>
                  <a:gd name="T13" fmla="*/ 112 h 128"/>
                  <a:gd name="T14" fmla="*/ 16 w 128"/>
                  <a:gd name="T15" fmla="*/ 128 h 128"/>
                  <a:gd name="T16" fmla="*/ 112 w 128"/>
                  <a:gd name="T17" fmla="*/ 128 h 128"/>
                  <a:gd name="T18" fmla="*/ 128 w 128"/>
                  <a:gd name="T19" fmla="*/ 112 h 128"/>
                  <a:gd name="T20" fmla="*/ 128 w 128"/>
                  <a:gd name="T21" fmla="*/ 12 h 128"/>
                  <a:gd name="T22" fmla="*/ 116 w 128"/>
                  <a:gd name="T23" fmla="*/ 0 h 128"/>
                  <a:gd name="T24" fmla="*/ 120 w 128"/>
                  <a:gd name="T25" fmla="*/ 112 h 128"/>
                  <a:gd name="T26" fmla="*/ 112 w 128"/>
                  <a:gd name="T27" fmla="*/ 120 h 128"/>
                  <a:gd name="T28" fmla="*/ 16 w 128"/>
                  <a:gd name="T29" fmla="*/ 120 h 128"/>
                  <a:gd name="T30" fmla="*/ 8 w 128"/>
                  <a:gd name="T31" fmla="*/ 112 h 128"/>
                  <a:gd name="T32" fmla="*/ 8 w 128"/>
                  <a:gd name="T33" fmla="*/ 32 h 128"/>
                  <a:gd name="T34" fmla="*/ 12 w 128"/>
                  <a:gd name="T35" fmla="*/ 28 h 128"/>
                  <a:gd name="T36" fmla="*/ 16 w 128"/>
                  <a:gd name="T37" fmla="*/ 28 h 128"/>
                  <a:gd name="T38" fmla="*/ 16 w 128"/>
                  <a:gd name="T39" fmla="*/ 108 h 128"/>
                  <a:gd name="T40" fmla="*/ 20 w 128"/>
                  <a:gd name="T41" fmla="*/ 112 h 128"/>
                  <a:gd name="T42" fmla="*/ 24 w 128"/>
                  <a:gd name="T43" fmla="*/ 108 h 128"/>
                  <a:gd name="T44" fmla="*/ 24 w 128"/>
                  <a:gd name="T45" fmla="*/ 12 h 128"/>
                  <a:gd name="T46" fmla="*/ 28 w 128"/>
                  <a:gd name="T47" fmla="*/ 8 h 128"/>
                  <a:gd name="T48" fmla="*/ 116 w 128"/>
                  <a:gd name="T49" fmla="*/ 8 h 128"/>
                  <a:gd name="T50" fmla="*/ 120 w 128"/>
                  <a:gd name="T51" fmla="*/ 12 h 128"/>
                  <a:gd name="T52" fmla="*/ 120 w 128"/>
                  <a:gd name="T53" fmla="*/ 11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8" h="128">
                    <a:moveTo>
                      <a:pt x="116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16" y="5"/>
                      <a:pt x="16" y="12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5" y="20"/>
                      <a:pt x="0" y="25"/>
                      <a:pt x="0" y="32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21"/>
                      <a:pt x="7" y="128"/>
                      <a:pt x="16" y="12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21" y="128"/>
                      <a:pt x="128" y="121"/>
                      <a:pt x="128" y="112"/>
                    </a:cubicBezTo>
                    <a:cubicBezTo>
                      <a:pt x="128" y="12"/>
                      <a:pt x="128" y="12"/>
                      <a:pt x="128" y="12"/>
                    </a:cubicBezTo>
                    <a:cubicBezTo>
                      <a:pt x="128" y="5"/>
                      <a:pt x="123" y="0"/>
                      <a:pt x="116" y="0"/>
                    </a:cubicBezTo>
                    <a:close/>
                    <a:moveTo>
                      <a:pt x="120" y="112"/>
                    </a:moveTo>
                    <a:cubicBezTo>
                      <a:pt x="120" y="116"/>
                      <a:pt x="116" y="120"/>
                      <a:pt x="112" y="120"/>
                    </a:cubicBezTo>
                    <a:cubicBezTo>
                      <a:pt x="16" y="120"/>
                      <a:pt x="16" y="120"/>
                      <a:pt x="16" y="120"/>
                    </a:cubicBezTo>
                    <a:cubicBezTo>
                      <a:pt x="12" y="120"/>
                      <a:pt x="8" y="116"/>
                      <a:pt x="8" y="11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0"/>
                      <a:pt x="10" y="28"/>
                      <a:pt x="12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10"/>
                      <a:pt x="18" y="112"/>
                      <a:pt x="20" y="112"/>
                    </a:cubicBezTo>
                    <a:cubicBezTo>
                      <a:pt x="22" y="112"/>
                      <a:pt x="24" y="110"/>
                      <a:pt x="24" y="108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0"/>
                      <a:pt x="26" y="8"/>
                      <a:pt x="28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8"/>
                      <a:pt x="120" y="10"/>
                      <a:pt x="120" y="12"/>
                    </a:cubicBezTo>
                    <a:lnTo>
                      <a:pt x="12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7" name="Freeform 6"/>
              <p:cNvSpPr/>
              <p:nvPr/>
            </p:nvSpPr>
            <p:spPr bwMode="auto">
              <a:xfrm>
                <a:off x="6402099" y="502950"/>
                <a:ext cx="138113" cy="14288"/>
              </a:xfrm>
              <a:custGeom>
                <a:avLst/>
                <a:gdLst>
                  <a:gd name="T0" fmla="*/ 2 w 36"/>
                  <a:gd name="T1" fmla="*/ 4 h 4"/>
                  <a:gd name="T2" fmla="*/ 34 w 36"/>
                  <a:gd name="T3" fmla="*/ 4 h 4"/>
                  <a:gd name="T4" fmla="*/ 36 w 36"/>
                  <a:gd name="T5" fmla="*/ 2 h 4"/>
                  <a:gd name="T6" fmla="*/ 34 w 36"/>
                  <a:gd name="T7" fmla="*/ 0 h 4"/>
                  <a:gd name="T8" fmla="*/ 2 w 36"/>
                  <a:gd name="T9" fmla="*/ 0 h 4"/>
                  <a:gd name="T10" fmla="*/ 0 w 36"/>
                  <a:gd name="T11" fmla="*/ 2 h 4"/>
                  <a:gd name="T12" fmla="*/ 2 w 3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8" name="Freeform 7"/>
              <p:cNvSpPr/>
              <p:nvPr/>
            </p:nvSpPr>
            <p:spPr bwMode="auto">
              <a:xfrm>
                <a:off x="6402099" y="456912"/>
                <a:ext cx="138113" cy="14288"/>
              </a:xfrm>
              <a:custGeom>
                <a:avLst/>
                <a:gdLst>
                  <a:gd name="T0" fmla="*/ 2 w 36"/>
                  <a:gd name="T1" fmla="*/ 4 h 4"/>
                  <a:gd name="T2" fmla="*/ 34 w 36"/>
                  <a:gd name="T3" fmla="*/ 4 h 4"/>
                  <a:gd name="T4" fmla="*/ 36 w 36"/>
                  <a:gd name="T5" fmla="*/ 2 h 4"/>
                  <a:gd name="T6" fmla="*/ 34 w 36"/>
                  <a:gd name="T7" fmla="*/ 0 h 4"/>
                  <a:gd name="T8" fmla="*/ 2 w 36"/>
                  <a:gd name="T9" fmla="*/ 0 h 4"/>
                  <a:gd name="T10" fmla="*/ 0 w 36"/>
                  <a:gd name="T11" fmla="*/ 2 h 4"/>
                  <a:gd name="T12" fmla="*/ 2 w 3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9" name="Freeform 8"/>
              <p:cNvSpPr/>
              <p:nvPr/>
            </p:nvSpPr>
            <p:spPr bwMode="auto">
              <a:xfrm>
                <a:off x="6402099" y="410875"/>
                <a:ext cx="138113" cy="14288"/>
              </a:xfrm>
              <a:custGeom>
                <a:avLst/>
                <a:gdLst>
                  <a:gd name="T0" fmla="*/ 2 w 36"/>
                  <a:gd name="T1" fmla="*/ 4 h 4"/>
                  <a:gd name="T2" fmla="*/ 34 w 36"/>
                  <a:gd name="T3" fmla="*/ 4 h 4"/>
                  <a:gd name="T4" fmla="*/ 36 w 36"/>
                  <a:gd name="T5" fmla="*/ 2 h 4"/>
                  <a:gd name="T6" fmla="*/ 34 w 36"/>
                  <a:gd name="T7" fmla="*/ 0 h 4"/>
                  <a:gd name="T8" fmla="*/ 2 w 36"/>
                  <a:gd name="T9" fmla="*/ 0 h 4"/>
                  <a:gd name="T10" fmla="*/ 0 w 36"/>
                  <a:gd name="T11" fmla="*/ 2 h 4"/>
                  <a:gd name="T12" fmla="*/ 2 w 3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0" name="Freeform 9"/>
              <p:cNvSpPr/>
              <p:nvPr/>
            </p:nvSpPr>
            <p:spPr bwMode="auto">
              <a:xfrm>
                <a:off x="6233824" y="733137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1" name="Freeform 10"/>
              <p:cNvSpPr/>
              <p:nvPr/>
            </p:nvSpPr>
            <p:spPr bwMode="auto">
              <a:xfrm>
                <a:off x="6233824" y="687100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2" name="Freeform 11"/>
              <p:cNvSpPr/>
              <p:nvPr/>
            </p:nvSpPr>
            <p:spPr bwMode="auto">
              <a:xfrm>
                <a:off x="6233824" y="641062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3" name="Freeform 12"/>
              <p:cNvSpPr/>
              <p:nvPr/>
            </p:nvSpPr>
            <p:spPr bwMode="auto">
              <a:xfrm>
                <a:off x="6402099" y="733137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4" name="Freeform 13"/>
              <p:cNvSpPr/>
              <p:nvPr/>
            </p:nvSpPr>
            <p:spPr bwMode="auto">
              <a:xfrm>
                <a:off x="6402099" y="687100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5" name="Freeform 14"/>
              <p:cNvSpPr/>
              <p:nvPr/>
            </p:nvSpPr>
            <p:spPr bwMode="auto">
              <a:xfrm>
                <a:off x="6402099" y="641062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6" name="Freeform 15"/>
              <p:cNvSpPr/>
              <p:nvPr/>
            </p:nvSpPr>
            <p:spPr bwMode="auto">
              <a:xfrm>
                <a:off x="6233824" y="548987"/>
                <a:ext cx="306388" cy="14288"/>
              </a:xfrm>
              <a:custGeom>
                <a:avLst/>
                <a:gdLst>
                  <a:gd name="T0" fmla="*/ 78 w 80"/>
                  <a:gd name="T1" fmla="*/ 0 h 4"/>
                  <a:gd name="T2" fmla="*/ 2 w 80"/>
                  <a:gd name="T3" fmla="*/ 0 h 4"/>
                  <a:gd name="T4" fmla="*/ 0 w 80"/>
                  <a:gd name="T5" fmla="*/ 2 h 4"/>
                  <a:gd name="T6" fmla="*/ 2 w 80"/>
                  <a:gd name="T7" fmla="*/ 4 h 4"/>
                  <a:gd name="T8" fmla="*/ 78 w 80"/>
                  <a:gd name="T9" fmla="*/ 4 h 4"/>
                  <a:gd name="T10" fmla="*/ 80 w 80"/>
                  <a:gd name="T11" fmla="*/ 2 h 4"/>
                  <a:gd name="T12" fmla="*/ 78 w 80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4">
                    <a:moveTo>
                      <a:pt x="7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9" y="4"/>
                      <a:pt x="80" y="3"/>
                      <a:pt x="80" y="2"/>
                    </a:cubicBezTo>
                    <a:cubicBezTo>
                      <a:pt x="80" y="1"/>
                      <a:pt x="79" y="0"/>
                      <a:pt x="7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7" name="Freeform 16"/>
              <p:cNvSpPr/>
              <p:nvPr/>
            </p:nvSpPr>
            <p:spPr bwMode="auto">
              <a:xfrm>
                <a:off x="6233824" y="595025"/>
                <a:ext cx="306388" cy="14288"/>
              </a:xfrm>
              <a:custGeom>
                <a:avLst/>
                <a:gdLst>
                  <a:gd name="T0" fmla="*/ 78 w 80"/>
                  <a:gd name="T1" fmla="*/ 0 h 4"/>
                  <a:gd name="T2" fmla="*/ 2 w 80"/>
                  <a:gd name="T3" fmla="*/ 0 h 4"/>
                  <a:gd name="T4" fmla="*/ 0 w 80"/>
                  <a:gd name="T5" fmla="*/ 2 h 4"/>
                  <a:gd name="T6" fmla="*/ 2 w 80"/>
                  <a:gd name="T7" fmla="*/ 4 h 4"/>
                  <a:gd name="T8" fmla="*/ 78 w 80"/>
                  <a:gd name="T9" fmla="*/ 4 h 4"/>
                  <a:gd name="T10" fmla="*/ 80 w 80"/>
                  <a:gd name="T11" fmla="*/ 2 h 4"/>
                  <a:gd name="T12" fmla="*/ 78 w 80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4">
                    <a:moveTo>
                      <a:pt x="7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9" y="4"/>
                      <a:pt x="80" y="3"/>
                      <a:pt x="80" y="2"/>
                    </a:cubicBezTo>
                    <a:cubicBezTo>
                      <a:pt x="80" y="1"/>
                      <a:pt x="79" y="0"/>
                      <a:pt x="7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8" name="Freeform 17"/>
              <p:cNvSpPr>
                <a:spLocks noEditPoints="1"/>
              </p:cNvSpPr>
              <p:nvPr/>
            </p:nvSpPr>
            <p:spPr bwMode="auto">
              <a:xfrm>
                <a:off x="6233824" y="379125"/>
                <a:ext cx="138113" cy="138113"/>
              </a:xfrm>
              <a:custGeom>
                <a:avLst/>
                <a:gdLst>
                  <a:gd name="T0" fmla="*/ 4 w 36"/>
                  <a:gd name="T1" fmla="*/ 36 h 36"/>
                  <a:gd name="T2" fmla="*/ 32 w 36"/>
                  <a:gd name="T3" fmla="*/ 36 h 36"/>
                  <a:gd name="T4" fmla="*/ 36 w 36"/>
                  <a:gd name="T5" fmla="*/ 32 h 36"/>
                  <a:gd name="T6" fmla="*/ 36 w 36"/>
                  <a:gd name="T7" fmla="*/ 4 h 36"/>
                  <a:gd name="T8" fmla="*/ 32 w 36"/>
                  <a:gd name="T9" fmla="*/ 0 h 36"/>
                  <a:gd name="T10" fmla="*/ 4 w 36"/>
                  <a:gd name="T11" fmla="*/ 0 h 36"/>
                  <a:gd name="T12" fmla="*/ 0 w 36"/>
                  <a:gd name="T13" fmla="*/ 4 h 36"/>
                  <a:gd name="T14" fmla="*/ 0 w 36"/>
                  <a:gd name="T15" fmla="*/ 32 h 36"/>
                  <a:gd name="T16" fmla="*/ 4 w 36"/>
                  <a:gd name="T17" fmla="*/ 36 h 36"/>
                  <a:gd name="T18" fmla="*/ 8 w 36"/>
                  <a:gd name="T19" fmla="*/ 8 h 36"/>
                  <a:gd name="T20" fmla="*/ 28 w 36"/>
                  <a:gd name="T21" fmla="*/ 8 h 36"/>
                  <a:gd name="T22" fmla="*/ 28 w 36"/>
                  <a:gd name="T23" fmla="*/ 28 h 36"/>
                  <a:gd name="T24" fmla="*/ 8 w 36"/>
                  <a:gd name="T25" fmla="*/ 28 h 36"/>
                  <a:gd name="T26" fmla="*/ 8 w 36"/>
                  <a:gd name="T27" fmla="*/ 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36">
                    <a:moveTo>
                      <a:pt x="4" y="36"/>
                    </a:moveTo>
                    <a:cubicBezTo>
                      <a:pt x="32" y="36"/>
                      <a:pt x="32" y="36"/>
                      <a:pt x="32" y="36"/>
                    </a:cubicBezTo>
                    <a:cubicBezTo>
                      <a:pt x="34" y="36"/>
                      <a:pt x="36" y="34"/>
                      <a:pt x="36" y="32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2"/>
                      <a:pt x="34" y="0"/>
                      <a:pt x="3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4"/>
                      <a:pt x="2" y="36"/>
                      <a:pt x="4" y="36"/>
                    </a:cubicBezTo>
                    <a:close/>
                    <a:moveTo>
                      <a:pt x="8" y="8"/>
                    </a:moveTo>
                    <a:cubicBezTo>
                      <a:pt x="28" y="8"/>
                      <a:pt x="28" y="8"/>
                      <a:pt x="28" y="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8" y="28"/>
                      <a:pt x="8" y="28"/>
                      <a:pt x="8" y="28"/>
                    </a:cubicBezTo>
                    <a:lnTo>
                      <a:pt x="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609666" y="1278641"/>
            <a:ext cx="10092325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系统开发平台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9032" y="5682256"/>
            <a:ext cx="6120398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+mn-ea"/>
              </a:rPr>
              <a:t>Google Chrome</a:t>
            </a:r>
            <a:r>
              <a:rPr lang="zh-CN" altLang="zh-CN" dirty="0">
                <a:solidFill>
                  <a:schemeClr val="accent1"/>
                </a:solidFill>
                <a:latin typeface="+mn-ea"/>
              </a:rPr>
              <a:t>浏览器</a:t>
            </a:r>
            <a:endParaRPr lang="zh-CN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9031" y="1967688"/>
            <a:ext cx="42847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chemeClr val="accent1"/>
                </a:solidFill>
                <a:latin typeface="+mn-ea"/>
              </a:rPr>
              <a:t>操作系统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 Windows 10 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企业版 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LTSC</a:t>
            </a:r>
            <a:endParaRPr lang="en-US" altLang="zh-CN" dirty="0">
              <a:solidFill>
                <a:schemeClr val="accent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accent1"/>
                </a:solidFill>
                <a:latin typeface="+mn-ea"/>
              </a:rPr>
              <a:t>处理器：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Intel Core i7-6700U@2.6GHz</a:t>
            </a:r>
            <a:endParaRPr lang="en-US" altLang="zh-CN" dirty="0">
              <a:solidFill>
                <a:schemeClr val="accent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accent1"/>
                </a:solidFill>
                <a:latin typeface="+mn-ea"/>
              </a:rPr>
              <a:t>内存：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 8G</a:t>
            </a:r>
            <a:endParaRPr lang="en-US" altLang="zh-CN" dirty="0">
              <a:solidFill>
                <a:schemeClr val="accent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accent1"/>
                </a:solidFill>
                <a:latin typeface="+mn-ea"/>
              </a:rPr>
              <a:t>开发工具：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 IntellJ IDEA</a:t>
            </a:r>
            <a:endParaRPr lang="zh-CN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1" name="矩形 1"/>
          <p:cNvSpPr>
            <a:spLocks noChangeArrowheads="1"/>
          </p:cNvSpPr>
          <p:nvPr/>
        </p:nvSpPr>
        <p:spPr bwMode="auto">
          <a:xfrm>
            <a:off x="630569" y="3110825"/>
            <a:ext cx="10092325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系统开发语言及使用的技术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39934" y="3683758"/>
            <a:ext cx="4790607" cy="1289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accent1"/>
                </a:solidFill>
                <a:latin typeface="+mn-ea"/>
              </a:rPr>
              <a:t>开发语言：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Java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、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JavaScript</a:t>
            </a:r>
            <a:r>
              <a:rPr lang="zh-CN" altLang="zh-CN" dirty="0">
                <a:solidFill>
                  <a:schemeClr val="accent1"/>
                </a:solidFill>
                <a:latin typeface="+mn-ea"/>
              </a:rPr>
              <a:t>、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CSS</a:t>
            </a:r>
            <a:r>
              <a:rPr lang="zh-CN" altLang="zh-CN" dirty="0">
                <a:solidFill>
                  <a:schemeClr val="accent1"/>
                </a:solidFill>
                <a:latin typeface="+mn-ea"/>
              </a:rPr>
              <a:t>、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HTML</a:t>
            </a:r>
            <a:endParaRPr lang="en-US" altLang="zh-CN" dirty="0">
              <a:solidFill>
                <a:schemeClr val="accent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accent1"/>
                </a:solidFill>
                <a:latin typeface="+mn-ea"/>
              </a:rPr>
              <a:t>数据库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MySQL</a:t>
            </a:r>
            <a:endParaRPr lang="en-US" altLang="zh-CN" dirty="0">
              <a:solidFill>
                <a:schemeClr val="accent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/>
                </a:solidFill>
                <a:latin typeface="+mn-ea"/>
              </a:rPr>
              <a:t>依赖的软件和工具：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Maven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、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Navicat</a:t>
            </a:r>
            <a:endParaRPr lang="zh-CN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3" name="矩形 1"/>
          <p:cNvSpPr>
            <a:spLocks noChangeArrowheads="1"/>
          </p:cNvSpPr>
          <p:nvPr/>
        </p:nvSpPr>
        <p:spPr bwMode="auto">
          <a:xfrm>
            <a:off x="670375" y="5106803"/>
            <a:ext cx="10092325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系统运行环境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36196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19031" y="57998"/>
            <a:ext cx="8534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系统设计与实现</a:t>
            </a:r>
            <a:r>
              <a:rPr lang="en-US" altLang="zh-CN" sz="3600" b="1" dirty="0">
                <a:solidFill>
                  <a:schemeClr val="bg1"/>
                </a:solidFill>
              </a:rPr>
              <a:t>—</a:t>
            </a:r>
            <a:r>
              <a:rPr lang="zh-CN" altLang="en-US" sz="3600" b="1" dirty="0">
                <a:solidFill>
                  <a:schemeClr val="bg1"/>
                </a:solidFill>
              </a:rPr>
              <a:t>系统核心功能实现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02799" y="288482"/>
            <a:ext cx="608400" cy="608400"/>
            <a:chOff x="5179776" y="2643640"/>
            <a:chExt cx="1895094" cy="1903308"/>
          </a:xfrm>
        </p:grpSpPr>
        <p:sp>
          <p:nvSpPr>
            <p:cNvPr id="64" name="椭圆 63"/>
            <p:cNvSpPr/>
            <p:nvPr/>
          </p:nvSpPr>
          <p:spPr>
            <a:xfrm>
              <a:off x="5179776" y="2643640"/>
              <a:ext cx="1895094" cy="190330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65" name="Group 24"/>
            <p:cNvGrpSpPr/>
            <p:nvPr/>
          </p:nvGrpSpPr>
          <p:grpSpPr>
            <a:xfrm>
              <a:off x="5653823" y="2972414"/>
              <a:ext cx="982395" cy="1212290"/>
              <a:chOff x="6111586" y="318800"/>
              <a:chExt cx="490538" cy="490538"/>
            </a:xfrm>
            <a:solidFill>
              <a:schemeClr val="bg1"/>
            </a:solidFill>
          </p:grpSpPr>
          <p:sp>
            <p:nvSpPr>
              <p:cNvPr id="66" name="Freeform 5"/>
              <p:cNvSpPr>
                <a:spLocks noEditPoints="1"/>
              </p:cNvSpPr>
              <p:nvPr/>
            </p:nvSpPr>
            <p:spPr bwMode="auto">
              <a:xfrm>
                <a:off x="6111586" y="318800"/>
                <a:ext cx="490538" cy="490538"/>
              </a:xfrm>
              <a:custGeom>
                <a:avLst/>
                <a:gdLst>
                  <a:gd name="T0" fmla="*/ 116 w 128"/>
                  <a:gd name="T1" fmla="*/ 0 h 128"/>
                  <a:gd name="T2" fmla="*/ 28 w 128"/>
                  <a:gd name="T3" fmla="*/ 0 h 128"/>
                  <a:gd name="T4" fmla="*/ 16 w 128"/>
                  <a:gd name="T5" fmla="*/ 12 h 128"/>
                  <a:gd name="T6" fmla="*/ 16 w 128"/>
                  <a:gd name="T7" fmla="*/ 20 h 128"/>
                  <a:gd name="T8" fmla="*/ 12 w 128"/>
                  <a:gd name="T9" fmla="*/ 20 h 128"/>
                  <a:gd name="T10" fmla="*/ 0 w 128"/>
                  <a:gd name="T11" fmla="*/ 32 h 128"/>
                  <a:gd name="T12" fmla="*/ 0 w 128"/>
                  <a:gd name="T13" fmla="*/ 112 h 128"/>
                  <a:gd name="T14" fmla="*/ 16 w 128"/>
                  <a:gd name="T15" fmla="*/ 128 h 128"/>
                  <a:gd name="T16" fmla="*/ 112 w 128"/>
                  <a:gd name="T17" fmla="*/ 128 h 128"/>
                  <a:gd name="T18" fmla="*/ 128 w 128"/>
                  <a:gd name="T19" fmla="*/ 112 h 128"/>
                  <a:gd name="T20" fmla="*/ 128 w 128"/>
                  <a:gd name="T21" fmla="*/ 12 h 128"/>
                  <a:gd name="T22" fmla="*/ 116 w 128"/>
                  <a:gd name="T23" fmla="*/ 0 h 128"/>
                  <a:gd name="T24" fmla="*/ 120 w 128"/>
                  <a:gd name="T25" fmla="*/ 112 h 128"/>
                  <a:gd name="T26" fmla="*/ 112 w 128"/>
                  <a:gd name="T27" fmla="*/ 120 h 128"/>
                  <a:gd name="T28" fmla="*/ 16 w 128"/>
                  <a:gd name="T29" fmla="*/ 120 h 128"/>
                  <a:gd name="T30" fmla="*/ 8 w 128"/>
                  <a:gd name="T31" fmla="*/ 112 h 128"/>
                  <a:gd name="T32" fmla="*/ 8 w 128"/>
                  <a:gd name="T33" fmla="*/ 32 h 128"/>
                  <a:gd name="T34" fmla="*/ 12 w 128"/>
                  <a:gd name="T35" fmla="*/ 28 h 128"/>
                  <a:gd name="T36" fmla="*/ 16 w 128"/>
                  <a:gd name="T37" fmla="*/ 28 h 128"/>
                  <a:gd name="T38" fmla="*/ 16 w 128"/>
                  <a:gd name="T39" fmla="*/ 108 h 128"/>
                  <a:gd name="T40" fmla="*/ 20 w 128"/>
                  <a:gd name="T41" fmla="*/ 112 h 128"/>
                  <a:gd name="T42" fmla="*/ 24 w 128"/>
                  <a:gd name="T43" fmla="*/ 108 h 128"/>
                  <a:gd name="T44" fmla="*/ 24 w 128"/>
                  <a:gd name="T45" fmla="*/ 12 h 128"/>
                  <a:gd name="T46" fmla="*/ 28 w 128"/>
                  <a:gd name="T47" fmla="*/ 8 h 128"/>
                  <a:gd name="T48" fmla="*/ 116 w 128"/>
                  <a:gd name="T49" fmla="*/ 8 h 128"/>
                  <a:gd name="T50" fmla="*/ 120 w 128"/>
                  <a:gd name="T51" fmla="*/ 12 h 128"/>
                  <a:gd name="T52" fmla="*/ 120 w 128"/>
                  <a:gd name="T53" fmla="*/ 11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8" h="128">
                    <a:moveTo>
                      <a:pt x="116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16" y="5"/>
                      <a:pt x="16" y="12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5" y="20"/>
                      <a:pt x="0" y="25"/>
                      <a:pt x="0" y="32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21"/>
                      <a:pt x="7" y="128"/>
                      <a:pt x="16" y="12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21" y="128"/>
                      <a:pt x="128" y="121"/>
                      <a:pt x="128" y="112"/>
                    </a:cubicBezTo>
                    <a:cubicBezTo>
                      <a:pt x="128" y="12"/>
                      <a:pt x="128" y="12"/>
                      <a:pt x="128" y="12"/>
                    </a:cubicBezTo>
                    <a:cubicBezTo>
                      <a:pt x="128" y="5"/>
                      <a:pt x="123" y="0"/>
                      <a:pt x="116" y="0"/>
                    </a:cubicBezTo>
                    <a:close/>
                    <a:moveTo>
                      <a:pt x="120" y="112"/>
                    </a:moveTo>
                    <a:cubicBezTo>
                      <a:pt x="120" y="116"/>
                      <a:pt x="116" y="120"/>
                      <a:pt x="112" y="120"/>
                    </a:cubicBezTo>
                    <a:cubicBezTo>
                      <a:pt x="16" y="120"/>
                      <a:pt x="16" y="120"/>
                      <a:pt x="16" y="120"/>
                    </a:cubicBezTo>
                    <a:cubicBezTo>
                      <a:pt x="12" y="120"/>
                      <a:pt x="8" y="116"/>
                      <a:pt x="8" y="11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0"/>
                      <a:pt x="10" y="28"/>
                      <a:pt x="12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10"/>
                      <a:pt x="18" y="112"/>
                      <a:pt x="20" y="112"/>
                    </a:cubicBezTo>
                    <a:cubicBezTo>
                      <a:pt x="22" y="112"/>
                      <a:pt x="24" y="110"/>
                      <a:pt x="24" y="108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0"/>
                      <a:pt x="26" y="8"/>
                      <a:pt x="28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8"/>
                      <a:pt x="120" y="10"/>
                      <a:pt x="120" y="12"/>
                    </a:cubicBezTo>
                    <a:lnTo>
                      <a:pt x="12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7" name="Freeform 6"/>
              <p:cNvSpPr/>
              <p:nvPr/>
            </p:nvSpPr>
            <p:spPr bwMode="auto">
              <a:xfrm>
                <a:off x="6402099" y="502950"/>
                <a:ext cx="138113" cy="14288"/>
              </a:xfrm>
              <a:custGeom>
                <a:avLst/>
                <a:gdLst>
                  <a:gd name="T0" fmla="*/ 2 w 36"/>
                  <a:gd name="T1" fmla="*/ 4 h 4"/>
                  <a:gd name="T2" fmla="*/ 34 w 36"/>
                  <a:gd name="T3" fmla="*/ 4 h 4"/>
                  <a:gd name="T4" fmla="*/ 36 w 36"/>
                  <a:gd name="T5" fmla="*/ 2 h 4"/>
                  <a:gd name="T6" fmla="*/ 34 w 36"/>
                  <a:gd name="T7" fmla="*/ 0 h 4"/>
                  <a:gd name="T8" fmla="*/ 2 w 36"/>
                  <a:gd name="T9" fmla="*/ 0 h 4"/>
                  <a:gd name="T10" fmla="*/ 0 w 36"/>
                  <a:gd name="T11" fmla="*/ 2 h 4"/>
                  <a:gd name="T12" fmla="*/ 2 w 3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8" name="Freeform 7"/>
              <p:cNvSpPr/>
              <p:nvPr/>
            </p:nvSpPr>
            <p:spPr bwMode="auto">
              <a:xfrm>
                <a:off x="6402099" y="456912"/>
                <a:ext cx="138113" cy="14288"/>
              </a:xfrm>
              <a:custGeom>
                <a:avLst/>
                <a:gdLst>
                  <a:gd name="T0" fmla="*/ 2 w 36"/>
                  <a:gd name="T1" fmla="*/ 4 h 4"/>
                  <a:gd name="T2" fmla="*/ 34 w 36"/>
                  <a:gd name="T3" fmla="*/ 4 h 4"/>
                  <a:gd name="T4" fmla="*/ 36 w 36"/>
                  <a:gd name="T5" fmla="*/ 2 h 4"/>
                  <a:gd name="T6" fmla="*/ 34 w 36"/>
                  <a:gd name="T7" fmla="*/ 0 h 4"/>
                  <a:gd name="T8" fmla="*/ 2 w 36"/>
                  <a:gd name="T9" fmla="*/ 0 h 4"/>
                  <a:gd name="T10" fmla="*/ 0 w 36"/>
                  <a:gd name="T11" fmla="*/ 2 h 4"/>
                  <a:gd name="T12" fmla="*/ 2 w 3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9" name="Freeform 8"/>
              <p:cNvSpPr/>
              <p:nvPr/>
            </p:nvSpPr>
            <p:spPr bwMode="auto">
              <a:xfrm>
                <a:off x="6402099" y="410875"/>
                <a:ext cx="138113" cy="14288"/>
              </a:xfrm>
              <a:custGeom>
                <a:avLst/>
                <a:gdLst>
                  <a:gd name="T0" fmla="*/ 2 w 36"/>
                  <a:gd name="T1" fmla="*/ 4 h 4"/>
                  <a:gd name="T2" fmla="*/ 34 w 36"/>
                  <a:gd name="T3" fmla="*/ 4 h 4"/>
                  <a:gd name="T4" fmla="*/ 36 w 36"/>
                  <a:gd name="T5" fmla="*/ 2 h 4"/>
                  <a:gd name="T6" fmla="*/ 34 w 36"/>
                  <a:gd name="T7" fmla="*/ 0 h 4"/>
                  <a:gd name="T8" fmla="*/ 2 w 36"/>
                  <a:gd name="T9" fmla="*/ 0 h 4"/>
                  <a:gd name="T10" fmla="*/ 0 w 36"/>
                  <a:gd name="T11" fmla="*/ 2 h 4"/>
                  <a:gd name="T12" fmla="*/ 2 w 3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0" name="Freeform 9"/>
              <p:cNvSpPr/>
              <p:nvPr/>
            </p:nvSpPr>
            <p:spPr bwMode="auto">
              <a:xfrm>
                <a:off x="6233824" y="733137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1" name="Freeform 10"/>
              <p:cNvSpPr/>
              <p:nvPr/>
            </p:nvSpPr>
            <p:spPr bwMode="auto">
              <a:xfrm>
                <a:off x="6233824" y="687100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2" name="Freeform 11"/>
              <p:cNvSpPr/>
              <p:nvPr/>
            </p:nvSpPr>
            <p:spPr bwMode="auto">
              <a:xfrm>
                <a:off x="6233824" y="641062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3" name="Freeform 12"/>
              <p:cNvSpPr/>
              <p:nvPr/>
            </p:nvSpPr>
            <p:spPr bwMode="auto">
              <a:xfrm>
                <a:off x="6402099" y="733137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4" name="Freeform 13"/>
              <p:cNvSpPr/>
              <p:nvPr/>
            </p:nvSpPr>
            <p:spPr bwMode="auto">
              <a:xfrm>
                <a:off x="6402099" y="687100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5" name="Freeform 14"/>
              <p:cNvSpPr/>
              <p:nvPr/>
            </p:nvSpPr>
            <p:spPr bwMode="auto">
              <a:xfrm>
                <a:off x="6402099" y="641062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6" name="Freeform 15"/>
              <p:cNvSpPr/>
              <p:nvPr/>
            </p:nvSpPr>
            <p:spPr bwMode="auto">
              <a:xfrm>
                <a:off x="6233824" y="548987"/>
                <a:ext cx="306388" cy="14288"/>
              </a:xfrm>
              <a:custGeom>
                <a:avLst/>
                <a:gdLst>
                  <a:gd name="T0" fmla="*/ 78 w 80"/>
                  <a:gd name="T1" fmla="*/ 0 h 4"/>
                  <a:gd name="T2" fmla="*/ 2 w 80"/>
                  <a:gd name="T3" fmla="*/ 0 h 4"/>
                  <a:gd name="T4" fmla="*/ 0 w 80"/>
                  <a:gd name="T5" fmla="*/ 2 h 4"/>
                  <a:gd name="T6" fmla="*/ 2 w 80"/>
                  <a:gd name="T7" fmla="*/ 4 h 4"/>
                  <a:gd name="T8" fmla="*/ 78 w 80"/>
                  <a:gd name="T9" fmla="*/ 4 h 4"/>
                  <a:gd name="T10" fmla="*/ 80 w 80"/>
                  <a:gd name="T11" fmla="*/ 2 h 4"/>
                  <a:gd name="T12" fmla="*/ 78 w 80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4">
                    <a:moveTo>
                      <a:pt x="7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9" y="4"/>
                      <a:pt x="80" y="3"/>
                      <a:pt x="80" y="2"/>
                    </a:cubicBezTo>
                    <a:cubicBezTo>
                      <a:pt x="80" y="1"/>
                      <a:pt x="79" y="0"/>
                      <a:pt x="7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7" name="Freeform 16"/>
              <p:cNvSpPr/>
              <p:nvPr/>
            </p:nvSpPr>
            <p:spPr bwMode="auto">
              <a:xfrm>
                <a:off x="6233824" y="595025"/>
                <a:ext cx="306388" cy="14288"/>
              </a:xfrm>
              <a:custGeom>
                <a:avLst/>
                <a:gdLst>
                  <a:gd name="T0" fmla="*/ 78 w 80"/>
                  <a:gd name="T1" fmla="*/ 0 h 4"/>
                  <a:gd name="T2" fmla="*/ 2 w 80"/>
                  <a:gd name="T3" fmla="*/ 0 h 4"/>
                  <a:gd name="T4" fmla="*/ 0 w 80"/>
                  <a:gd name="T5" fmla="*/ 2 h 4"/>
                  <a:gd name="T6" fmla="*/ 2 w 80"/>
                  <a:gd name="T7" fmla="*/ 4 h 4"/>
                  <a:gd name="T8" fmla="*/ 78 w 80"/>
                  <a:gd name="T9" fmla="*/ 4 h 4"/>
                  <a:gd name="T10" fmla="*/ 80 w 80"/>
                  <a:gd name="T11" fmla="*/ 2 h 4"/>
                  <a:gd name="T12" fmla="*/ 78 w 80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4">
                    <a:moveTo>
                      <a:pt x="7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9" y="4"/>
                      <a:pt x="80" y="3"/>
                      <a:pt x="80" y="2"/>
                    </a:cubicBezTo>
                    <a:cubicBezTo>
                      <a:pt x="80" y="1"/>
                      <a:pt x="79" y="0"/>
                      <a:pt x="7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8" name="Freeform 17"/>
              <p:cNvSpPr>
                <a:spLocks noEditPoints="1"/>
              </p:cNvSpPr>
              <p:nvPr/>
            </p:nvSpPr>
            <p:spPr bwMode="auto">
              <a:xfrm>
                <a:off x="6233824" y="379125"/>
                <a:ext cx="138113" cy="138113"/>
              </a:xfrm>
              <a:custGeom>
                <a:avLst/>
                <a:gdLst>
                  <a:gd name="T0" fmla="*/ 4 w 36"/>
                  <a:gd name="T1" fmla="*/ 36 h 36"/>
                  <a:gd name="T2" fmla="*/ 32 w 36"/>
                  <a:gd name="T3" fmla="*/ 36 h 36"/>
                  <a:gd name="T4" fmla="*/ 36 w 36"/>
                  <a:gd name="T5" fmla="*/ 32 h 36"/>
                  <a:gd name="T6" fmla="*/ 36 w 36"/>
                  <a:gd name="T7" fmla="*/ 4 h 36"/>
                  <a:gd name="T8" fmla="*/ 32 w 36"/>
                  <a:gd name="T9" fmla="*/ 0 h 36"/>
                  <a:gd name="T10" fmla="*/ 4 w 36"/>
                  <a:gd name="T11" fmla="*/ 0 h 36"/>
                  <a:gd name="T12" fmla="*/ 0 w 36"/>
                  <a:gd name="T13" fmla="*/ 4 h 36"/>
                  <a:gd name="T14" fmla="*/ 0 w 36"/>
                  <a:gd name="T15" fmla="*/ 32 h 36"/>
                  <a:gd name="T16" fmla="*/ 4 w 36"/>
                  <a:gd name="T17" fmla="*/ 36 h 36"/>
                  <a:gd name="T18" fmla="*/ 8 w 36"/>
                  <a:gd name="T19" fmla="*/ 8 h 36"/>
                  <a:gd name="T20" fmla="*/ 28 w 36"/>
                  <a:gd name="T21" fmla="*/ 8 h 36"/>
                  <a:gd name="T22" fmla="*/ 28 w 36"/>
                  <a:gd name="T23" fmla="*/ 28 h 36"/>
                  <a:gd name="T24" fmla="*/ 8 w 36"/>
                  <a:gd name="T25" fmla="*/ 28 h 36"/>
                  <a:gd name="T26" fmla="*/ 8 w 36"/>
                  <a:gd name="T27" fmla="*/ 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36">
                    <a:moveTo>
                      <a:pt x="4" y="36"/>
                    </a:moveTo>
                    <a:cubicBezTo>
                      <a:pt x="32" y="36"/>
                      <a:pt x="32" y="36"/>
                      <a:pt x="32" y="36"/>
                    </a:cubicBezTo>
                    <a:cubicBezTo>
                      <a:pt x="34" y="36"/>
                      <a:pt x="36" y="34"/>
                      <a:pt x="36" y="32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2"/>
                      <a:pt x="34" y="0"/>
                      <a:pt x="3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4"/>
                      <a:pt x="2" y="36"/>
                      <a:pt x="4" y="36"/>
                    </a:cubicBezTo>
                    <a:close/>
                    <a:moveTo>
                      <a:pt x="8" y="8"/>
                    </a:moveTo>
                    <a:cubicBezTo>
                      <a:pt x="28" y="8"/>
                      <a:pt x="28" y="8"/>
                      <a:pt x="28" y="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8" y="28"/>
                      <a:pt x="8" y="28"/>
                      <a:pt x="8" y="28"/>
                    </a:cubicBezTo>
                    <a:lnTo>
                      <a:pt x="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609666" y="1278641"/>
            <a:ext cx="10092325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系统实现效果图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0588" y="2354094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登录</a:t>
            </a:r>
            <a:endParaRPr lang="zh-CN" altLang="en-US" dirty="0"/>
          </a:p>
        </p:txBody>
      </p:sp>
      <p:pic>
        <p:nvPicPr>
          <p:cNvPr id="25" name="图片 24"/>
          <p:cNvPicPr/>
          <p:nvPr/>
        </p:nvPicPr>
        <p:blipFill>
          <a:blip r:embed="rId1"/>
          <a:stretch>
            <a:fillRect/>
          </a:stretch>
        </p:blipFill>
        <p:spPr>
          <a:xfrm>
            <a:off x="3167015" y="2072335"/>
            <a:ext cx="5274310" cy="4055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36196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19031" y="57998"/>
            <a:ext cx="8534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系统设计与实现</a:t>
            </a:r>
            <a:r>
              <a:rPr lang="en-US" altLang="zh-CN" sz="3600" b="1" dirty="0">
                <a:solidFill>
                  <a:schemeClr val="bg1"/>
                </a:solidFill>
              </a:rPr>
              <a:t>—</a:t>
            </a:r>
            <a:r>
              <a:rPr lang="zh-CN" altLang="en-US" sz="3600" b="1" dirty="0">
                <a:solidFill>
                  <a:schemeClr val="bg1"/>
                </a:solidFill>
              </a:rPr>
              <a:t>系统核心功能实现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02799" y="288482"/>
            <a:ext cx="608400" cy="608400"/>
            <a:chOff x="5179776" y="2643640"/>
            <a:chExt cx="1895094" cy="1903308"/>
          </a:xfrm>
        </p:grpSpPr>
        <p:sp>
          <p:nvSpPr>
            <p:cNvPr id="64" name="椭圆 63"/>
            <p:cNvSpPr/>
            <p:nvPr/>
          </p:nvSpPr>
          <p:spPr>
            <a:xfrm>
              <a:off x="5179776" y="2643640"/>
              <a:ext cx="1895094" cy="190330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65" name="Group 24"/>
            <p:cNvGrpSpPr/>
            <p:nvPr/>
          </p:nvGrpSpPr>
          <p:grpSpPr>
            <a:xfrm>
              <a:off x="5653823" y="2972414"/>
              <a:ext cx="982395" cy="1212290"/>
              <a:chOff x="6111586" y="318800"/>
              <a:chExt cx="490538" cy="490538"/>
            </a:xfrm>
            <a:solidFill>
              <a:schemeClr val="bg1"/>
            </a:solidFill>
          </p:grpSpPr>
          <p:sp>
            <p:nvSpPr>
              <p:cNvPr id="66" name="Freeform 5"/>
              <p:cNvSpPr>
                <a:spLocks noEditPoints="1"/>
              </p:cNvSpPr>
              <p:nvPr/>
            </p:nvSpPr>
            <p:spPr bwMode="auto">
              <a:xfrm>
                <a:off x="6111586" y="318800"/>
                <a:ext cx="490538" cy="490538"/>
              </a:xfrm>
              <a:custGeom>
                <a:avLst/>
                <a:gdLst>
                  <a:gd name="T0" fmla="*/ 116 w 128"/>
                  <a:gd name="T1" fmla="*/ 0 h 128"/>
                  <a:gd name="T2" fmla="*/ 28 w 128"/>
                  <a:gd name="T3" fmla="*/ 0 h 128"/>
                  <a:gd name="T4" fmla="*/ 16 w 128"/>
                  <a:gd name="T5" fmla="*/ 12 h 128"/>
                  <a:gd name="T6" fmla="*/ 16 w 128"/>
                  <a:gd name="T7" fmla="*/ 20 h 128"/>
                  <a:gd name="T8" fmla="*/ 12 w 128"/>
                  <a:gd name="T9" fmla="*/ 20 h 128"/>
                  <a:gd name="T10" fmla="*/ 0 w 128"/>
                  <a:gd name="T11" fmla="*/ 32 h 128"/>
                  <a:gd name="T12" fmla="*/ 0 w 128"/>
                  <a:gd name="T13" fmla="*/ 112 h 128"/>
                  <a:gd name="T14" fmla="*/ 16 w 128"/>
                  <a:gd name="T15" fmla="*/ 128 h 128"/>
                  <a:gd name="T16" fmla="*/ 112 w 128"/>
                  <a:gd name="T17" fmla="*/ 128 h 128"/>
                  <a:gd name="T18" fmla="*/ 128 w 128"/>
                  <a:gd name="T19" fmla="*/ 112 h 128"/>
                  <a:gd name="T20" fmla="*/ 128 w 128"/>
                  <a:gd name="T21" fmla="*/ 12 h 128"/>
                  <a:gd name="T22" fmla="*/ 116 w 128"/>
                  <a:gd name="T23" fmla="*/ 0 h 128"/>
                  <a:gd name="T24" fmla="*/ 120 w 128"/>
                  <a:gd name="T25" fmla="*/ 112 h 128"/>
                  <a:gd name="T26" fmla="*/ 112 w 128"/>
                  <a:gd name="T27" fmla="*/ 120 h 128"/>
                  <a:gd name="T28" fmla="*/ 16 w 128"/>
                  <a:gd name="T29" fmla="*/ 120 h 128"/>
                  <a:gd name="T30" fmla="*/ 8 w 128"/>
                  <a:gd name="T31" fmla="*/ 112 h 128"/>
                  <a:gd name="T32" fmla="*/ 8 w 128"/>
                  <a:gd name="T33" fmla="*/ 32 h 128"/>
                  <a:gd name="T34" fmla="*/ 12 w 128"/>
                  <a:gd name="T35" fmla="*/ 28 h 128"/>
                  <a:gd name="T36" fmla="*/ 16 w 128"/>
                  <a:gd name="T37" fmla="*/ 28 h 128"/>
                  <a:gd name="T38" fmla="*/ 16 w 128"/>
                  <a:gd name="T39" fmla="*/ 108 h 128"/>
                  <a:gd name="T40" fmla="*/ 20 w 128"/>
                  <a:gd name="T41" fmla="*/ 112 h 128"/>
                  <a:gd name="T42" fmla="*/ 24 w 128"/>
                  <a:gd name="T43" fmla="*/ 108 h 128"/>
                  <a:gd name="T44" fmla="*/ 24 w 128"/>
                  <a:gd name="T45" fmla="*/ 12 h 128"/>
                  <a:gd name="T46" fmla="*/ 28 w 128"/>
                  <a:gd name="T47" fmla="*/ 8 h 128"/>
                  <a:gd name="T48" fmla="*/ 116 w 128"/>
                  <a:gd name="T49" fmla="*/ 8 h 128"/>
                  <a:gd name="T50" fmla="*/ 120 w 128"/>
                  <a:gd name="T51" fmla="*/ 12 h 128"/>
                  <a:gd name="T52" fmla="*/ 120 w 128"/>
                  <a:gd name="T53" fmla="*/ 11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8" h="128">
                    <a:moveTo>
                      <a:pt x="116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16" y="5"/>
                      <a:pt x="16" y="12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5" y="20"/>
                      <a:pt x="0" y="25"/>
                      <a:pt x="0" y="32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21"/>
                      <a:pt x="7" y="128"/>
                      <a:pt x="16" y="12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21" y="128"/>
                      <a:pt x="128" y="121"/>
                      <a:pt x="128" y="112"/>
                    </a:cubicBezTo>
                    <a:cubicBezTo>
                      <a:pt x="128" y="12"/>
                      <a:pt x="128" y="12"/>
                      <a:pt x="128" y="12"/>
                    </a:cubicBezTo>
                    <a:cubicBezTo>
                      <a:pt x="128" y="5"/>
                      <a:pt x="123" y="0"/>
                      <a:pt x="116" y="0"/>
                    </a:cubicBezTo>
                    <a:close/>
                    <a:moveTo>
                      <a:pt x="120" y="112"/>
                    </a:moveTo>
                    <a:cubicBezTo>
                      <a:pt x="120" y="116"/>
                      <a:pt x="116" y="120"/>
                      <a:pt x="112" y="120"/>
                    </a:cubicBezTo>
                    <a:cubicBezTo>
                      <a:pt x="16" y="120"/>
                      <a:pt x="16" y="120"/>
                      <a:pt x="16" y="120"/>
                    </a:cubicBezTo>
                    <a:cubicBezTo>
                      <a:pt x="12" y="120"/>
                      <a:pt x="8" y="116"/>
                      <a:pt x="8" y="11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0"/>
                      <a:pt x="10" y="28"/>
                      <a:pt x="12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10"/>
                      <a:pt x="18" y="112"/>
                      <a:pt x="20" y="112"/>
                    </a:cubicBezTo>
                    <a:cubicBezTo>
                      <a:pt x="22" y="112"/>
                      <a:pt x="24" y="110"/>
                      <a:pt x="24" y="108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0"/>
                      <a:pt x="26" y="8"/>
                      <a:pt x="28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8"/>
                      <a:pt x="120" y="10"/>
                      <a:pt x="120" y="12"/>
                    </a:cubicBezTo>
                    <a:lnTo>
                      <a:pt x="12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7" name="Freeform 6"/>
              <p:cNvSpPr/>
              <p:nvPr/>
            </p:nvSpPr>
            <p:spPr bwMode="auto">
              <a:xfrm>
                <a:off x="6402099" y="502950"/>
                <a:ext cx="138113" cy="14288"/>
              </a:xfrm>
              <a:custGeom>
                <a:avLst/>
                <a:gdLst>
                  <a:gd name="T0" fmla="*/ 2 w 36"/>
                  <a:gd name="T1" fmla="*/ 4 h 4"/>
                  <a:gd name="T2" fmla="*/ 34 w 36"/>
                  <a:gd name="T3" fmla="*/ 4 h 4"/>
                  <a:gd name="T4" fmla="*/ 36 w 36"/>
                  <a:gd name="T5" fmla="*/ 2 h 4"/>
                  <a:gd name="T6" fmla="*/ 34 w 36"/>
                  <a:gd name="T7" fmla="*/ 0 h 4"/>
                  <a:gd name="T8" fmla="*/ 2 w 36"/>
                  <a:gd name="T9" fmla="*/ 0 h 4"/>
                  <a:gd name="T10" fmla="*/ 0 w 36"/>
                  <a:gd name="T11" fmla="*/ 2 h 4"/>
                  <a:gd name="T12" fmla="*/ 2 w 3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8" name="Freeform 7"/>
              <p:cNvSpPr/>
              <p:nvPr/>
            </p:nvSpPr>
            <p:spPr bwMode="auto">
              <a:xfrm>
                <a:off x="6402099" y="456912"/>
                <a:ext cx="138113" cy="14288"/>
              </a:xfrm>
              <a:custGeom>
                <a:avLst/>
                <a:gdLst>
                  <a:gd name="T0" fmla="*/ 2 w 36"/>
                  <a:gd name="T1" fmla="*/ 4 h 4"/>
                  <a:gd name="T2" fmla="*/ 34 w 36"/>
                  <a:gd name="T3" fmla="*/ 4 h 4"/>
                  <a:gd name="T4" fmla="*/ 36 w 36"/>
                  <a:gd name="T5" fmla="*/ 2 h 4"/>
                  <a:gd name="T6" fmla="*/ 34 w 36"/>
                  <a:gd name="T7" fmla="*/ 0 h 4"/>
                  <a:gd name="T8" fmla="*/ 2 w 36"/>
                  <a:gd name="T9" fmla="*/ 0 h 4"/>
                  <a:gd name="T10" fmla="*/ 0 w 36"/>
                  <a:gd name="T11" fmla="*/ 2 h 4"/>
                  <a:gd name="T12" fmla="*/ 2 w 3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9" name="Freeform 8"/>
              <p:cNvSpPr/>
              <p:nvPr/>
            </p:nvSpPr>
            <p:spPr bwMode="auto">
              <a:xfrm>
                <a:off x="6402099" y="410875"/>
                <a:ext cx="138113" cy="14288"/>
              </a:xfrm>
              <a:custGeom>
                <a:avLst/>
                <a:gdLst>
                  <a:gd name="T0" fmla="*/ 2 w 36"/>
                  <a:gd name="T1" fmla="*/ 4 h 4"/>
                  <a:gd name="T2" fmla="*/ 34 w 36"/>
                  <a:gd name="T3" fmla="*/ 4 h 4"/>
                  <a:gd name="T4" fmla="*/ 36 w 36"/>
                  <a:gd name="T5" fmla="*/ 2 h 4"/>
                  <a:gd name="T6" fmla="*/ 34 w 36"/>
                  <a:gd name="T7" fmla="*/ 0 h 4"/>
                  <a:gd name="T8" fmla="*/ 2 w 36"/>
                  <a:gd name="T9" fmla="*/ 0 h 4"/>
                  <a:gd name="T10" fmla="*/ 0 w 36"/>
                  <a:gd name="T11" fmla="*/ 2 h 4"/>
                  <a:gd name="T12" fmla="*/ 2 w 3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0" name="Freeform 9"/>
              <p:cNvSpPr/>
              <p:nvPr/>
            </p:nvSpPr>
            <p:spPr bwMode="auto">
              <a:xfrm>
                <a:off x="6233824" y="733137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1" name="Freeform 10"/>
              <p:cNvSpPr/>
              <p:nvPr/>
            </p:nvSpPr>
            <p:spPr bwMode="auto">
              <a:xfrm>
                <a:off x="6233824" y="687100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2" name="Freeform 11"/>
              <p:cNvSpPr/>
              <p:nvPr/>
            </p:nvSpPr>
            <p:spPr bwMode="auto">
              <a:xfrm>
                <a:off x="6233824" y="641062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3" name="Freeform 12"/>
              <p:cNvSpPr/>
              <p:nvPr/>
            </p:nvSpPr>
            <p:spPr bwMode="auto">
              <a:xfrm>
                <a:off x="6402099" y="733137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4" name="Freeform 13"/>
              <p:cNvSpPr/>
              <p:nvPr/>
            </p:nvSpPr>
            <p:spPr bwMode="auto">
              <a:xfrm>
                <a:off x="6402099" y="687100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5" name="Freeform 14"/>
              <p:cNvSpPr/>
              <p:nvPr/>
            </p:nvSpPr>
            <p:spPr bwMode="auto">
              <a:xfrm>
                <a:off x="6402099" y="641062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6" name="Freeform 15"/>
              <p:cNvSpPr/>
              <p:nvPr/>
            </p:nvSpPr>
            <p:spPr bwMode="auto">
              <a:xfrm>
                <a:off x="6233824" y="548987"/>
                <a:ext cx="306388" cy="14288"/>
              </a:xfrm>
              <a:custGeom>
                <a:avLst/>
                <a:gdLst>
                  <a:gd name="T0" fmla="*/ 78 w 80"/>
                  <a:gd name="T1" fmla="*/ 0 h 4"/>
                  <a:gd name="T2" fmla="*/ 2 w 80"/>
                  <a:gd name="T3" fmla="*/ 0 h 4"/>
                  <a:gd name="T4" fmla="*/ 0 w 80"/>
                  <a:gd name="T5" fmla="*/ 2 h 4"/>
                  <a:gd name="T6" fmla="*/ 2 w 80"/>
                  <a:gd name="T7" fmla="*/ 4 h 4"/>
                  <a:gd name="T8" fmla="*/ 78 w 80"/>
                  <a:gd name="T9" fmla="*/ 4 h 4"/>
                  <a:gd name="T10" fmla="*/ 80 w 80"/>
                  <a:gd name="T11" fmla="*/ 2 h 4"/>
                  <a:gd name="T12" fmla="*/ 78 w 80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4">
                    <a:moveTo>
                      <a:pt x="7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9" y="4"/>
                      <a:pt x="80" y="3"/>
                      <a:pt x="80" y="2"/>
                    </a:cubicBezTo>
                    <a:cubicBezTo>
                      <a:pt x="80" y="1"/>
                      <a:pt x="79" y="0"/>
                      <a:pt x="7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7" name="Freeform 16"/>
              <p:cNvSpPr/>
              <p:nvPr/>
            </p:nvSpPr>
            <p:spPr bwMode="auto">
              <a:xfrm>
                <a:off x="6233824" y="595025"/>
                <a:ext cx="306388" cy="14288"/>
              </a:xfrm>
              <a:custGeom>
                <a:avLst/>
                <a:gdLst>
                  <a:gd name="T0" fmla="*/ 78 w 80"/>
                  <a:gd name="T1" fmla="*/ 0 h 4"/>
                  <a:gd name="T2" fmla="*/ 2 w 80"/>
                  <a:gd name="T3" fmla="*/ 0 h 4"/>
                  <a:gd name="T4" fmla="*/ 0 w 80"/>
                  <a:gd name="T5" fmla="*/ 2 h 4"/>
                  <a:gd name="T6" fmla="*/ 2 w 80"/>
                  <a:gd name="T7" fmla="*/ 4 h 4"/>
                  <a:gd name="T8" fmla="*/ 78 w 80"/>
                  <a:gd name="T9" fmla="*/ 4 h 4"/>
                  <a:gd name="T10" fmla="*/ 80 w 80"/>
                  <a:gd name="T11" fmla="*/ 2 h 4"/>
                  <a:gd name="T12" fmla="*/ 78 w 80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4">
                    <a:moveTo>
                      <a:pt x="7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9" y="4"/>
                      <a:pt x="80" y="3"/>
                      <a:pt x="80" y="2"/>
                    </a:cubicBezTo>
                    <a:cubicBezTo>
                      <a:pt x="80" y="1"/>
                      <a:pt x="79" y="0"/>
                      <a:pt x="7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8" name="Freeform 17"/>
              <p:cNvSpPr>
                <a:spLocks noEditPoints="1"/>
              </p:cNvSpPr>
              <p:nvPr/>
            </p:nvSpPr>
            <p:spPr bwMode="auto">
              <a:xfrm>
                <a:off x="6233824" y="379125"/>
                <a:ext cx="138113" cy="138113"/>
              </a:xfrm>
              <a:custGeom>
                <a:avLst/>
                <a:gdLst>
                  <a:gd name="T0" fmla="*/ 4 w 36"/>
                  <a:gd name="T1" fmla="*/ 36 h 36"/>
                  <a:gd name="T2" fmla="*/ 32 w 36"/>
                  <a:gd name="T3" fmla="*/ 36 h 36"/>
                  <a:gd name="T4" fmla="*/ 36 w 36"/>
                  <a:gd name="T5" fmla="*/ 32 h 36"/>
                  <a:gd name="T6" fmla="*/ 36 w 36"/>
                  <a:gd name="T7" fmla="*/ 4 h 36"/>
                  <a:gd name="T8" fmla="*/ 32 w 36"/>
                  <a:gd name="T9" fmla="*/ 0 h 36"/>
                  <a:gd name="T10" fmla="*/ 4 w 36"/>
                  <a:gd name="T11" fmla="*/ 0 h 36"/>
                  <a:gd name="T12" fmla="*/ 0 w 36"/>
                  <a:gd name="T13" fmla="*/ 4 h 36"/>
                  <a:gd name="T14" fmla="*/ 0 w 36"/>
                  <a:gd name="T15" fmla="*/ 32 h 36"/>
                  <a:gd name="T16" fmla="*/ 4 w 36"/>
                  <a:gd name="T17" fmla="*/ 36 h 36"/>
                  <a:gd name="T18" fmla="*/ 8 w 36"/>
                  <a:gd name="T19" fmla="*/ 8 h 36"/>
                  <a:gd name="T20" fmla="*/ 28 w 36"/>
                  <a:gd name="T21" fmla="*/ 8 h 36"/>
                  <a:gd name="T22" fmla="*/ 28 w 36"/>
                  <a:gd name="T23" fmla="*/ 28 h 36"/>
                  <a:gd name="T24" fmla="*/ 8 w 36"/>
                  <a:gd name="T25" fmla="*/ 28 h 36"/>
                  <a:gd name="T26" fmla="*/ 8 w 36"/>
                  <a:gd name="T27" fmla="*/ 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36">
                    <a:moveTo>
                      <a:pt x="4" y="36"/>
                    </a:moveTo>
                    <a:cubicBezTo>
                      <a:pt x="32" y="36"/>
                      <a:pt x="32" y="36"/>
                      <a:pt x="32" y="36"/>
                    </a:cubicBezTo>
                    <a:cubicBezTo>
                      <a:pt x="34" y="36"/>
                      <a:pt x="36" y="34"/>
                      <a:pt x="36" y="32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2"/>
                      <a:pt x="34" y="0"/>
                      <a:pt x="3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4"/>
                      <a:pt x="2" y="36"/>
                      <a:pt x="4" y="36"/>
                    </a:cubicBezTo>
                    <a:close/>
                    <a:moveTo>
                      <a:pt x="8" y="8"/>
                    </a:moveTo>
                    <a:cubicBezTo>
                      <a:pt x="28" y="8"/>
                      <a:pt x="28" y="8"/>
                      <a:pt x="28" y="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8" y="28"/>
                      <a:pt x="8" y="28"/>
                      <a:pt x="8" y="28"/>
                    </a:cubicBezTo>
                    <a:lnTo>
                      <a:pt x="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609666" y="1278641"/>
            <a:ext cx="10092325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系统实现效果图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86156" y="1808925"/>
            <a:ext cx="131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用户系统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7952" y="2389982"/>
            <a:ext cx="8913341" cy="30531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36196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19031" y="57998"/>
            <a:ext cx="8534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系统设计与实现</a:t>
            </a:r>
            <a:r>
              <a:rPr lang="en-US" altLang="zh-CN" sz="3600" b="1" dirty="0">
                <a:solidFill>
                  <a:schemeClr val="bg1"/>
                </a:solidFill>
              </a:rPr>
              <a:t>—</a:t>
            </a:r>
            <a:r>
              <a:rPr lang="zh-CN" altLang="en-US" sz="3600" b="1" dirty="0">
                <a:solidFill>
                  <a:schemeClr val="bg1"/>
                </a:solidFill>
              </a:rPr>
              <a:t>系统核心功能实现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02799" y="288482"/>
            <a:ext cx="608400" cy="608400"/>
            <a:chOff x="5179776" y="2643640"/>
            <a:chExt cx="1895094" cy="1903308"/>
          </a:xfrm>
        </p:grpSpPr>
        <p:sp>
          <p:nvSpPr>
            <p:cNvPr id="64" name="椭圆 63"/>
            <p:cNvSpPr/>
            <p:nvPr/>
          </p:nvSpPr>
          <p:spPr>
            <a:xfrm>
              <a:off x="5179776" y="2643640"/>
              <a:ext cx="1895094" cy="190330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65" name="Group 24"/>
            <p:cNvGrpSpPr/>
            <p:nvPr/>
          </p:nvGrpSpPr>
          <p:grpSpPr>
            <a:xfrm>
              <a:off x="5653823" y="2972414"/>
              <a:ext cx="982395" cy="1212290"/>
              <a:chOff x="6111586" y="318800"/>
              <a:chExt cx="490538" cy="490538"/>
            </a:xfrm>
            <a:solidFill>
              <a:schemeClr val="bg1"/>
            </a:solidFill>
          </p:grpSpPr>
          <p:sp>
            <p:nvSpPr>
              <p:cNvPr id="66" name="Freeform 5"/>
              <p:cNvSpPr>
                <a:spLocks noEditPoints="1"/>
              </p:cNvSpPr>
              <p:nvPr/>
            </p:nvSpPr>
            <p:spPr bwMode="auto">
              <a:xfrm>
                <a:off x="6111586" y="318800"/>
                <a:ext cx="490538" cy="490538"/>
              </a:xfrm>
              <a:custGeom>
                <a:avLst/>
                <a:gdLst>
                  <a:gd name="T0" fmla="*/ 116 w 128"/>
                  <a:gd name="T1" fmla="*/ 0 h 128"/>
                  <a:gd name="T2" fmla="*/ 28 w 128"/>
                  <a:gd name="T3" fmla="*/ 0 h 128"/>
                  <a:gd name="T4" fmla="*/ 16 w 128"/>
                  <a:gd name="T5" fmla="*/ 12 h 128"/>
                  <a:gd name="T6" fmla="*/ 16 w 128"/>
                  <a:gd name="T7" fmla="*/ 20 h 128"/>
                  <a:gd name="T8" fmla="*/ 12 w 128"/>
                  <a:gd name="T9" fmla="*/ 20 h 128"/>
                  <a:gd name="T10" fmla="*/ 0 w 128"/>
                  <a:gd name="T11" fmla="*/ 32 h 128"/>
                  <a:gd name="T12" fmla="*/ 0 w 128"/>
                  <a:gd name="T13" fmla="*/ 112 h 128"/>
                  <a:gd name="T14" fmla="*/ 16 w 128"/>
                  <a:gd name="T15" fmla="*/ 128 h 128"/>
                  <a:gd name="T16" fmla="*/ 112 w 128"/>
                  <a:gd name="T17" fmla="*/ 128 h 128"/>
                  <a:gd name="T18" fmla="*/ 128 w 128"/>
                  <a:gd name="T19" fmla="*/ 112 h 128"/>
                  <a:gd name="T20" fmla="*/ 128 w 128"/>
                  <a:gd name="T21" fmla="*/ 12 h 128"/>
                  <a:gd name="T22" fmla="*/ 116 w 128"/>
                  <a:gd name="T23" fmla="*/ 0 h 128"/>
                  <a:gd name="T24" fmla="*/ 120 w 128"/>
                  <a:gd name="T25" fmla="*/ 112 h 128"/>
                  <a:gd name="T26" fmla="*/ 112 w 128"/>
                  <a:gd name="T27" fmla="*/ 120 h 128"/>
                  <a:gd name="T28" fmla="*/ 16 w 128"/>
                  <a:gd name="T29" fmla="*/ 120 h 128"/>
                  <a:gd name="T30" fmla="*/ 8 w 128"/>
                  <a:gd name="T31" fmla="*/ 112 h 128"/>
                  <a:gd name="T32" fmla="*/ 8 w 128"/>
                  <a:gd name="T33" fmla="*/ 32 h 128"/>
                  <a:gd name="T34" fmla="*/ 12 w 128"/>
                  <a:gd name="T35" fmla="*/ 28 h 128"/>
                  <a:gd name="T36" fmla="*/ 16 w 128"/>
                  <a:gd name="T37" fmla="*/ 28 h 128"/>
                  <a:gd name="T38" fmla="*/ 16 w 128"/>
                  <a:gd name="T39" fmla="*/ 108 h 128"/>
                  <a:gd name="T40" fmla="*/ 20 w 128"/>
                  <a:gd name="T41" fmla="*/ 112 h 128"/>
                  <a:gd name="T42" fmla="*/ 24 w 128"/>
                  <a:gd name="T43" fmla="*/ 108 h 128"/>
                  <a:gd name="T44" fmla="*/ 24 w 128"/>
                  <a:gd name="T45" fmla="*/ 12 h 128"/>
                  <a:gd name="T46" fmla="*/ 28 w 128"/>
                  <a:gd name="T47" fmla="*/ 8 h 128"/>
                  <a:gd name="T48" fmla="*/ 116 w 128"/>
                  <a:gd name="T49" fmla="*/ 8 h 128"/>
                  <a:gd name="T50" fmla="*/ 120 w 128"/>
                  <a:gd name="T51" fmla="*/ 12 h 128"/>
                  <a:gd name="T52" fmla="*/ 120 w 128"/>
                  <a:gd name="T53" fmla="*/ 11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8" h="128">
                    <a:moveTo>
                      <a:pt x="116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16" y="5"/>
                      <a:pt x="16" y="12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5" y="20"/>
                      <a:pt x="0" y="25"/>
                      <a:pt x="0" y="32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21"/>
                      <a:pt x="7" y="128"/>
                      <a:pt x="16" y="12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21" y="128"/>
                      <a:pt x="128" y="121"/>
                      <a:pt x="128" y="112"/>
                    </a:cubicBezTo>
                    <a:cubicBezTo>
                      <a:pt x="128" y="12"/>
                      <a:pt x="128" y="12"/>
                      <a:pt x="128" y="12"/>
                    </a:cubicBezTo>
                    <a:cubicBezTo>
                      <a:pt x="128" y="5"/>
                      <a:pt x="123" y="0"/>
                      <a:pt x="116" y="0"/>
                    </a:cubicBezTo>
                    <a:close/>
                    <a:moveTo>
                      <a:pt x="120" y="112"/>
                    </a:moveTo>
                    <a:cubicBezTo>
                      <a:pt x="120" y="116"/>
                      <a:pt x="116" y="120"/>
                      <a:pt x="112" y="120"/>
                    </a:cubicBezTo>
                    <a:cubicBezTo>
                      <a:pt x="16" y="120"/>
                      <a:pt x="16" y="120"/>
                      <a:pt x="16" y="120"/>
                    </a:cubicBezTo>
                    <a:cubicBezTo>
                      <a:pt x="12" y="120"/>
                      <a:pt x="8" y="116"/>
                      <a:pt x="8" y="11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0"/>
                      <a:pt x="10" y="28"/>
                      <a:pt x="12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10"/>
                      <a:pt x="18" y="112"/>
                      <a:pt x="20" y="112"/>
                    </a:cubicBezTo>
                    <a:cubicBezTo>
                      <a:pt x="22" y="112"/>
                      <a:pt x="24" y="110"/>
                      <a:pt x="24" y="108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0"/>
                      <a:pt x="26" y="8"/>
                      <a:pt x="28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8"/>
                      <a:pt x="120" y="10"/>
                      <a:pt x="120" y="12"/>
                    </a:cubicBezTo>
                    <a:lnTo>
                      <a:pt x="12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7" name="Freeform 6"/>
              <p:cNvSpPr/>
              <p:nvPr/>
            </p:nvSpPr>
            <p:spPr bwMode="auto">
              <a:xfrm>
                <a:off x="6402099" y="502950"/>
                <a:ext cx="138113" cy="14288"/>
              </a:xfrm>
              <a:custGeom>
                <a:avLst/>
                <a:gdLst>
                  <a:gd name="T0" fmla="*/ 2 w 36"/>
                  <a:gd name="T1" fmla="*/ 4 h 4"/>
                  <a:gd name="T2" fmla="*/ 34 w 36"/>
                  <a:gd name="T3" fmla="*/ 4 h 4"/>
                  <a:gd name="T4" fmla="*/ 36 w 36"/>
                  <a:gd name="T5" fmla="*/ 2 h 4"/>
                  <a:gd name="T6" fmla="*/ 34 w 36"/>
                  <a:gd name="T7" fmla="*/ 0 h 4"/>
                  <a:gd name="T8" fmla="*/ 2 w 36"/>
                  <a:gd name="T9" fmla="*/ 0 h 4"/>
                  <a:gd name="T10" fmla="*/ 0 w 36"/>
                  <a:gd name="T11" fmla="*/ 2 h 4"/>
                  <a:gd name="T12" fmla="*/ 2 w 3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8" name="Freeform 7"/>
              <p:cNvSpPr/>
              <p:nvPr/>
            </p:nvSpPr>
            <p:spPr bwMode="auto">
              <a:xfrm>
                <a:off x="6402099" y="456912"/>
                <a:ext cx="138113" cy="14288"/>
              </a:xfrm>
              <a:custGeom>
                <a:avLst/>
                <a:gdLst>
                  <a:gd name="T0" fmla="*/ 2 w 36"/>
                  <a:gd name="T1" fmla="*/ 4 h 4"/>
                  <a:gd name="T2" fmla="*/ 34 w 36"/>
                  <a:gd name="T3" fmla="*/ 4 h 4"/>
                  <a:gd name="T4" fmla="*/ 36 w 36"/>
                  <a:gd name="T5" fmla="*/ 2 h 4"/>
                  <a:gd name="T6" fmla="*/ 34 w 36"/>
                  <a:gd name="T7" fmla="*/ 0 h 4"/>
                  <a:gd name="T8" fmla="*/ 2 w 36"/>
                  <a:gd name="T9" fmla="*/ 0 h 4"/>
                  <a:gd name="T10" fmla="*/ 0 w 36"/>
                  <a:gd name="T11" fmla="*/ 2 h 4"/>
                  <a:gd name="T12" fmla="*/ 2 w 3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9" name="Freeform 8"/>
              <p:cNvSpPr/>
              <p:nvPr/>
            </p:nvSpPr>
            <p:spPr bwMode="auto">
              <a:xfrm>
                <a:off x="6402099" y="410875"/>
                <a:ext cx="138113" cy="14288"/>
              </a:xfrm>
              <a:custGeom>
                <a:avLst/>
                <a:gdLst>
                  <a:gd name="T0" fmla="*/ 2 w 36"/>
                  <a:gd name="T1" fmla="*/ 4 h 4"/>
                  <a:gd name="T2" fmla="*/ 34 w 36"/>
                  <a:gd name="T3" fmla="*/ 4 h 4"/>
                  <a:gd name="T4" fmla="*/ 36 w 36"/>
                  <a:gd name="T5" fmla="*/ 2 h 4"/>
                  <a:gd name="T6" fmla="*/ 34 w 36"/>
                  <a:gd name="T7" fmla="*/ 0 h 4"/>
                  <a:gd name="T8" fmla="*/ 2 w 36"/>
                  <a:gd name="T9" fmla="*/ 0 h 4"/>
                  <a:gd name="T10" fmla="*/ 0 w 36"/>
                  <a:gd name="T11" fmla="*/ 2 h 4"/>
                  <a:gd name="T12" fmla="*/ 2 w 3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0" name="Freeform 9"/>
              <p:cNvSpPr/>
              <p:nvPr/>
            </p:nvSpPr>
            <p:spPr bwMode="auto">
              <a:xfrm>
                <a:off x="6233824" y="733137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1" name="Freeform 10"/>
              <p:cNvSpPr/>
              <p:nvPr/>
            </p:nvSpPr>
            <p:spPr bwMode="auto">
              <a:xfrm>
                <a:off x="6233824" y="687100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2" name="Freeform 11"/>
              <p:cNvSpPr/>
              <p:nvPr/>
            </p:nvSpPr>
            <p:spPr bwMode="auto">
              <a:xfrm>
                <a:off x="6233824" y="641062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3" name="Freeform 12"/>
              <p:cNvSpPr/>
              <p:nvPr/>
            </p:nvSpPr>
            <p:spPr bwMode="auto">
              <a:xfrm>
                <a:off x="6402099" y="733137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4" name="Freeform 13"/>
              <p:cNvSpPr/>
              <p:nvPr/>
            </p:nvSpPr>
            <p:spPr bwMode="auto">
              <a:xfrm>
                <a:off x="6402099" y="687100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5" name="Freeform 14"/>
              <p:cNvSpPr/>
              <p:nvPr/>
            </p:nvSpPr>
            <p:spPr bwMode="auto">
              <a:xfrm>
                <a:off x="6402099" y="641062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6" name="Freeform 15"/>
              <p:cNvSpPr/>
              <p:nvPr/>
            </p:nvSpPr>
            <p:spPr bwMode="auto">
              <a:xfrm>
                <a:off x="6233824" y="548987"/>
                <a:ext cx="306388" cy="14288"/>
              </a:xfrm>
              <a:custGeom>
                <a:avLst/>
                <a:gdLst>
                  <a:gd name="T0" fmla="*/ 78 w 80"/>
                  <a:gd name="T1" fmla="*/ 0 h 4"/>
                  <a:gd name="T2" fmla="*/ 2 w 80"/>
                  <a:gd name="T3" fmla="*/ 0 h 4"/>
                  <a:gd name="T4" fmla="*/ 0 w 80"/>
                  <a:gd name="T5" fmla="*/ 2 h 4"/>
                  <a:gd name="T6" fmla="*/ 2 w 80"/>
                  <a:gd name="T7" fmla="*/ 4 h 4"/>
                  <a:gd name="T8" fmla="*/ 78 w 80"/>
                  <a:gd name="T9" fmla="*/ 4 h 4"/>
                  <a:gd name="T10" fmla="*/ 80 w 80"/>
                  <a:gd name="T11" fmla="*/ 2 h 4"/>
                  <a:gd name="T12" fmla="*/ 78 w 80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4">
                    <a:moveTo>
                      <a:pt x="7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9" y="4"/>
                      <a:pt x="80" y="3"/>
                      <a:pt x="80" y="2"/>
                    </a:cubicBezTo>
                    <a:cubicBezTo>
                      <a:pt x="80" y="1"/>
                      <a:pt x="79" y="0"/>
                      <a:pt x="7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7" name="Freeform 16"/>
              <p:cNvSpPr/>
              <p:nvPr/>
            </p:nvSpPr>
            <p:spPr bwMode="auto">
              <a:xfrm>
                <a:off x="6233824" y="595025"/>
                <a:ext cx="306388" cy="14288"/>
              </a:xfrm>
              <a:custGeom>
                <a:avLst/>
                <a:gdLst>
                  <a:gd name="T0" fmla="*/ 78 w 80"/>
                  <a:gd name="T1" fmla="*/ 0 h 4"/>
                  <a:gd name="T2" fmla="*/ 2 w 80"/>
                  <a:gd name="T3" fmla="*/ 0 h 4"/>
                  <a:gd name="T4" fmla="*/ 0 w 80"/>
                  <a:gd name="T5" fmla="*/ 2 h 4"/>
                  <a:gd name="T6" fmla="*/ 2 w 80"/>
                  <a:gd name="T7" fmla="*/ 4 h 4"/>
                  <a:gd name="T8" fmla="*/ 78 w 80"/>
                  <a:gd name="T9" fmla="*/ 4 h 4"/>
                  <a:gd name="T10" fmla="*/ 80 w 80"/>
                  <a:gd name="T11" fmla="*/ 2 h 4"/>
                  <a:gd name="T12" fmla="*/ 78 w 80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4">
                    <a:moveTo>
                      <a:pt x="7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9" y="4"/>
                      <a:pt x="80" y="3"/>
                      <a:pt x="80" y="2"/>
                    </a:cubicBezTo>
                    <a:cubicBezTo>
                      <a:pt x="80" y="1"/>
                      <a:pt x="79" y="0"/>
                      <a:pt x="7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8" name="Freeform 17"/>
              <p:cNvSpPr>
                <a:spLocks noEditPoints="1"/>
              </p:cNvSpPr>
              <p:nvPr/>
            </p:nvSpPr>
            <p:spPr bwMode="auto">
              <a:xfrm>
                <a:off x="6233824" y="379125"/>
                <a:ext cx="138113" cy="138113"/>
              </a:xfrm>
              <a:custGeom>
                <a:avLst/>
                <a:gdLst>
                  <a:gd name="T0" fmla="*/ 4 w 36"/>
                  <a:gd name="T1" fmla="*/ 36 h 36"/>
                  <a:gd name="T2" fmla="*/ 32 w 36"/>
                  <a:gd name="T3" fmla="*/ 36 h 36"/>
                  <a:gd name="T4" fmla="*/ 36 w 36"/>
                  <a:gd name="T5" fmla="*/ 32 h 36"/>
                  <a:gd name="T6" fmla="*/ 36 w 36"/>
                  <a:gd name="T7" fmla="*/ 4 h 36"/>
                  <a:gd name="T8" fmla="*/ 32 w 36"/>
                  <a:gd name="T9" fmla="*/ 0 h 36"/>
                  <a:gd name="T10" fmla="*/ 4 w 36"/>
                  <a:gd name="T11" fmla="*/ 0 h 36"/>
                  <a:gd name="T12" fmla="*/ 0 w 36"/>
                  <a:gd name="T13" fmla="*/ 4 h 36"/>
                  <a:gd name="T14" fmla="*/ 0 w 36"/>
                  <a:gd name="T15" fmla="*/ 32 h 36"/>
                  <a:gd name="T16" fmla="*/ 4 w 36"/>
                  <a:gd name="T17" fmla="*/ 36 h 36"/>
                  <a:gd name="T18" fmla="*/ 8 w 36"/>
                  <a:gd name="T19" fmla="*/ 8 h 36"/>
                  <a:gd name="T20" fmla="*/ 28 w 36"/>
                  <a:gd name="T21" fmla="*/ 8 h 36"/>
                  <a:gd name="T22" fmla="*/ 28 w 36"/>
                  <a:gd name="T23" fmla="*/ 28 h 36"/>
                  <a:gd name="T24" fmla="*/ 8 w 36"/>
                  <a:gd name="T25" fmla="*/ 28 h 36"/>
                  <a:gd name="T26" fmla="*/ 8 w 36"/>
                  <a:gd name="T27" fmla="*/ 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36">
                    <a:moveTo>
                      <a:pt x="4" y="36"/>
                    </a:moveTo>
                    <a:cubicBezTo>
                      <a:pt x="32" y="36"/>
                      <a:pt x="32" y="36"/>
                      <a:pt x="32" y="36"/>
                    </a:cubicBezTo>
                    <a:cubicBezTo>
                      <a:pt x="34" y="36"/>
                      <a:pt x="36" y="34"/>
                      <a:pt x="36" y="32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2"/>
                      <a:pt x="34" y="0"/>
                      <a:pt x="3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4"/>
                      <a:pt x="2" y="36"/>
                      <a:pt x="4" y="36"/>
                    </a:cubicBezTo>
                    <a:close/>
                    <a:moveTo>
                      <a:pt x="8" y="8"/>
                    </a:moveTo>
                    <a:cubicBezTo>
                      <a:pt x="28" y="8"/>
                      <a:pt x="28" y="8"/>
                      <a:pt x="28" y="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8" y="28"/>
                      <a:pt x="8" y="28"/>
                      <a:pt x="8" y="28"/>
                    </a:cubicBezTo>
                    <a:lnTo>
                      <a:pt x="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609666" y="1278641"/>
            <a:ext cx="10092325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系统实现效果图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86156" y="1993591"/>
            <a:ext cx="141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管理员系统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6154" y="2637007"/>
            <a:ext cx="9422299" cy="23175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71700"/>
            <a:ext cx="12192000" cy="283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398186" y="2483838"/>
            <a:ext cx="5708293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总结与展望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66515" y="2678103"/>
            <a:ext cx="1895094" cy="1895093"/>
            <a:chOff x="9590802" y="2625502"/>
            <a:chExt cx="1895094" cy="1895093"/>
          </a:xfrm>
        </p:grpSpPr>
        <p:sp>
          <p:nvSpPr>
            <p:cNvPr id="9" name="椭圆 8"/>
            <p:cNvSpPr/>
            <p:nvPr/>
          </p:nvSpPr>
          <p:spPr>
            <a:xfrm>
              <a:off x="9590802" y="2625502"/>
              <a:ext cx="1895094" cy="1895093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10046858" y="2983023"/>
              <a:ext cx="1003664" cy="1218347"/>
            </a:xfrm>
            <a:custGeom>
              <a:avLst/>
              <a:gdLst>
                <a:gd name="T0" fmla="*/ 127 w 155"/>
                <a:gd name="T1" fmla="*/ 7 h 189"/>
                <a:gd name="T2" fmla="*/ 124 w 155"/>
                <a:gd name="T3" fmla="*/ 0 h 189"/>
                <a:gd name="T4" fmla="*/ 122 w 155"/>
                <a:gd name="T5" fmla="*/ 7 h 189"/>
                <a:gd name="T6" fmla="*/ 96 w 155"/>
                <a:gd name="T7" fmla="*/ 3 h 189"/>
                <a:gd name="T8" fmla="*/ 90 w 155"/>
                <a:gd name="T9" fmla="*/ 3 h 189"/>
                <a:gd name="T10" fmla="*/ 64 w 155"/>
                <a:gd name="T11" fmla="*/ 7 h 189"/>
                <a:gd name="T12" fmla="*/ 62 w 155"/>
                <a:gd name="T13" fmla="*/ 0 h 189"/>
                <a:gd name="T14" fmla="*/ 59 w 155"/>
                <a:gd name="T15" fmla="*/ 7 h 189"/>
                <a:gd name="T16" fmla="*/ 33 w 155"/>
                <a:gd name="T17" fmla="*/ 3 h 189"/>
                <a:gd name="T18" fmla="*/ 27 w 155"/>
                <a:gd name="T19" fmla="*/ 3 h 189"/>
                <a:gd name="T20" fmla="*/ 7 w 155"/>
                <a:gd name="T21" fmla="*/ 7 h 189"/>
                <a:gd name="T22" fmla="*/ 0 w 155"/>
                <a:gd name="T23" fmla="*/ 182 h 189"/>
                <a:gd name="T24" fmla="*/ 148 w 155"/>
                <a:gd name="T25" fmla="*/ 189 h 189"/>
                <a:gd name="T26" fmla="*/ 155 w 155"/>
                <a:gd name="T27" fmla="*/ 13 h 189"/>
                <a:gd name="T28" fmla="*/ 124 w 155"/>
                <a:gd name="T29" fmla="*/ 40 h 189"/>
                <a:gd name="T30" fmla="*/ 127 w 155"/>
                <a:gd name="T31" fmla="*/ 31 h 189"/>
                <a:gd name="T32" fmla="*/ 124 w 155"/>
                <a:gd name="T33" fmla="*/ 44 h 189"/>
                <a:gd name="T34" fmla="*/ 122 w 155"/>
                <a:gd name="T35" fmla="*/ 31 h 189"/>
                <a:gd name="T36" fmla="*/ 124 w 155"/>
                <a:gd name="T37" fmla="*/ 40 h 189"/>
                <a:gd name="T38" fmla="*/ 96 w 155"/>
                <a:gd name="T39" fmla="*/ 37 h 189"/>
                <a:gd name="T40" fmla="*/ 100 w 155"/>
                <a:gd name="T41" fmla="*/ 37 h 189"/>
                <a:gd name="T42" fmla="*/ 86 w 155"/>
                <a:gd name="T43" fmla="*/ 37 h 189"/>
                <a:gd name="T44" fmla="*/ 90 w 155"/>
                <a:gd name="T45" fmla="*/ 37 h 189"/>
                <a:gd name="T46" fmla="*/ 62 w 155"/>
                <a:gd name="T47" fmla="*/ 40 h 189"/>
                <a:gd name="T48" fmla="*/ 64 w 155"/>
                <a:gd name="T49" fmla="*/ 31 h 189"/>
                <a:gd name="T50" fmla="*/ 62 w 155"/>
                <a:gd name="T51" fmla="*/ 44 h 189"/>
                <a:gd name="T52" fmla="*/ 59 w 155"/>
                <a:gd name="T53" fmla="*/ 31 h 189"/>
                <a:gd name="T54" fmla="*/ 62 w 155"/>
                <a:gd name="T55" fmla="*/ 40 h 189"/>
                <a:gd name="T56" fmla="*/ 33 w 155"/>
                <a:gd name="T57" fmla="*/ 37 h 189"/>
                <a:gd name="T58" fmla="*/ 37 w 155"/>
                <a:gd name="T59" fmla="*/ 37 h 189"/>
                <a:gd name="T60" fmla="*/ 23 w 155"/>
                <a:gd name="T61" fmla="*/ 37 h 189"/>
                <a:gd name="T62" fmla="*/ 27 w 155"/>
                <a:gd name="T63" fmla="*/ 37 h 189"/>
                <a:gd name="T64" fmla="*/ 141 w 155"/>
                <a:gd name="T65" fmla="*/ 175 h 189"/>
                <a:gd name="T66" fmla="*/ 14 w 155"/>
                <a:gd name="T67" fmla="*/ 20 h 189"/>
                <a:gd name="T68" fmla="*/ 27 w 155"/>
                <a:gd name="T69" fmla="*/ 25 h 189"/>
                <a:gd name="T70" fmla="*/ 30 w 155"/>
                <a:gd name="T71" fmla="*/ 50 h 189"/>
                <a:gd name="T72" fmla="*/ 33 w 155"/>
                <a:gd name="T73" fmla="*/ 25 h 189"/>
                <a:gd name="T74" fmla="*/ 59 w 155"/>
                <a:gd name="T75" fmla="*/ 20 h 189"/>
                <a:gd name="T76" fmla="*/ 49 w 155"/>
                <a:gd name="T77" fmla="*/ 37 h 189"/>
                <a:gd name="T78" fmla="*/ 74 w 155"/>
                <a:gd name="T79" fmla="*/ 37 h 189"/>
                <a:gd name="T80" fmla="*/ 64 w 155"/>
                <a:gd name="T81" fmla="*/ 20 h 189"/>
                <a:gd name="T82" fmla="*/ 90 w 155"/>
                <a:gd name="T83" fmla="*/ 25 h 189"/>
                <a:gd name="T84" fmla="*/ 93 w 155"/>
                <a:gd name="T85" fmla="*/ 50 h 189"/>
                <a:gd name="T86" fmla="*/ 96 w 155"/>
                <a:gd name="T87" fmla="*/ 25 h 189"/>
                <a:gd name="T88" fmla="*/ 122 w 155"/>
                <a:gd name="T89" fmla="*/ 20 h 189"/>
                <a:gd name="T90" fmla="*/ 112 w 155"/>
                <a:gd name="T91" fmla="*/ 37 h 189"/>
                <a:gd name="T92" fmla="*/ 137 w 155"/>
                <a:gd name="T93" fmla="*/ 37 h 189"/>
                <a:gd name="T94" fmla="*/ 127 w 155"/>
                <a:gd name="T95" fmla="*/ 20 h 189"/>
                <a:gd name="T96" fmla="*/ 141 w 155"/>
                <a:gd name="T97" fmla="*/ 17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5" h="189">
                  <a:moveTo>
                    <a:pt x="148" y="7"/>
                  </a:moveTo>
                  <a:cubicBezTo>
                    <a:pt x="127" y="7"/>
                    <a:pt x="127" y="7"/>
                    <a:pt x="127" y="7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1"/>
                    <a:pt x="126" y="0"/>
                    <a:pt x="124" y="0"/>
                  </a:cubicBezTo>
                  <a:cubicBezTo>
                    <a:pt x="123" y="0"/>
                    <a:pt x="122" y="1"/>
                    <a:pt x="122" y="3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1"/>
                    <a:pt x="94" y="0"/>
                    <a:pt x="93" y="0"/>
                  </a:cubicBezTo>
                  <a:cubicBezTo>
                    <a:pt x="91" y="0"/>
                    <a:pt x="90" y="1"/>
                    <a:pt x="90" y="3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1"/>
                    <a:pt x="63" y="0"/>
                    <a:pt x="62" y="0"/>
                  </a:cubicBezTo>
                  <a:cubicBezTo>
                    <a:pt x="60" y="0"/>
                    <a:pt x="59" y="1"/>
                    <a:pt x="59" y="3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1"/>
                    <a:pt x="32" y="0"/>
                    <a:pt x="30" y="0"/>
                  </a:cubicBezTo>
                  <a:cubicBezTo>
                    <a:pt x="29" y="0"/>
                    <a:pt x="27" y="1"/>
                    <a:pt x="27" y="3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3" y="7"/>
                    <a:pt x="0" y="10"/>
                    <a:pt x="0" y="13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6"/>
                    <a:pt x="3" y="189"/>
                    <a:pt x="7" y="189"/>
                  </a:cubicBezTo>
                  <a:cubicBezTo>
                    <a:pt x="148" y="189"/>
                    <a:pt x="148" y="189"/>
                    <a:pt x="148" y="189"/>
                  </a:cubicBezTo>
                  <a:cubicBezTo>
                    <a:pt x="152" y="189"/>
                    <a:pt x="155" y="186"/>
                    <a:pt x="155" y="182"/>
                  </a:cubicBezTo>
                  <a:cubicBezTo>
                    <a:pt x="155" y="13"/>
                    <a:pt x="155" y="13"/>
                    <a:pt x="155" y="13"/>
                  </a:cubicBezTo>
                  <a:cubicBezTo>
                    <a:pt x="155" y="10"/>
                    <a:pt x="152" y="7"/>
                    <a:pt x="148" y="7"/>
                  </a:cubicBezTo>
                  <a:close/>
                  <a:moveTo>
                    <a:pt x="124" y="40"/>
                  </a:moveTo>
                  <a:cubicBezTo>
                    <a:pt x="126" y="40"/>
                    <a:pt x="127" y="39"/>
                    <a:pt x="127" y="37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30" y="32"/>
                    <a:pt x="131" y="35"/>
                    <a:pt x="131" y="37"/>
                  </a:cubicBezTo>
                  <a:cubicBezTo>
                    <a:pt x="131" y="41"/>
                    <a:pt x="128" y="44"/>
                    <a:pt x="124" y="44"/>
                  </a:cubicBezTo>
                  <a:cubicBezTo>
                    <a:pt x="120" y="44"/>
                    <a:pt x="117" y="41"/>
                    <a:pt x="117" y="37"/>
                  </a:cubicBezTo>
                  <a:cubicBezTo>
                    <a:pt x="117" y="34"/>
                    <a:pt x="119" y="32"/>
                    <a:pt x="122" y="3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2" y="39"/>
                    <a:pt x="123" y="40"/>
                    <a:pt x="124" y="40"/>
                  </a:cubicBezTo>
                  <a:close/>
                  <a:moveTo>
                    <a:pt x="93" y="40"/>
                  </a:moveTo>
                  <a:cubicBezTo>
                    <a:pt x="94" y="40"/>
                    <a:pt x="96" y="39"/>
                    <a:pt x="96" y="3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8" y="32"/>
                    <a:pt x="100" y="35"/>
                    <a:pt x="100" y="37"/>
                  </a:cubicBezTo>
                  <a:cubicBezTo>
                    <a:pt x="100" y="41"/>
                    <a:pt x="97" y="44"/>
                    <a:pt x="93" y="44"/>
                  </a:cubicBezTo>
                  <a:cubicBezTo>
                    <a:pt x="89" y="44"/>
                    <a:pt x="86" y="41"/>
                    <a:pt x="86" y="37"/>
                  </a:cubicBezTo>
                  <a:cubicBezTo>
                    <a:pt x="86" y="34"/>
                    <a:pt x="88" y="32"/>
                    <a:pt x="90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9"/>
                    <a:pt x="91" y="40"/>
                    <a:pt x="93" y="40"/>
                  </a:cubicBezTo>
                  <a:close/>
                  <a:moveTo>
                    <a:pt x="62" y="40"/>
                  </a:moveTo>
                  <a:cubicBezTo>
                    <a:pt x="63" y="40"/>
                    <a:pt x="64" y="39"/>
                    <a:pt x="64" y="37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7" y="32"/>
                    <a:pt x="69" y="35"/>
                    <a:pt x="69" y="37"/>
                  </a:cubicBezTo>
                  <a:cubicBezTo>
                    <a:pt x="69" y="41"/>
                    <a:pt x="65" y="44"/>
                    <a:pt x="62" y="44"/>
                  </a:cubicBezTo>
                  <a:cubicBezTo>
                    <a:pt x="58" y="44"/>
                    <a:pt x="54" y="41"/>
                    <a:pt x="54" y="37"/>
                  </a:cubicBezTo>
                  <a:cubicBezTo>
                    <a:pt x="54" y="34"/>
                    <a:pt x="56" y="32"/>
                    <a:pt x="59" y="31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9"/>
                    <a:pt x="60" y="40"/>
                    <a:pt x="62" y="40"/>
                  </a:cubicBezTo>
                  <a:close/>
                  <a:moveTo>
                    <a:pt x="30" y="40"/>
                  </a:moveTo>
                  <a:cubicBezTo>
                    <a:pt x="32" y="40"/>
                    <a:pt x="33" y="39"/>
                    <a:pt x="33" y="37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5" y="32"/>
                    <a:pt x="37" y="35"/>
                    <a:pt x="37" y="37"/>
                  </a:cubicBezTo>
                  <a:cubicBezTo>
                    <a:pt x="37" y="41"/>
                    <a:pt x="34" y="44"/>
                    <a:pt x="30" y="44"/>
                  </a:cubicBezTo>
                  <a:cubicBezTo>
                    <a:pt x="26" y="44"/>
                    <a:pt x="23" y="41"/>
                    <a:pt x="23" y="37"/>
                  </a:cubicBezTo>
                  <a:cubicBezTo>
                    <a:pt x="23" y="34"/>
                    <a:pt x="25" y="32"/>
                    <a:pt x="27" y="3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9"/>
                    <a:pt x="29" y="40"/>
                    <a:pt x="30" y="40"/>
                  </a:cubicBezTo>
                  <a:close/>
                  <a:moveTo>
                    <a:pt x="141" y="175"/>
                  </a:moveTo>
                  <a:cubicBezTo>
                    <a:pt x="14" y="175"/>
                    <a:pt x="14" y="175"/>
                    <a:pt x="14" y="175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2" y="26"/>
                    <a:pt x="18" y="31"/>
                    <a:pt x="18" y="37"/>
                  </a:cubicBezTo>
                  <a:cubicBezTo>
                    <a:pt x="18" y="44"/>
                    <a:pt x="23" y="50"/>
                    <a:pt x="30" y="50"/>
                  </a:cubicBezTo>
                  <a:cubicBezTo>
                    <a:pt x="37" y="50"/>
                    <a:pt x="43" y="44"/>
                    <a:pt x="43" y="37"/>
                  </a:cubicBezTo>
                  <a:cubicBezTo>
                    <a:pt x="43" y="31"/>
                    <a:pt x="39" y="26"/>
                    <a:pt x="33" y="25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3" y="26"/>
                    <a:pt x="49" y="31"/>
                    <a:pt x="49" y="37"/>
                  </a:cubicBezTo>
                  <a:cubicBezTo>
                    <a:pt x="49" y="44"/>
                    <a:pt x="55" y="50"/>
                    <a:pt x="62" y="50"/>
                  </a:cubicBezTo>
                  <a:cubicBezTo>
                    <a:pt x="68" y="50"/>
                    <a:pt x="74" y="44"/>
                    <a:pt x="74" y="37"/>
                  </a:cubicBezTo>
                  <a:cubicBezTo>
                    <a:pt x="74" y="31"/>
                    <a:pt x="70" y="26"/>
                    <a:pt x="64" y="25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5" y="26"/>
                    <a:pt x="80" y="31"/>
                    <a:pt x="80" y="37"/>
                  </a:cubicBezTo>
                  <a:cubicBezTo>
                    <a:pt x="80" y="44"/>
                    <a:pt x="86" y="50"/>
                    <a:pt x="93" y="50"/>
                  </a:cubicBezTo>
                  <a:cubicBezTo>
                    <a:pt x="100" y="50"/>
                    <a:pt x="105" y="44"/>
                    <a:pt x="105" y="37"/>
                  </a:cubicBezTo>
                  <a:cubicBezTo>
                    <a:pt x="105" y="31"/>
                    <a:pt x="101" y="26"/>
                    <a:pt x="96" y="25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122" y="20"/>
                    <a:pt x="122" y="20"/>
                    <a:pt x="122" y="20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16" y="26"/>
                    <a:pt x="112" y="31"/>
                    <a:pt x="112" y="37"/>
                  </a:cubicBezTo>
                  <a:cubicBezTo>
                    <a:pt x="112" y="44"/>
                    <a:pt x="117" y="50"/>
                    <a:pt x="124" y="50"/>
                  </a:cubicBezTo>
                  <a:cubicBezTo>
                    <a:pt x="131" y="50"/>
                    <a:pt x="137" y="44"/>
                    <a:pt x="137" y="37"/>
                  </a:cubicBezTo>
                  <a:cubicBezTo>
                    <a:pt x="137" y="31"/>
                    <a:pt x="133" y="26"/>
                    <a:pt x="127" y="25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41" y="20"/>
                    <a:pt x="141" y="20"/>
                    <a:pt x="141" y="20"/>
                  </a:cubicBezTo>
                  <a:lnTo>
                    <a:pt x="141" y="1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384991" y="3898125"/>
              <a:ext cx="485730" cy="32203"/>
            </a:xfrm>
            <a:custGeom>
              <a:avLst/>
              <a:gdLst>
                <a:gd name="T0" fmla="*/ 73 w 75"/>
                <a:gd name="T1" fmla="*/ 0 h 5"/>
                <a:gd name="T2" fmla="*/ 2 w 75"/>
                <a:gd name="T3" fmla="*/ 0 h 5"/>
                <a:gd name="T4" fmla="*/ 0 w 75"/>
                <a:gd name="T5" fmla="*/ 3 h 5"/>
                <a:gd name="T6" fmla="*/ 2 w 75"/>
                <a:gd name="T7" fmla="*/ 5 h 5"/>
                <a:gd name="T8" fmla="*/ 73 w 75"/>
                <a:gd name="T9" fmla="*/ 5 h 5"/>
                <a:gd name="T10" fmla="*/ 75 w 75"/>
                <a:gd name="T11" fmla="*/ 3 h 5"/>
                <a:gd name="T12" fmla="*/ 73 w 7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5">
                  <a:moveTo>
                    <a:pt x="7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4" y="5"/>
                    <a:pt x="75" y="4"/>
                    <a:pt x="75" y="3"/>
                  </a:cubicBezTo>
                  <a:cubicBezTo>
                    <a:pt x="75" y="1"/>
                    <a:pt x="74" y="0"/>
                    <a:pt x="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Freeform 7"/>
            <p:cNvSpPr/>
            <p:nvPr/>
          </p:nvSpPr>
          <p:spPr bwMode="auto">
            <a:xfrm>
              <a:off x="10384991" y="3678071"/>
              <a:ext cx="485730" cy="37570"/>
            </a:xfrm>
            <a:custGeom>
              <a:avLst/>
              <a:gdLst>
                <a:gd name="T0" fmla="*/ 73 w 75"/>
                <a:gd name="T1" fmla="*/ 0 h 6"/>
                <a:gd name="T2" fmla="*/ 2 w 75"/>
                <a:gd name="T3" fmla="*/ 0 h 6"/>
                <a:gd name="T4" fmla="*/ 0 w 75"/>
                <a:gd name="T5" fmla="*/ 3 h 6"/>
                <a:gd name="T6" fmla="*/ 2 w 75"/>
                <a:gd name="T7" fmla="*/ 6 h 6"/>
                <a:gd name="T8" fmla="*/ 73 w 75"/>
                <a:gd name="T9" fmla="*/ 6 h 6"/>
                <a:gd name="T10" fmla="*/ 75 w 75"/>
                <a:gd name="T11" fmla="*/ 3 h 6"/>
                <a:gd name="T12" fmla="*/ 73 w 75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6">
                  <a:moveTo>
                    <a:pt x="7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4" y="6"/>
                    <a:pt x="75" y="5"/>
                    <a:pt x="75" y="3"/>
                  </a:cubicBezTo>
                  <a:cubicBezTo>
                    <a:pt x="75" y="2"/>
                    <a:pt x="74" y="0"/>
                    <a:pt x="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Freeform 8"/>
            <p:cNvSpPr/>
            <p:nvPr/>
          </p:nvSpPr>
          <p:spPr bwMode="auto">
            <a:xfrm>
              <a:off x="10384991" y="3466068"/>
              <a:ext cx="485730" cy="32203"/>
            </a:xfrm>
            <a:custGeom>
              <a:avLst/>
              <a:gdLst>
                <a:gd name="T0" fmla="*/ 73 w 75"/>
                <a:gd name="T1" fmla="*/ 0 h 5"/>
                <a:gd name="T2" fmla="*/ 2 w 75"/>
                <a:gd name="T3" fmla="*/ 0 h 5"/>
                <a:gd name="T4" fmla="*/ 0 w 75"/>
                <a:gd name="T5" fmla="*/ 3 h 5"/>
                <a:gd name="T6" fmla="*/ 2 w 75"/>
                <a:gd name="T7" fmla="*/ 5 h 5"/>
                <a:gd name="T8" fmla="*/ 73 w 75"/>
                <a:gd name="T9" fmla="*/ 5 h 5"/>
                <a:gd name="T10" fmla="*/ 75 w 75"/>
                <a:gd name="T11" fmla="*/ 3 h 5"/>
                <a:gd name="T12" fmla="*/ 73 w 7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5">
                  <a:moveTo>
                    <a:pt x="7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4" y="5"/>
                    <a:pt x="75" y="4"/>
                    <a:pt x="75" y="3"/>
                  </a:cubicBezTo>
                  <a:cubicBezTo>
                    <a:pt x="75" y="1"/>
                    <a:pt x="74" y="0"/>
                    <a:pt x="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9"/>
            <p:cNvSpPr/>
            <p:nvPr/>
          </p:nvSpPr>
          <p:spPr bwMode="auto">
            <a:xfrm>
              <a:off x="10210557" y="3425814"/>
              <a:ext cx="110027" cy="110027"/>
            </a:xfrm>
            <a:custGeom>
              <a:avLst/>
              <a:gdLst>
                <a:gd name="T0" fmla="*/ 15 w 17"/>
                <a:gd name="T1" fmla="*/ 0 h 17"/>
                <a:gd name="T2" fmla="*/ 3 w 17"/>
                <a:gd name="T3" fmla="*/ 0 h 17"/>
                <a:gd name="T4" fmla="*/ 0 w 17"/>
                <a:gd name="T5" fmla="*/ 3 h 17"/>
                <a:gd name="T6" fmla="*/ 0 w 17"/>
                <a:gd name="T7" fmla="*/ 15 h 17"/>
                <a:gd name="T8" fmla="*/ 3 w 17"/>
                <a:gd name="T9" fmla="*/ 17 h 17"/>
                <a:gd name="T10" fmla="*/ 15 w 17"/>
                <a:gd name="T11" fmla="*/ 17 h 17"/>
                <a:gd name="T12" fmla="*/ 17 w 17"/>
                <a:gd name="T13" fmla="*/ 15 h 17"/>
                <a:gd name="T14" fmla="*/ 17 w 17"/>
                <a:gd name="T15" fmla="*/ 3 h 17"/>
                <a:gd name="T16" fmla="*/ 15 w 17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7">
                  <a:moveTo>
                    <a:pt x="1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1" y="17"/>
                    <a:pt x="3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7" y="16"/>
                    <a:pt x="17" y="15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"/>
                    <a:pt x="16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Freeform 10"/>
            <p:cNvSpPr/>
            <p:nvPr/>
          </p:nvSpPr>
          <p:spPr bwMode="auto">
            <a:xfrm>
              <a:off x="10210557" y="3640501"/>
              <a:ext cx="110027" cy="115394"/>
            </a:xfrm>
            <a:custGeom>
              <a:avLst/>
              <a:gdLst>
                <a:gd name="T0" fmla="*/ 15 w 17"/>
                <a:gd name="T1" fmla="*/ 0 h 18"/>
                <a:gd name="T2" fmla="*/ 3 w 17"/>
                <a:gd name="T3" fmla="*/ 0 h 18"/>
                <a:gd name="T4" fmla="*/ 0 w 17"/>
                <a:gd name="T5" fmla="*/ 3 h 18"/>
                <a:gd name="T6" fmla="*/ 0 w 17"/>
                <a:gd name="T7" fmla="*/ 15 h 18"/>
                <a:gd name="T8" fmla="*/ 3 w 17"/>
                <a:gd name="T9" fmla="*/ 18 h 18"/>
                <a:gd name="T10" fmla="*/ 15 w 17"/>
                <a:gd name="T11" fmla="*/ 18 h 18"/>
                <a:gd name="T12" fmla="*/ 17 w 17"/>
                <a:gd name="T13" fmla="*/ 15 h 18"/>
                <a:gd name="T14" fmla="*/ 17 w 17"/>
                <a:gd name="T15" fmla="*/ 3 h 18"/>
                <a:gd name="T16" fmla="*/ 15 w 17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8">
                  <a:moveTo>
                    <a:pt x="1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1" y="18"/>
                    <a:pt x="3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6" y="18"/>
                    <a:pt x="17" y="17"/>
                    <a:pt x="17" y="15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6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Freeform 11"/>
            <p:cNvSpPr/>
            <p:nvPr/>
          </p:nvSpPr>
          <p:spPr bwMode="auto">
            <a:xfrm>
              <a:off x="10210557" y="3857871"/>
              <a:ext cx="110027" cy="110027"/>
            </a:xfrm>
            <a:custGeom>
              <a:avLst/>
              <a:gdLst>
                <a:gd name="T0" fmla="*/ 15 w 17"/>
                <a:gd name="T1" fmla="*/ 0 h 17"/>
                <a:gd name="T2" fmla="*/ 3 w 17"/>
                <a:gd name="T3" fmla="*/ 0 h 17"/>
                <a:gd name="T4" fmla="*/ 0 w 17"/>
                <a:gd name="T5" fmla="*/ 3 h 17"/>
                <a:gd name="T6" fmla="*/ 0 w 17"/>
                <a:gd name="T7" fmla="*/ 15 h 17"/>
                <a:gd name="T8" fmla="*/ 3 w 17"/>
                <a:gd name="T9" fmla="*/ 17 h 17"/>
                <a:gd name="T10" fmla="*/ 15 w 17"/>
                <a:gd name="T11" fmla="*/ 17 h 17"/>
                <a:gd name="T12" fmla="*/ 17 w 17"/>
                <a:gd name="T13" fmla="*/ 15 h 17"/>
                <a:gd name="T14" fmla="*/ 17 w 17"/>
                <a:gd name="T15" fmla="*/ 3 h 17"/>
                <a:gd name="T16" fmla="*/ 15 w 17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7">
                  <a:moveTo>
                    <a:pt x="1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1" y="17"/>
                    <a:pt x="3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7" y="16"/>
                    <a:pt x="17" y="15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"/>
                    <a:pt x="16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398186" y="3282154"/>
            <a:ext cx="5708293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对本人的工作进行总结回顾，对本文尚需完善的部分进行归纳，并对系统可达到的高度和有可能取得的效益进行展望。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19032" y="57998"/>
            <a:ext cx="5708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总结与展望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202799" y="254351"/>
            <a:ext cx="608400" cy="592427"/>
            <a:chOff x="9590802" y="2625502"/>
            <a:chExt cx="1895094" cy="1895093"/>
          </a:xfrm>
        </p:grpSpPr>
        <p:sp>
          <p:nvSpPr>
            <p:cNvPr id="52" name="椭圆 51"/>
            <p:cNvSpPr/>
            <p:nvPr/>
          </p:nvSpPr>
          <p:spPr>
            <a:xfrm>
              <a:off x="9590802" y="2625502"/>
              <a:ext cx="1895094" cy="1895093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" name="Freeform 5"/>
            <p:cNvSpPr>
              <a:spLocks noEditPoints="1"/>
            </p:cNvSpPr>
            <p:nvPr/>
          </p:nvSpPr>
          <p:spPr bwMode="auto">
            <a:xfrm>
              <a:off x="10046858" y="2983023"/>
              <a:ext cx="1003664" cy="1218347"/>
            </a:xfrm>
            <a:custGeom>
              <a:avLst/>
              <a:gdLst>
                <a:gd name="T0" fmla="*/ 127 w 155"/>
                <a:gd name="T1" fmla="*/ 7 h 189"/>
                <a:gd name="T2" fmla="*/ 124 w 155"/>
                <a:gd name="T3" fmla="*/ 0 h 189"/>
                <a:gd name="T4" fmla="*/ 122 w 155"/>
                <a:gd name="T5" fmla="*/ 7 h 189"/>
                <a:gd name="T6" fmla="*/ 96 w 155"/>
                <a:gd name="T7" fmla="*/ 3 h 189"/>
                <a:gd name="T8" fmla="*/ 90 w 155"/>
                <a:gd name="T9" fmla="*/ 3 h 189"/>
                <a:gd name="T10" fmla="*/ 64 w 155"/>
                <a:gd name="T11" fmla="*/ 7 h 189"/>
                <a:gd name="T12" fmla="*/ 62 w 155"/>
                <a:gd name="T13" fmla="*/ 0 h 189"/>
                <a:gd name="T14" fmla="*/ 59 w 155"/>
                <a:gd name="T15" fmla="*/ 7 h 189"/>
                <a:gd name="T16" fmla="*/ 33 w 155"/>
                <a:gd name="T17" fmla="*/ 3 h 189"/>
                <a:gd name="T18" fmla="*/ 27 w 155"/>
                <a:gd name="T19" fmla="*/ 3 h 189"/>
                <a:gd name="T20" fmla="*/ 7 w 155"/>
                <a:gd name="T21" fmla="*/ 7 h 189"/>
                <a:gd name="T22" fmla="*/ 0 w 155"/>
                <a:gd name="T23" fmla="*/ 182 h 189"/>
                <a:gd name="T24" fmla="*/ 148 w 155"/>
                <a:gd name="T25" fmla="*/ 189 h 189"/>
                <a:gd name="T26" fmla="*/ 155 w 155"/>
                <a:gd name="T27" fmla="*/ 13 h 189"/>
                <a:gd name="T28" fmla="*/ 124 w 155"/>
                <a:gd name="T29" fmla="*/ 40 h 189"/>
                <a:gd name="T30" fmla="*/ 127 w 155"/>
                <a:gd name="T31" fmla="*/ 31 h 189"/>
                <a:gd name="T32" fmla="*/ 124 w 155"/>
                <a:gd name="T33" fmla="*/ 44 h 189"/>
                <a:gd name="T34" fmla="*/ 122 w 155"/>
                <a:gd name="T35" fmla="*/ 31 h 189"/>
                <a:gd name="T36" fmla="*/ 124 w 155"/>
                <a:gd name="T37" fmla="*/ 40 h 189"/>
                <a:gd name="T38" fmla="*/ 96 w 155"/>
                <a:gd name="T39" fmla="*/ 37 h 189"/>
                <a:gd name="T40" fmla="*/ 100 w 155"/>
                <a:gd name="T41" fmla="*/ 37 h 189"/>
                <a:gd name="T42" fmla="*/ 86 w 155"/>
                <a:gd name="T43" fmla="*/ 37 h 189"/>
                <a:gd name="T44" fmla="*/ 90 w 155"/>
                <a:gd name="T45" fmla="*/ 37 h 189"/>
                <a:gd name="T46" fmla="*/ 62 w 155"/>
                <a:gd name="T47" fmla="*/ 40 h 189"/>
                <a:gd name="T48" fmla="*/ 64 w 155"/>
                <a:gd name="T49" fmla="*/ 31 h 189"/>
                <a:gd name="T50" fmla="*/ 62 w 155"/>
                <a:gd name="T51" fmla="*/ 44 h 189"/>
                <a:gd name="T52" fmla="*/ 59 w 155"/>
                <a:gd name="T53" fmla="*/ 31 h 189"/>
                <a:gd name="T54" fmla="*/ 62 w 155"/>
                <a:gd name="T55" fmla="*/ 40 h 189"/>
                <a:gd name="T56" fmla="*/ 33 w 155"/>
                <a:gd name="T57" fmla="*/ 37 h 189"/>
                <a:gd name="T58" fmla="*/ 37 w 155"/>
                <a:gd name="T59" fmla="*/ 37 h 189"/>
                <a:gd name="T60" fmla="*/ 23 w 155"/>
                <a:gd name="T61" fmla="*/ 37 h 189"/>
                <a:gd name="T62" fmla="*/ 27 w 155"/>
                <a:gd name="T63" fmla="*/ 37 h 189"/>
                <a:gd name="T64" fmla="*/ 141 w 155"/>
                <a:gd name="T65" fmla="*/ 175 h 189"/>
                <a:gd name="T66" fmla="*/ 14 w 155"/>
                <a:gd name="T67" fmla="*/ 20 h 189"/>
                <a:gd name="T68" fmla="*/ 27 w 155"/>
                <a:gd name="T69" fmla="*/ 25 h 189"/>
                <a:gd name="T70" fmla="*/ 30 w 155"/>
                <a:gd name="T71" fmla="*/ 50 h 189"/>
                <a:gd name="T72" fmla="*/ 33 w 155"/>
                <a:gd name="T73" fmla="*/ 25 h 189"/>
                <a:gd name="T74" fmla="*/ 59 w 155"/>
                <a:gd name="T75" fmla="*/ 20 h 189"/>
                <a:gd name="T76" fmla="*/ 49 w 155"/>
                <a:gd name="T77" fmla="*/ 37 h 189"/>
                <a:gd name="T78" fmla="*/ 74 w 155"/>
                <a:gd name="T79" fmla="*/ 37 h 189"/>
                <a:gd name="T80" fmla="*/ 64 w 155"/>
                <a:gd name="T81" fmla="*/ 20 h 189"/>
                <a:gd name="T82" fmla="*/ 90 w 155"/>
                <a:gd name="T83" fmla="*/ 25 h 189"/>
                <a:gd name="T84" fmla="*/ 93 w 155"/>
                <a:gd name="T85" fmla="*/ 50 h 189"/>
                <a:gd name="T86" fmla="*/ 96 w 155"/>
                <a:gd name="T87" fmla="*/ 25 h 189"/>
                <a:gd name="T88" fmla="*/ 122 w 155"/>
                <a:gd name="T89" fmla="*/ 20 h 189"/>
                <a:gd name="T90" fmla="*/ 112 w 155"/>
                <a:gd name="T91" fmla="*/ 37 h 189"/>
                <a:gd name="T92" fmla="*/ 137 w 155"/>
                <a:gd name="T93" fmla="*/ 37 h 189"/>
                <a:gd name="T94" fmla="*/ 127 w 155"/>
                <a:gd name="T95" fmla="*/ 20 h 189"/>
                <a:gd name="T96" fmla="*/ 141 w 155"/>
                <a:gd name="T97" fmla="*/ 17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5" h="189">
                  <a:moveTo>
                    <a:pt x="148" y="7"/>
                  </a:moveTo>
                  <a:cubicBezTo>
                    <a:pt x="127" y="7"/>
                    <a:pt x="127" y="7"/>
                    <a:pt x="127" y="7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1"/>
                    <a:pt x="126" y="0"/>
                    <a:pt x="124" y="0"/>
                  </a:cubicBezTo>
                  <a:cubicBezTo>
                    <a:pt x="123" y="0"/>
                    <a:pt x="122" y="1"/>
                    <a:pt x="122" y="3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1"/>
                    <a:pt x="94" y="0"/>
                    <a:pt x="93" y="0"/>
                  </a:cubicBezTo>
                  <a:cubicBezTo>
                    <a:pt x="91" y="0"/>
                    <a:pt x="90" y="1"/>
                    <a:pt x="90" y="3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1"/>
                    <a:pt x="63" y="0"/>
                    <a:pt x="62" y="0"/>
                  </a:cubicBezTo>
                  <a:cubicBezTo>
                    <a:pt x="60" y="0"/>
                    <a:pt x="59" y="1"/>
                    <a:pt x="59" y="3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1"/>
                    <a:pt x="32" y="0"/>
                    <a:pt x="30" y="0"/>
                  </a:cubicBezTo>
                  <a:cubicBezTo>
                    <a:pt x="29" y="0"/>
                    <a:pt x="27" y="1"/>
                    <a:pt x="27" y="3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3" y="7"/>
                    <a:pt x="0" y="10"/>
                    <a:pt x="0" y="13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6"/>
                    <a:pt x="3" y="189"/>
                    <a:pt x="7" y="189"/>
                  </a:cubicBezTo>
                  <a:cubicBezTo>
                    <a:pt x="148" y="189"/>
                    <a:pt x="148" y="189"/>
                    <a:pt x="148" y="189"/>
                  </a:cubicBezTo>
                  <a:cubicBezTo>
                    <a:pt x="152" y="189"/>
                    <a:pt x="155" y="186"/>
                    <a:pt x="155" y="182"/>
                  </a:cubicBezTo>
                  <a:cubicBezTo>
                    <a:pt x="155" y="13"/>
                    <a:pt x="155" y="13"/>
                    <a:pt x="155" y="13"/>
                  </a:cubicBezTo>
                  <a:cubicBezTo>
                    <a:pt x="155" y="10"/>
                    <a:pt x="152" y="7"/>
                    <a:pt x="148" y="7"/>
                  </a:cubicBezTo>
                  <a:close/>
                  <a:moveTo>
                    <a:pt x="124" y="40"/>
                  </a:moveTo>
                  <a:cubicBezTo>
                    <a:pt x="126" y="40"/>
                    <a:pt x="127" y="39"/>
                    <a:pt x="127" y="37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30" y="32"/>
                    <a:pt x="131" y="35"/>
                    <a:pt x="131" y="37"/>
                  </a:cubicBezTo>
                  <a:cubicBezTo>
                    <a:pt x="131" y="41"/>
                    <a:pt x="128" y="44"/>
                    <a:pt x="124" y="44"/>
                  </a:cubicBezTo>
                  <a:cubicBezTo>
                    <a:pt x="120" y="44"/>
                    <a:pt x="117" y="41"/>
                    <a:pt x="117" y="37"/>
                  </a:cubicBezTo>
                  <a:cubicBezTo>
                    <a:pt x="117" y="34"/>
                    <a:pt x="119" y="32"/>
                    <a:pt x="122" y="3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2" y="39"/>
                    <a:pt x="123" y="40"/>
                    <a:pt x="124" y="40"/>
                  </a:cubicBezTo>
                  <a:close/>
                  <a:moveTo>
                    <a:pt x="93" y="40"/>
                  </a:moveTo>
                  <a:cubicBezTo>
                    <a:pt x="94" y="40"/>
                    <a:pt x="96" y="39"/>
                    <a:pt x="96" y="3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8" y="32"/>
                    <a:pt x="100" y="35"/>
                    <a:pt x="100" y="37"/>
                  </a:cubicBezTo>
                  <a:cubicBezTo>
                    <a:pt x="100" y="41"/>
                    <a:pt x="97" y="44"/>
                    <a:pt x="93" y="44"/>
                  </a:cubicBezTo>
                  <a:cubicBezTo>
                    <a:pt x="89" y="44"/>
                    <a:pt x="86" y="41"/>
                    <a:pt x="86" y="37"/>
                  </a:cubicBezTo>
                  <a:cubicBezTo>
                    <a:pt x="86" y="34"/>
                    <a:pt x="88" y="32"/>
                    <a:pt x="90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9"/>
                    <a:pt x="91" y="40"/>
                    <a:pt x="93" y="40"/>
                  </a:cubicBezTo>
                  <a:close/>
                  <a:moveTo>
                    <a:pt x="62" y="40"/>
                  </a:moveTo>
                  <a:cubicBezTo>
                    <a:pt x="63" y="40"/>
                    <a:pt x="64" y="39"/>
                    <a:pt x="64" y="37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7" y="32"/>
                    <a:pt x="69" y="35"/>
                    <a:pt x="69" y="37"/>
                  </a:cubicBezTo>
                  <a:cubicBezTo>
                    <a:pt x="69" y="41"/>
                    <a:pt x="65" y="44"/>
                    <a:pt x="62" y="44"/>
                  </a:cubicBezTo>
                  <a:cubicBezTo>
                    <a:pt x="58" y="44"/>
                    <a:pt x="54" y="41"/>
                    <a:pt x="54" y="37"/>
                  </a:cubicBezTo>
                  <a:cubicBezTo>
                    <a:pt x="54" y="34"/>
                    <a:pt x="56" y="32"/>
                    <a:pt x="59" y="31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9"/>
                    <a:pt x="60" y="40"/>
                    <a:pt x="62" y="40"/>
                  </a:cubicBezTo>
                  <a:close/>
                  <a:moveTo>
                    <a:pt x="30" y="40"/>
                  </a:moveTo>
                  <a:cubicBezTo>
                    <a:pt x="32" y="40"/>
                    <a:pt x="33" y="39"/>
                    <a:pt x="33" y="37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5" y="32"/>
                    <a:pt x="37" y="35"/>
                    <a:pt x="37" y="37"/>
                  </a:cubicBezTo>
                  <a:cubicBezTo>
                    <a:pt x="37" y="41"/>
                    <a:pt x="34" y="44"/>
                    <a:pt x="30" y="44"/>
                  </a:cubicBezTo>
                  <a:cubicBezTo>
                    <a:pt x="26" y="44"/>
                    <a:pt x="23" y="41"/>
                    <a:pt x="23" y="37"/>
                  </a:cubicBezTo>
                  <a:cubicBezTo>
                    <a:pt x="23" y="34"/>
                    <a:pt x="25" y="32"/>
                    <a:pt x="27" y="3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9"/>
                    <a:pt x="29" y="40"/>
                    <a:pt x="30" y="40"/>
                  </a:cubicBezTo>
                  <a:close/>
                  <a:moveTo>
                    <a:pt x="141" y="175"/>
                  </a:moveTo>
                  <a:cubicBezTo>
                    <a:pt x="14" y="175"/>
                    <a:pt x="14" y="175"/>
                    <a:pt x="14" y="175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2" y="26"/>
                    <a:pt x="18" y="31"/>
                    <a:pt x="18" y="37"/>
                  </a:cubicBezTo>
                  <a:cubicBezTo>
                    <a:pt x="18" y="44"/>
                    <a:pt x="23" y="50"/>
                    <a:pt x="30" y="50"/>
                  </a:cubicBezTo>
                  <a:cubicBezTo>
                    <a:pt x="37" y="50"/>
                    <a:pt x="43" y="44"/>
                    <a:pt x="43" y="37"/>
                  </a:cubicBezTo>
                  <a:cubicBezTo>
                    <a:pt x="43" y="31"/>
                    <a:pt x="39" y="26"/>
                    <a:pt x="33" y="25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3" y="26"/>
                    <a:pt x="49" y="31"/>
                    <a:pt x="49" y="37"/>
                  </a:cubicBezTo>
                  <a:cubicBezTo>
                    <a:pt x="49" y="44"/>
                    <a:pt x="55" y="50"/>
                    <a:pt x="62" y="50"/>
                  </a:cubicBezTo>
                  <a:cubicBezTo>
                    <a:pt x="68" y="50"/>
                    <a:pt x="74" y="44"/>
                    <a:pt x="74" y="37"/>
                  </a:cubicBezTo>
                  <a:cubicBezTo>
                    <a:pt x="74" y="31"/>
                    <a:pt x="70" y="26"/>
                    <a:pt x="64" y="25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5" y="26"/>
                    <a:pt x="80" y="31"/>
                    <a:pt x="80" y="37"/>
                  </a:cubicBezTo>
                  <a:cubicBezTo>
                    <a:pt x="80" y="44"/>
                    <a:pt x="86" y="50"/>
                    <a:pt x="93" y="50"/>
                  </a:cubicBezTo>
                  <a:cubicBezTo>
                    <a:pt x="100" y="50"/>
                    <a:pt x="105" y="44"/>
                    <a:pt x="105" y="37"/>
                  </a:cubicBezTo>
                  <a:cubicBezTo>
                    <a:pt x="105" y="31"/>
                    <a:pt x="101" y="26"/>
                    <a:pt x="96" y="25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122" y="20"/>
                    <a:pt x="122" y="20"/>
                    <a:pt x="122" y="20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16" y="26"/>
                    <a:pt x="112" y="31"/>
                    <a:pt x="112" y="37"/>
                  </a:cubicBezTo>
                  <a:cubicBezTo>
                    <a:pt x="112" y="44"/>
                    <a:pt x="117" y="50"/>
                    <a:pt x="124" y="50"/>
                  </a:cubicBezTo>
                  <a:cubicBezTo>
                    <a:pt x="131" y="50"/>
                    <a:pt x="137" y="44"/>
                    <a:pt x="137" y="37"/>
                  </a:cubicBezTo>
                  <a:cubicBezTo>
                    <a:pt x="137" y="31"/>
                    <a:pt x="133" y="26"/>
                    <a:pt x="127" y="25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41" y="20"/>
                    <a:pt x="141" y="20"/>
                    <a:pt x="141" y="20"/>
                  </a:cubicBezTo>
                  <a:lnTo>
                    <a:pt x="141" y="1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4" name="Freeform 6"/>
            <p:cNvSpPr/>
            <p:nvPr/>
          </p:nvSpPr>
          <p:spPr bwMode="auto">
            <a:xfrm>
              <a:off x="10384991" y="3898125"/>
              <a:ext cx="485730" cy="32203"/>
            </a:xfrm>
            <a:custGeom>
              <a:avLst/>
              <a:gdLst>
                <a:gd name="T0" fmla="*/ 73 w 75"/>
                <a:gd name="T1" fmla="*/ 0 h 5"/>
                <a:gd name="T2" fmla="*/ 2 w 75"/>
                <a:gd name="T3" fmla="*/ 0 h 5"/>
                <a:gd name="T4" fmla="*/ 0 w 75"/>
                <a:gd name="T5" fmla="*/ 3 h 5"/>
                <a:gd name="T6" fmla="*/ 2 w 75"/>
                <a:gd name="T7" fmla="*/ 5 h 5"/>
                <a:gd name="T8" fmla="*/ 73 w 75"/>
                <a:gd name="T9" fmla="*/ 5 h 5"/>
                <a:gd name="T10" fmla="*/ 75 w 75"/>
                <a:gd name="T11" fmla="*/ 3 h 5"/>
                <a:gd name="T12" fmla="*/ 73 w 7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5">
                  <a:moveTo>
                    <a:pt x="7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4" y="5"/>
                    <a:pt x="75" y="4"/>
                    <a:pt x="75" y="3"/>
                  </a:cubicBezTo>
                  <a:cubicBezTo>
                    <a:pt x="75" y="1"/>
                    <a:pt x="74" y="0"/>
                    <a:pt x="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5" name="Freeform 7"/>
            <p:cNvSpPr/>
            <p:nvPr/>
          </p:nvSpPr>
          <p:spPr bwMode="auto">
            <a:xfrm>
              <a:off x="10384991" y="3678071"/>
              <a:ext cx="485730" cy="37570"/>
            </a:xfrm>
            <a:custGeom>
              <a:avLst/>
              <a:gdLst>
                <a:gd name="T0" fmla="*/ 73 w 75"/>
                <a:gd name="T1" fmla="*/ 0 h 6"/>
                <a:gd name="T2" fmla="*/ 2 w 75"/>
                <a:gd name="T3" fmla="*/ 0 h 6"/>
                <a:gd name="T4" fmla="*/ 0 w 75"/>
                <a:gd name="T5" fmla="*/ 3 h 6"/>
                <a:gd name="T6" fmla="*/ 2 w 75"/>
                <a:gd name="T7" fmla="*/ 6 h 6"/>
                <a:gd name="T8" fmla="*/ 73 w 75"/>
                <a:gd name="T9" fmla="*/ 6 h 6"/>
                <a:gd name="T10" fmla="*/ 75 w 75"/>
                <a:gd name="T11" fmla="*/ 3 h 6"/>
                <a:gd name="T12" fmla="*/ 73 w 75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6">
                  <a:moveTo>
                    <a:pt x="7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4" y="6"/>
                    <a:pt x="75" y="5"/>
                    <a:pt x="75" y="3"/>
                  </a:cubicBezTo>
                  <a:cubicBezTo>
                    <a:pt x="75" y="2"/>
                    <a:pt x="74" y="0"/>
                    <a:pt x="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6" name="Freeform 8"/>
            <p:cNvSpPr/>
            <p:nvPr/>
          </p:nvSpPr>
          <p:spPr bwMode="auto">
            <a:xfrm>
              <a:off x="10384991" y="3466068"/>
              <a:ext cx="485730" cy="32203"/>
            </a:xfrm>
            <a:custGeom>
              <a:avLst/>
              <a:gdLst>
                <a:gd name="T0" fmla="*/ 73 w 75"/>
                <a:gd name="T1" fmla="*/ 0 h 5"/>
                <a:gd name="T2" fmla="*/ 2 w 75"/>
                <a:gd name="T3" fmla="*/ 0 h 5"/>
                <a:gd name="T4" fmla="*/ 0 w 75"/>
                <a:gd name="T5" fmla="*/ 3 h 5"/>
                <a:gd name="T6" fmla="*/ 2 w 75"/>
                <a:gd name="T7" fmla="*/ 5 h 5"/>
                <a:gd name="T8" fmla="*/ 73 w 75"/>
                <a:gd name="T9" fmla="*/ 5 h 5"/>
                <a:gd name="T10" fmla="*/ 75 w 75"/>
                <a:gd name="T11" fmla="*/ 3 h 5"/>
                <a:gd name="T12" fmla="*/ 73 w 7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5">
                  <a:moveTo>
                    <a:pt x="7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4" y="5"/>
                    <a:pt x="75" y="4"/>
                    <a:pt x="75" y="3"/>
                  </a:cubicBezTo>
                  <a:cubicBezTo>
                    <a:pt x="75" y="1"/>
                    <a:pt x="74" y="0"/>
                    <a:pt x="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Freeform 9"/>
            <p:cNvSpPr/>
            <p:nvPr/>
          </p:nvSpPr>
          <p:spPr bwMode="auto">
            <a:xfrm>
              <a:off x="10210557" y="3425814"/>
              <a:ext cx="110027" cy="110027"/>
            </a:xfrm>
            <a:custGeom>
              <a:avLst/>
              <a:gdLst>
                <a:gd name="T0" fmla="*/ 15 w 17"/>
                <a:gd name="T1" fmla="*/ 0 h 17"/>
                <a:gd name="T2" fmla="*/ 3 w 17"/>
                <a:gd name="T3" fmla="*/ 0 h 17"/>
                <a:gd name="T4" fmla="*/ 0 w 17"/>
                <a:gd name="T5" fmla="*/ 3 h 17"/>
                <a:gd name="T6" fmla="*/ 0 w 17"/>
                <a:gd name="T7" fmla="*/ 15 h 17"/>
                <a:gd name="T8" fmla="*/ 3 w 17"/>
                <a:gd name="T9" fmla="*/ 17 h 17"/>
                <a:gd name="T10" fmla="*/ 15 w 17"/>
                <a:gd name="T11" fmla="*/ 17 h 17"/>
                <a:gd name="T12" fmla="*/ 17 w 17"/>
                <a:gd name="T13" fmla="*/ 15 h 17"/>
                <a:gd name="T14" fmla="*/ 17 w 17"/>
                <a:gd name="T15" fmla="*/ 3 h 17"/>
                <a:gd name="T16" fmla="*/ 15 w 17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7">
                  <a:moveTo>
                    <a:pt x="1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1" y="17"/>
                    <a:pt x="3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7" y="16"/>
                    <a:pt x="17" y="15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"/>
                    <a:pt x="16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" name="Freeform 10"/>
            <p:cNvSpPr/>
            <p:nvPr/>
          </p:nvSpPr>
          <p:spPr bwMode="auto">
            <a:xfrm>
              <a:off x="10210557" y="3640501"/>
              <a:ext cx="110027" cy="115394"/>
            </a:xfrm>
            <a:custGeom>
              <a:avLst/>
              <a:gdLst>
                <a:gd name="T0" fmla="*/ 15 w 17"/>
                <a:gd name="T1" fmla="*/ 0 h 18"/>
                <a:gd name="T2" fmla="*/ 3 w 17"/>
                <a:gd name="T3" fmla="*/ 0 h 18"/>
                <a:gd name="T4" fmla="*/ 0 w 17"/>
                <a:gd name="T5" fmla="*/ 3 h 18"/>
                <a:gd name="T6" fmla="*/ 0 w 17"/>
                <a:gd name="T7" fmla="*/ 15 h 18"/>
                <a:gd name="T8" fmla="*/ 3 w 17"/>
                <a:gd name="T9" fmla="*/ 18 h 18"/>
                <a:gd name="T10" fmla="*/ 15 w 17"/>
                <a:gd name="T11" fmla="*/ 18 h 18"/>
                <a:gd name="T12" fmla="*/ 17 w 17"/>
                <a:gd name="T13" fmla="*/ 15 h 18"/>
                <a:gd name="T14" fmla="*/ 17 w 17"/>
                <a:gd name="T15" fmla="*/ 3 h 18"/>
                <a:gd name="T16" fmla="*/ 15 w 17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8">
                  <a:moveTo>
                    <a:pt x="1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1" y="18"/>
                    <a:pt x="3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6" y="18"/>
                    <a:pt x="17" y="17"/>
                    <a:pt x="17" y="15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6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Freeform 11"/>
            <p:cNvSpPr/>
            <p:nvPr/>
          </p:nvSpPr>
          <p:spPr bwMode="auto">
            <a:xfrm>
              <a:off x="10210557" y="3857871"/>
              <a:ext cx="110027" cy="110027"/>
            </a:xfrm>
            <a:custGeom>
              <a:avLst/>
              <a:gdLst>
                <a:gd name="T0" fmla="*/ 15 w 17"/>
                <a:gd name="T1" fmla="*/ 0 h 17"/>
                <a:gd name="T2" fmla="*/ 3 w 17"/>
                <a:gd name="T3" fmla="*/ 0 h 17"/>
                <a:gd name="T4" fmla="*/ 0 w 17"/>
                <a:gd name="T5" fmla="*/ 3 h 17"/>
                <a:gd name="T6" fmla="*/ 0 w 17"/>
                <a:gd name="T7" fmla="*/ 15 h 17"/>
                <a:gd name="T8" fmla="*/ 3 w 17"/>
                <a:gd name="T9" fmla="*/ 17 h 17"/>
                <a:gd name="T10" fmla="*/ 15 w 17"/>
                <a:gd name="T11" fmla="*/ 17 h 17"/>
                <a:gd name="T12" fmla="*/ 17 w 17"/>
                <a:gd name="T13" fmla="*/ 15 h 17"/>
                <a:gd name="T14" fmla="*/ 17 w 17"/>
                <a:gd name="T15" fmla="*/ 3 h 17"/>
                <a:gd name="T16" fmla="*/ 15 w 17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7">
                  <a:moveTo>
                    <a:pt x="1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1" y="17"/>
                    <a:pt x="3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7" y="16"/>
                    <a:pt x="17" y="15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"/>
                    <a:pt x="16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2" name="圆角矩形 41"/>
          <p:cNvSpPr/>
          <p:nvPr/>
        </p:nvSpPr>
        <p:spPr>
          <a:xfrm>
            <a:off x="1524000" y="1549449"/>
            <a:ext cx="9486900" cy="482289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0726422" y="6082367"/>
            <a:ext cx="474978" cy="4749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457357" y="5852628"/>
            <a:ext cx="474978" cy="474978"/>
          </a:xfrm>
          <a:prstGeom prst="rect">
            <a:avLst/>
          </a:pr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181100" y="1175764"/>
            <a:ext cx="474978" cy="4749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333500" y="1328164"/>
            <a:ext cx="474978" cy="47497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1757281" y="1709135"/>
            <a:ext cx="872853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+mn-ea"/>
              </a:rPr>
              <a:t>总结：</a:t>
            </a:r>
            <a:r>
              <a:rPr lang="zh-CN" altLang="zh-CN" sz="2000" dirty="0">
                <a:solidFill>
                  <a:schemeClr val="accent1"/>
                </a:solidFill>
                <a:latin typeface="+mn-ea"/>
              </a:rPr>
              <a:t>本文主要</a:t>
            </a:r>
            <a:r>
              <a:rPr lang="zh-CN" altLang="en-US" sz="2000" dirty="0">
                <a:solidFill>
                  <a:schemeClr val="accent1"/>
                </a:solidFill>
                <a:latin typeface="+mn-ea"/>
              </a:rPr>
              <a:t>实现了</a:t>
            </a:r>
            <a:r>
              <a:rPr lang="zh-CN" altLang="zh-CN" sz="2000" dirty="0">
                <a:solidFill>
                  <a:schemeClr val="accent1"/>
                </a:solidFill>
                <a:latin typeface="+mn-ea"/>
              </a:rPr>
              <a:t>一个操作简单，实用性强，易维护的简易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</a:rPr>
              <a:t>API</a:t>
            </a:r>
            <a:r>
              <a:rPr lang="zh-CN" altLang="zh-CN" sz="2000" dirty="0">
                <a:solidFill>
                  <a:schemeClr val="accent1"/>
                </a:solidFill>
                <a:latin typeface="+mn-ea"/>
              </a:rPr>
              <a:t>管理系统。系统达到如下所列几项的应用效果：</a:t>
            </a:r>
            <a:endParaRPr lang="zh-CN" altLang="zh-CN" sz="2000" dirty="0">
              <a:solidFill>
                <a:schemeClr val="accent1"/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accent1"/>
                </a:solidFill>
                <a:latin typeface="+mn-ea"/>
              </a:rPr>
              <a:t>1.</a:t>
            </a:r>
            <a:r>
              <a:rPr lang="zh-CN" altLang="zh-CN" sz="2000" dirty="0">
                <a:solidFill>
                  <a:schemeClr val="accent1"/>
                </a:solidFill>
                <a:latin typeface="+mn-ea"/>
              </a:rPr>
              <a:t>系统页面合理，简单直观，清晰的展现功能。</a:t>
            </a:r>
            <a:endParaRPr lang="zh-CN" altLang="zh-CN" sz="2000" dirty="0">
              <a:solidFill>
                <a:schemeClr val="accent1"/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accent1"/>
                </a:solidFill>
                <a:latin typeface="+mn-ea"/>
              </a:rPr>
              <a:t>2.</a:t>
            </a:r>
            <a:r>
              <a:rPr lang="zh-CN" altLang="zh-CN" sz="2000" dirty="0">
                <a:solidFill>
                  <a:schemeClr val="accent1"/>
                </a:solidFill>
                <a:latin typeface="+mn-ea"/>
              </a:rPr>
              <a:t>用户能够对自己创建的项目进行管理，能够对项目中的项目名称、简介等信息进行填充和修改，能够对项目中使用到的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</a:rPr>
              <a:t>API</a:t>
            </a:r>
            <a:r>
              <a:rPr lang="zh-CN" altLang="zh-CN" sz="2000" dirty="0">
                <a:solidFill>
                  <a:schemeClr val="accent1"/>
                </a:solidFill>
                <a:latin typeface="+mn-ea"/>
              </a:rPr>
              <a:t>名称、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</a:rPr>
              <a:t>URL</a:t>
            </a:r>
            <a:r>
              <a:rPr lang="zh-CN" altLang="zh-CN" sz="2000" dirty="0">
                <a:solidFill>
                  <a:schemeClr val="accent1"/>
                </a:solidFill>
                <a:latin typeface="+mn-ea"/>
              </a:rPr>
              <a:t>、状态进行增删改查。</a:t>
            </a:r>
            <a:endParaRPr lang="zh-CN" altLang="zh-CN" sz="2000" dirty="0">
              <a:solidFill>
                <a:schemeClr val="accent1"/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accent1"/>
                </a:solidFill>
                <a:latin typeface="+mn-ea"/>
              </a:rPr>
              <a:t>3.</a:t>
            </a:r>
            <a:r>
              <a:rPr lang="zh-CN" altLang="zh-CN" sz="2000" dirty="0">
                <a:solidFill>
                  <a:schemeClr val="accent1"/>
                </a:solidFill>
                <a:latin typeface="+mn-ea"/>
              </a:rPr>
              <a:t>管理员能够对所有的用户信息进行增删改查。</a:t>
            </a:r>
            <a:endParaRPr lang="en-US" altLang="zh-CN" sz="2000" dirty="0">
              <a:solidFill>
                <a:schemeClr val="accent1"/>
              </a:solidFill>
              <a:latin typeface="+mn-ea"/>
            </a:endParaRPr>
          </a:p>
          <a:p>
            <a:endParaRPr lang="en-US" altLang="zh-CN" sz="2000" dirty="0">
              <a:solidFill>
                <a:schemeClr val="accent1"/>
              </a:solidFill>
              <a:latin typeface="+mn-ea"/>
            </a:endParaRPr>
          </a:p>
          <a:p>
            <a:r>
              <a:rPr lang="zh-CN" altLang="en-US" sz="2000" dirty="0">
                <a:solidFill>
                  <a:schemeClr val="accent1"/>
                </a:solidFill>
                <a:latin typeface="+mn-ea"/>
              </a:rPr>
              <a:t>展望：未来的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</a:rPr>
              <a:t>API</a:t>
            </a:r>
            <a:r>
              <a:rPr lang="zh-CN" altLang="zh-CN" sz="2000" dirty="0">
                <a:solidFill>
                  <a:schemeClr val="accent1"/>
                </a:solidFill>
                <a:latin typeface="+mn-ea"/>
              </a:rPr>
              <a:t>管理系统，随着业务逻辑的复杂度和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</a:rPr>
              <a:t>API</a:t>
            </a:r>
            <a:r>
              <a:rPr lang="zh-CN" altLang="zh-CN" sz="2000" dirty="0">
                <a:solidFill>
                  <a:schemeClr val="accent1"/>
                </a:solidFill>
                <a:latin typeface="+mn-ea"/>
              </a:rPr>
              <a:t>数量的增加，系统提供的功能应该更加多样化。</a:t>
            </a:r>
            <a:r>
              <a:rPr lang="zh-CN" altLang="en-US" sz="2000" dirty="0">
                <a:solidFill>
                  <a:schemeClr val="accent1"/>
                </a:solidFill>
                <a:latin typeface="+mn-ea"/>
              </a:rPr>
              <a:t>应该把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</a:rPr>
              <a:t>API</a:t>
            </a:r>
            <a:r>
              <a:rPr lang="zh-CN" altLang="zh-CN" sz="2000" dirty="0">
                <a:solidFill>
                  <a:schemeClr val="accent1"/>
                </a:solidFill>
                <a:latin typeface="+mn-ea"/>
              </a:rPr>
              <a:t>的测试工具直接集成到系统中。这样既可以提升开发者体验，让开发者不再需要使用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</a:rPr>
              <a:t>postman</a:t>
            </a:r>
            <a:r>
              <a:rPr lang="zh-CN" altLang="zh-CN" sz="2000" dirty="0">
                <a:solidFill>
                  <a:schemeClr val="accent1"/>
                </a:solidFill>
                <a:latin typeface="+mn-ea"/>
              </a:rPr>
              <a:t>等测试工具，可以更加节省开发者的效率。再就是随着系统使用者和数据量的剧增，可能存在并发等问题，在未来的系统开发中需要进行性能测试，去保障系统的可用性。</a:t>
            </a:r>
            <a:endParaRPr lang="zh-CN" altLang="zh-CN" sz="2000" dirty="0">
              <a:solidFill>
                <a:schemeClr val="accent1"/>
              </a:solidFill>
              <a:latin typeface="+mn-ea"/>
            </a:endParaRPr>
          </a:p>
          <a:p>
            <a:endParaRPr lang="zh-CN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57486" y="2207824"/>
            <a:ext cx="7634514" cy="27422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097523" y="2449899"/>
            <a:ext cx="5988011" cy="769413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论文报告完毕，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KSO_Shape"/>
          <p:cNvSpPr/>
          <p:nvPr/>
        </p:nvSpPr>
        <p:spPr bwMode="auto">
          <a:xfrm>
            <a:off x="5205752" y="3467626"/>
            <a:ext cx="173326" cy="222689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KSO_Shape"/>
          <p:cNvSpPr/>
          <p:nvPr/>
        </p:nvSpPr>
        <p:spPr bwMode="auto">
          <a:xfrm>
            <a:off x="7827029" y="3467627"/>
            <a:ext cx="234822" cy="222688"/>
          </a:xfrm>
          <a:custGeom>
            <a:avLst/>
            <a:gdLst/>
            <a:ahLst/>
            <a:cxnLst/>
            <a:rect l="0" t="0" r="r" b="b"/>
            <a:pathLst>
              <a:path w="1917701" h="1819275">
                <a:moveTo>
                  <a:pt x="711992" y="795933"/>
                </a:moveTo>
                <a:lnTo>
                  <a:pt x="722042" y="796197"/>
                </a:lnTo>
                <a:lnTo>
                  <a:pt x="731828" y="796462"/>
                </a:lnTo>
                <a:lnTo>
                  <a:pt x="742143" y="796991"/>
                </a:lnTo>
                <a:lnTo>
                  <a:pt x="751929" y="797784"/>
                </a:lnTo>
                <a:lnTo>
                  <a:pt x="761979" y="798577"/>
                </a:lnTo>
                <a:lnTo>
                  <a:pt x="771765" y="799635"/>
                </a:lnTo>
                <a:lnTo>
                  <a:pt x="781551" y="800957"/>
                </a:lnTo>
                <a:lnTo>
                  <a:pt x="791337" y="802544"/>
                </a:lnTo>
                <a:lnTo>
                  <a:pt x="800858" y="804130"/>
                </a:lnTo>
                <a:lnTo>
                  <a:pt x="810644" y="805981"/>
                </a:lnTo>
                <a:lnTo>
                  <a:pt x="820166" y="807832"/>
                </a:lnTo>
                <a:lnTo>
                  <a:pt x="829687" y="810212"/>
                </a:lnTo>
                <a:lnTo>
                  <a:pt x="839473" y="812592"/>
                </a:lnTo>
                <a:lnTo>
                  <a:pt x="848994" y="814972"/>
                </a:lnTo>
                <a:lnTo>
                  <a:pt x="858252" y="817616"/>
                </a:lnTo>
                <a:lnTo>
                  <a:pt x="867773" y="820525"/>
                </a:lnTo>
                <a:lnTo>
                  <a:pt x="886551" y="826871"/>
                </a:lnTo>
                <a:lnTo>
                  <a:pt x="905065" y="833746"/>
                </a:lnTo>
                <a:lnTo>
                  <a:pt x="923315" y="841415"/>
                </a:lnTo>
                <a:lnTo>
                  <a:pt x="941300" y="849612"/>
                </a:lnTo>
                <a:lnTo>
                  <a:pt x="959284" y="858603"/>
                </a:lnTo>
                <a:lnTo>
                  <a:pt x="976740" y="868122"/>
                </a:lnTo>
                <a:lnTo>
                  <a:pt x="993932" y="878170"/>
                </a:lnTo>
                <a:lnTo>
                  <a:pt x="1011123" y="889012"/>
                </a:lnTo>
                <a:lnTo>
                  <a:pt x="1003189" y="891392"/>
                </a:lnTo>
                <a:lnTo>
                  <a:pt x="995254" y="893772"/>
                </a:lnTo>
                <a:lnTo>
                  <a:pt x="987055" y="896416"/>
                </a:lnTo>
                <a:lnTo>
                  <a:pt x="979121" y="899325"/>
                </a:lnTo>
                <a:lnTo>
                  <a:pt x="971186" y="902762"/>
                </a:lnTo>
                <a:lnTo>
                  <a:pt x="962987" y="905936"/>
                </a:lnTo>
                <a:lnTo>
                  <a:pt x="955053" y="909638"/>
                </a:lnTo>
                <a:lnTo>
                  <a:pt x="947383" y="913604"/>
                </a:lnTo>
                <a:lnTo>
                  <a:pt x="939448" y="917835"/>
                </a:lnTo>
                <a:lnTo>
                  <a:pt x="932043" y="922066"/>
                </a:lnTo>
                <a:lnTo>
                  <a:pt x="924637" y="926826"/>
                </a:lnTo>
                <a:lnTo>
                  <a:pt x="917231" y="931850"/>
                </a:lnTo>
                <a:lnTo>
                  <a:pt x="910090" y="936874"/>
                </a:lnTo>
                <a:lnTo>
                  <a:pt x="902949" y="942427"/>
                </a:lnTo>
                <a:lnTo>
                  <a:pt x="896073" y="948509"/>
                </a:lnTo>
                <a:lnTo>
                  <a:pt x="889461" y="954326"/>
                </a:lnTo>
                <a:lnTo>
                  <a:pt x="883113" y="960937"/>
                </a:lnTo>
                <a:lnTo>
                  <a:pt x="877030" y="967812"/>
                </a:lnTo>
                <a:lnTo>
                  <a:pt x="871211" y="974952"/>
                </a:lnTo>
                <a:lnTo>
                  <a:pt x="865393" y="982356"/>
                </a:lnTo>
                <a:lnTo>
                  <a:pt x="859838" y="990024"/>
                </a:lnTo>
                <a:lnTo>
                  <a:pt x="854813" y="998486"/>
                </a:lnTo>
                <a:lnTo>
                  <a:pt x="850052" y="1006683"/>
                </a:lnTo>
                <a:lnTo>
                  <a:pt x="845556" y="1015674"/>
                </a:lnTo>
                <a:lnTo>
                  <a:pt x="841324" y="1025193"/>
                </a:lnTo>
                <a:lnTo>
                  <a:pt x="837886" y="1034713"/>
                </a:lnTo>
                <a:lnTo>
                  <a:pt x="834183" y="1044761"/>
                </a:lnTo>
                <a:lnTo>
                  <a:pt x="831274" y="1055074"/>
                </a:lnTo>
                <a:lnTo>
                  <a:pt x="828629" y="1066180"/>
                </a:lnTo>
                <a:lnTo>
                  <a:pt x="826249" y="1077550"/>
                </a:lnTo>
                <a:lnTo>
                  <a:pt x="824398" y="1089185"/>
                </a:lnTo>
                <a:lnTo>
                  <a:pt x="823340" y="1101349"/>
                </a:lnTo>
                <a:lnTo>
                  <a:pt x="822017" y="1115893"/>
                </a:lnTo>
                <a:lnTo>
                  <a:pt x="821488" y="1129907"/>
                </a:lnTo>
                <a:lnTo>
                  <a:pt x="821488" y="1143129"/>
                </a:lnTo>
                <a:lnTo>
                  <a:pt x="821753" y="1156086"/>
                </a:lnTo>
                <a:lnTo>
                  <a:pt x="822546" y="1168514"/>
                </a:lnTo>
                <a:lnTo>
                  <a:pt x="824133" y="1180413"/>
                </a:lnTo>
                <a:lnTo>
                  <a:pt x="825984" y="1192048"/>
                </a:lnTo>
                <a:lnTo>
                  <a:pt x="828100" y="1203154"/>
                </a:lnTo>
                <a:lnTo>
                  <a:pt x="830745" y="1213731"/>
                </a:lnTo>
                <a:lnTo>
                  <a:pt x="833654" y="1224044"/>
                </a:lnTo>
                <a:lnTo>
                  <a:pt x="836828" y="1233828"/>
                </a:lnTo>
                <a:lnTo>
                  <a:pt x="840531" y="1243348"/>
                </a:lnTo>
                <a:lnTo>
                  <a:pt x="844763" y="1252338"/>
                </a:lnTo>
                <a:lnTo>
                  <a:pt x="848994" y="1260800"/>
                </a:lnTo>
                <a:lnTo>
                  <a:pt x="853491" y="1269262"/>
                </a:lnTo>
                <a:lnTo>
                  <a:pt x="858516" y="1276930"/>
                </a:lnTo>
                <a:lnTo>
                  <a:pt x="863806" y="1284334"/>
                </a:lnTo>
                <a:lnTo>
                  <a:pt x="869360" y="1291474"/>
                </a:lnTo>
                <a:lnTo>
                  <a:pt x="874914" y="1298349"/>
                </a:lnTo>
                <a:lnTo>
                  <a:pt x="880997" y="1304960"/>
                </a:lnTo>
                <a:lnTo>
                  <a:pt x="887080" y="1311042"/>
                </a:lnTo>
                <a:lnTo>
                  <a:pt x="893428" y="1316859"/>
                </a:lnTo>
                <a:lnTo>
                  <a:pt x="900040" y="1322412"/>
                </a:lnTo>
                <a:lnTo>
                  <a:pt x="906652" y="1327436"/>
                </a:lnTo>
                <a:lnTo>
                  <a:pt x="913264" y="1332196"/>
                </a:lnTo>
                <a:lnTo>
                  <a:pt x="920405" y="1336956"/>
                </a:lnTo>
                <a:lnTo>
                  <a:pt x="927546" y="1341187"/>
                </a:lnTo>
                <a:lnTo>
                  <a:pt x="934687" y="1345417"/>
                </a:lnTo>
                <a:lnTo>
                  <a:pt x="941828" y="1349119"/>
                </a:lnTo>
                <a:lnTo>
                  <a:pt x="949234" y="1352821"/>
                </a:lnTo>
                <a:lnTo>
                  <a:pt x="956904" y="1355995"/>
                </a:lnTo>
                <a:lnTo>
                  <a:pt x="964310" y="1358903"/>
                </a:lnTo>
                <a:lnTo>
                  <a:pt x="971715" y="1361812"/>
                </a:lnTo>
                <a:lnTo>
                  <a:pt x="979121" y="1364456"/>
                </a:lnTo>
                <a:lnTo>
                  <a:pt x="986526" y="1366836"/>
                </a:lnTo>
                <a:lnTo>
                  <a:pt x="993932" y="1368952"/>
                </a:lnTo>
                <a:lnTo>
                  <a:pt x="1008479" y="1372654"/>
                </a:lnTo>
                <a:lnTo>
                  <a:pt x="1023025" y="1375562"/>
                </a:lnTo>
                <a:lnTo>
                  <a:pt x="1037043" y="1378471"/>
                </a:lnTo>
                <a:lnTo>
                  <a:pt x="1050532" y="1380058"/>
                </a:lnTo>
                <a:lnTo>
                  <a:pt x="1063227" y="1381380"/>
                </a:lnTo>
                <a:lnTo>
                  <a:pt x="1075129" y="1382438"/>
                </a:lnTo>
                <a:lnTo>
                  <a:pt x="1086237" y="1382702"/>
                </a:lnTo>
                <a:lnTo>
                  <a:pt x="1096287" y="1383231"/>
                </a:lnTo>
                <a:lnTo>
                  <a:pt x="1105015" y="1383495"/>
                </a:lnTo>
                <a:lnTo>
                  <a:pt x="1112421" y="1383231"/>
                </a:lnTo>
                <a:lnTo>
                  <a:pt x="1122736" y="1382702"/>
                </a:lnTo>
                <a:lnTo>
                  <a:pt x="1126703" y="1382438"/>
                </a:lnTo>
                <a:lnTo>
                  <a:pt x="1126703" y="1394337"/>
                </a:lnTo>
                <a:lnTo>
                  <a:pt x="1126968" y="1406236"/>
                </a:lnTo>
                <a:lnTo>
                  <a:pt x="1127232" y="1417607"/>
                </a:lnTo>
                <a:lnTo>
                  <a:pt x="1128025" y="1428977"/>
                </a:lnTo>
                <a:lnTo>
                  <a:pt x="1129083" y="1439554"/>
                </a:lnTo>
                <a:lnTo>
                  <a:pt x="1130141" y="1450131"/>
                </a:lnTo>
                <a:lnTo>
                  <a:pt x="1131728" y="1460444"/>
                </a:lnTo>
                <a:lnTo>
                  <a:pt x="1133580" y="1470228"/>
                </a:lnTo>
                <a:lnTo>
                  <a:pt x="1135431" y="1480012"/>
                </a:lnTo>
                <a:lnTo>
                  <a:pt x="1137547" y="1489267"/>
                </a:lnTo>
                <a:lnTo>
                  <a:pt x="1139927" y="1498522"/>
                </a:lnTo>
                <a:lnTo>
                  <a:pt x="1142572" y="1507513"/>
                </a:lnTo>
                <a:lnTo>
                  <a:pt x="1145481" y="1515710"/>
                </a:lnTo>
                <a:lnTo>
                  <a:pt x="1148391" y="1524172"/>
                </a:lnTo>
                <a:lnTo>
                  <a:pt x="1151564" y="1532105"/>
                </a:lnTo>
                <a:lnTo>
                  <a:pt x="1155003" y="1539773"/>
                </a:lnTo>
                <a:lnTo>
                  <a:pt x="1158441" y="1547442"/>
                </a:lnTo>
                <a:lnTo>
                  <a:pt x="1162408" y="1554581"/>
                </a:lnTo>
                <a:lnTo>
                  <a:pt x="1166111" y="1561721"/>
                </a:lnTo>
                <a:lnTo>
                  <a:pt x="1170078" y="1568596"/>
                </a:lnTo>
                <a:lnTo>
                  <a:pt x="1174575" y="1575207"/>
                </a:lnTo>
                <a:lnTo>
                  <a:pt x="1178806" y="1581553"/>
                </a:lnTo>
                <a:lnTo>
                  <a:pt x="1183038" y="1587370"/>
                </a:lnTo>
                <a:lnTo>
                  <a:pt x="1187799" y="1593452"/>
                </a:lnTo>
                <a:lnTo>
                  <a:pt x="1192560" y="1599005"/>
                </a:lnTo>
                <a:lnTo>
                  <a:pt x="1197320" y="1604558"/>
                </a:lnTo>
                <a:lnTo>
                  <a:pt x="1202346" y="1609582"/>
                </a:lnTo>
                <a:lnTo>
                  <a:pt x="1207635" y="1614607"/>
                </a:lnTo>
                <a:lnTo>
                  <a:pt x="1212660" y="1619366"/>
                </a:lnTo>
                <a:lnTo>
                  <a:pt x="1217950" y="1624126"/>
                </a:lnTo>
                <a:lnTo>
                  <a:pt x="1223240" y="1628357"/>
                </a:lnTo>
                <a:lnTo>
                  <a:pt x="1229058" y="1632852"/>
                </a:lnTo>
                <a:lnTo>
                  <a:pt x="1234348" y="1636819"/>
                </a:lnTo>
                <a:lnTo>
                  <a:pt x="1239902" y="1640521"/>
                </a:lnTo>
                <a:lnTo>
                  <a:pt x="1245721" y="1644487"/>
                </a:lnTo>
                <a:lnTo>
                  <a:pt x="1251540" y="1647660"/>
                </a:lnTo>
                <a:lnTo>
                  <a:pt x="1263177" y="1654271"/>
                </a:lnTo>
                <a:lnTo>
                  <a:pt x="1274814" y="1660353"/>
                </a:lnTo>
                <a:lnTo>
                  <a:pt x="1286716" y="1665377"/>
                </a:lnTo>
                <a:lnTo>
                  <a:pt x="1298882" y="1670137"/>
                </a:lnTo>
                <a:lnTo>
                  <a:pt x="1310784" y="1673839"/>
                </a:lnTo>
                <a:lnTo>
                  <a:pt x="1322686" y="1677541"/>
                </a:lnTo>
                <a:lnTo>
                  <a:pt x="1334588" y="1680714"/>
                </a:lnTo>
                <a:lnTo>
                  <a:pt x="1346225" y="1683094"/>
                </a:lnTo>
                <a:lnTo>
                  <a:pt x="1357862" y="1685474"/>
                </a:lnTo>
                <a:lnTo>
                  <a:pt x="1368971" y="1687325"/>
                </a:lnTo>
                <a:lnTo>
                  <a:pt x="1380079" y="1688382"/>
                </a:lnTo>
                <a:lnTo>
                  <a:pt x="1390658" y="1689705"/>
                </a:lnTo>
                <a:lnTo>
                  <a:pt x="1401238" y="1690498"/>
                </a:lnTo>
                <a:lnTo>
                  <a:pt x="1411024" y="1690762"/>
                </a:lnTo>
                <a:lnTo>
                  <a:pt x="1411817" y="1709537"/>
                </a:lnTo>
                <a:lnTo>
                  <a:pt x="1412346" y="1728311"/>
                </a:lnTo>
                <a:lnTo>
                  <a:pt x="1412875" y="1747086"/>
                </a:lnTo>
                <a:lnTo>
                  <a:pt x="1412875" y="1766125"/>
                </a:lnTo>
                <a:lnTo>
                  <a:pt x="1412346" y="1792832"/>
                </a:lnTo>
                <a:lnTo>
                  <a:pt x="1411553" y="1819275"/>
                </a:lnTo>
                <a:lnTo>
                  <a:pt x="793" y="1811078"/>
                </a:lnTo>
                <a:lnTo>
                  <a:pt x="264" y="1784635"/>
                </a:lnTo>
                <a:lnTo>
                  <a:pt x="0" y="1757928"/>
                </a:lnTo>
                <a:lnTo>
                  <a:pt x="529" y="1733071"/>
                </a:lnTo>
                <a:lnTo>
                  <a:pt x="1058" y="1708215"/>
                </a:lnTo>
                <a:lnTo>
                  <a:pt x="2645" y="1683623"/>
                </a:lnTo>
                <a:lnTo>
                  <a:pt x="4232" y="1659031"/>
                </a:lnTo>
                <a:lnTo>
                  <a:pt x="6612" y="1634968"/>
                </a:lnTo>
                <a:lnTo>
                  <a:pt x="8992" y="1610905"/>
                </a:lnTo>
                <a:lnTo>
                  <a:pt x="12166" y="1587106"/>
                </a:lnTo>
                <a:lnTo>
                  <a:pt x="15340" y="1563307"/>
                </a:lnTo>
                <a:lnTo>
                  <a:pt x="19307" y="1539773"/>
                </a:lnTo>
                <a:lnTo>
                  <a:pt x="23804" y="1516503"/>
                </a:lnTo>
                <a:lnTo>
                  <a:pt x="28300" y="1493762"/>
                </a:lnTo>
                <a:lnTo>
                  <a:pt x="33590" y="1470757"/>
                </a:lnTo>
                <a:lnTo>
                  <a:pt x="38879" y="1448280"/>
                </a:lnTo>
                <a:lnTo>
                  <a:pt x="44962" y="1425804"/>
                </a:lnTo>
                <a:lnTo>
                  <a:pt x="51045" y="1403856"/>
                </a:lnTo>
                <a:lnTo>
                  <a:pt x="57658" y="1382173"/>
                </a:lnTo>
                <a:lnTo>
                  <a:pt x="64799" y="1360754"/>
                </a:lnTo>
                <a:lnTo>
                  <a:pt x="72204" y="1339336"/>
                </a:lnTo>
                <a:lnTo>
                  <a:pt x="79874" y="1318710"/>
                </a:lnTo>
                <a:lnTo>
                  <a:pt x="88073" y="1298085"/>
                </a:lnTo>
                <a:lnTo>
                  <a:pt x="96272" y="1277459"/>
                </a:lnTo>
                <a:lnTo>
                  <a:pt x="105265" y="1257627"/>
                </a:lnTo>
                <a:lnTo>
                  <a:pt x="114522" y="1238059"/>
                </a:lnTo>
                <a:lnTo>
                  <a:pt x="123779" y="1218491"/>
                </a:lnTo>
                <a:lnTo>
                  <a:pt x="133565" y="1199452"/>
                </a:lnTo>
                <a:lnTo>
                  <a:pt x="143615" y="1180678"/>
                </a:lnTo>
                <a:lnTo>
                  <a:pt x="153930" y="1162432"/>
                </a:lnTo>
                <a:lnTo>
                  <a:pt x="165038" y="1144451"/>
                </a:lnTo>
                <a:lnTo>
                  <a:pt x="176147" y="1126734"/>
                </a:lnTo>
                <a:lnTo>
                  <a:pt x="187255" y="1109546"/>
                </a:lnTo>
                <a:lnTo>
                  <a:pt x="198892" y="1092623"/>
                </a:lnTo>
                <a:lnTo>
                  <a:pt x="210794" y="1075964"/>
                </a:lnTo>
                <a:lnTo>
                  <a:pt x="222960" y="1059834"/>
                </a:lnTo>
                <a:lnTo>
                  <a:pt x="235391" y="1044232"/>
                </a:lnTo>
                <a:lnTo>
                  <a:pt x="248351" y="1028895"/>
                </a:lnTo>
                <a:lnTo>
                  <a:pt x="261310" y="1013823"/>
                </a:lnTo>
                <a:lnTo>
                  <a:pt x="274799" y="999544"/>
                </a:lnTo>
                <a:lnTo>
                  <a:pt x="288288" y="985529"/>
                </a:lnTo>
                <a:lnTo>
                  <a:pt x="302041" y="971779"/>
                </a:lnTo>
                <a:lnTo>
                  <a:pt x="316059" y="958557"/>
                </a:lnTo>
                <a:lnTo>
                  <a:pt x="330341" y="946129"/>
                </a:lnTo>
                <a:lnTo>
                  <a:pt x="344888" y="933965"/>
                </a:lnTo>
                <a:lnTo>
                  <a:pt x="359963" y="922066"/>
                </a:lnTo>
                <a:lnTo>
                  <a:pt x="374774" y="910695"/>
                </a:lnTo>
                <a:lnTo>
                  <a:pt x="389850" y="899589"/>
                </a:lnTo>
                <a:lnTo>
                  <a:pt x="405454" y="889541"/>
                </a:lnTo>
                <a:lnTo>
                  <a:pt x="420794" y="879757"/>
                </a:lnTo>
                <a:lnTo>
                  <a:pt x="436664" y="870238"/>
                </a:lnTo>
                <a:lnTo>
                  <a:pt x="452533" y="861511"/>
                </a:lnTo>
                <a:lnTo>
                  <a:pt x="468666" y="853314"/>
                </a:lnTo>
                <a:lnTo>
                  <a:pt x="485064" y="845646"/>
                </a:lnTo>
                <a:lnTo>
                  <a:pt x="501727" y="838242"/>
                </a:lnTo>
                <a:lnTo>
                  <a:pt x="518389" y="831631"/>
                </a:lnTo>
                <a:lnTo>
                  <a:pt x="535316" y="825285"/>
                </a:lnTo>
                <a:lnTo>
                  <a:pt x="552243" y="819732"/>
                </a:lnTo>
                <a:lnTo>
                  <a:pt x="569435" y="814972"/>
                </a:lnTo>
                <a:lnTo>
                  <a:pt x="586891" y="810477"/>
                </a:lnTo>
                <a:lnTo>
                  <a:pt x="604347" y="806510"/>
                </a:lnTo>
                <a:lnTo>
                  <a:pt x="622067" y="803337"/>
                </a:lnTo>
                <a:lnTo>
                  <a:pt x="639787" y="800693"/>
                </a:lnTo>
                <a:lnTo>
                  <a:pt x="657508" y="798577"/>
                </a:lnTo>
                <a:lnTo>
                  <a:pt x="675757" y="796991"/>
                </a:lnTo>
                <a:lnTo>
                  <a:pt x="693742" y="796197"/>
                </a:lnTo>
                <a:lnTo>
                  <a:pt x="711992" y="795933"/>
                </a:lnTo>
                <a:close/>
                <a:moveTo>
                  <a:pt x="1463280" y="660400"/>
                </a:moveTo>
                <a:lnTo>
                  <a:pt x="1469893" y="660400"/>
                </a:lnTo>
                <a:lnTo>
                  <a:pt x="1477034" y="660665"/>
                </a:lnTo>
                <a:lnTo>
                  <a:pt x="1483912" y="660929"/>
                </a:lnTo>
                <a:lnTo>
                  <a:pt x="1490789" y="661988"/>
                </a:lnTo>
                <a:lnTo>
                  <a:pt x="1497666" y="663046"/>
                </a:lnTo>
                <a:lnTo>
                  <a:pt x="1504279" y="664898"/>
                </a:lnTo>
                <a:lnTo>
                  <a:pt x="1510891" y="666750"/>
                </a:lnTo>
                <a:lnTo>
                  <a:pt x="1516975" y="668867"/>
                </a:lnTo>
                <a:lnTo>
                  <a:pt x="1523323" y="671248"/>
                </a:lnTo>
                <a:lnTo>
                  <a:pt x="1529142" y="673894"/>
                </a:lnTo>
                <a:lnTo>
                  <a:pt x="1535226" y="676804"/>
                </a:lnTo>
                <a:lnTo>
                  <a:pt x="1540780" y="679979"/>
                </a:lnTo>
                <a:lnTo>
                  <a:pt x="1546599" y="683683"/>
                </a:lnTo>
                <a:lnTo>
                  <a:pt x="1551625" y="687123"/>
                </a:lnTo>
                <a:lnTo>
                  <a:pt x="1556915" y="691356"/>
                </a:lnTo>
                <a:lnTo>
                  <a:pt x="1561676" y="695590"/>
                </a:lnTo>
                <a:lnTo>
                  <a:pt x="1566437" y="700088"/>
                </a:lnTo>
                <a:lnTo>
                  <a:pt x="1570934" y="704850"/>
                </a:lnTo>
                <a:lnTo>
                  <a:pt x="1575431" y="709613"/>
                </a:lnTo>
                <a:lnTo>
                  <a:pt x="1579134" y="714640"/>
                </a:lnTo>
                <a:lnTo>
                  <a:pt x="1583101" y="719931"/>
                </a:lnTo>
                <a:lnTo>
                  <a:pt x="1586540" y="725223"/>
                </a:lnTo>
                <a:lnTo>
                  <a:pt x="1589978" y="731044"/>
                </a:lnTo>
                <a:lnTo>
                  <a:pt x="1592888" y="736600"/>
                </a:lnTo>
                <a:lnTo>
                  <a:pt x="1595533" y="742685"/>
                </a:lnTo>
                <a:lnTo>
                  <a:pt x="1597914" y="748771"/>
                </a:lnTo>
                <a:lnTo>
                  <a:pt x="1600030" y="754856"/>
                </a:lnTo>
                <a:lnTo>
                  <a:pt x="1601881" y="761206"/>
                </a:lnTo>
                <a:lnTo>
                  <a:pt x="1603204" y="767556"/>
                </a:lnTo>
                <a:lnTo>
                  <a:pt x="1604526" y="774435"/>
                </a:lnTo>
                <a:lnTo>
                  <a:pt x="1605320" y="781050"/>
                </a:lnTo>
                <a:lnTo>
                  <a:pt x="1605584" y="787665"/>
                </a:lnTo>
                <a:lnTo>
                  <a:pt x="1605849" y="794544"/>
                </a:lnTo>
                <a:lnTo>
                  <a:pt x="1604791" y="967581"/>
                </a:lnTo>
                <a:lnTo>
                  <a:pt x="1781745" y="968375"/>
                </a:lnTo>
                <a:lnTo>
                  <a:pt x="1788887" y="968640"/>
                </a:lnTo>
                <a:lnTo>
                  <a:pt x="1795764" y="969169"/>
                </a:lnTo>
                <a:lnTo>
                  <a:pt x="1802641" y="970227"/>
                </a:lnTo>
                <a:lnTo>
                  <a:pt x="1809518" y="971285"/>
                </a:lnTo>
                <a:lnTo>
                  <a:pt x="1815866" y="972873"/>
                </a:lnTo>
                <a:lnTo>
                  <a:pt x="1822479" y="974725"/>
                </a:lnTo>
                <a:lnTo>
                  <a:pt x="1828827" y="977106"/>
                </a:lnTo>
                <a:lnTo>
                  <a:pt x="1834911" y="979488"/>
                </a:lnTo>
                <a:lnTo>
                  <a:pt x="1840994" y="982133"/>
                </a:lnTo>
                <a:lnTo>
                  <a:pt x="1846813" y="985044"/>
                </a:lnTo>
                <a:lnTo>
                  <a:pt x="1852633" y="988219"/>
                </a:lnTo>
                <a:lnTo>
                  <a:pt x="1857923" y="991923"/>
                </a:lnTo>
                <a:lnTo>
                  <a:pt x="1863213" y="995363"/>
                </a:lnTo>
                <a:lnTo>
                  <a:pt x="1868503" y="999596"/>
                </a:lnTo>
                <a:lnTo>
                  <a:pt x="1873264" y="1003829"/>
                </a:lnTo>
                <a:lnTo>
                  <a:pt x="1878025" y="1008327"/>
                </a:lnTo>
                <a:lnTo>
                  <a:pt x="1882522" y="1012825"/>
                </a:lnTo>
                <a:lnTo>
                  <a:pt x="1886754" y="1017852"/>
                </a:lnTo>
                <a:lnTo>
                  <a:pt x="1890986" y="1022879"/>
                </a:lnTo>
                <a:lnTo>
                  <a:pt x="1894689" y="1027906"/>
                </a:lnTo>
                <a:lnTo>
                  <a:pt x="1898128" y="1033463"/>
                </a:lnTo>
                <a:lnTo>
                  <a:pt x="1901302" y="1039283"/>
                </a:lnTo>
                <a:lnTo>
                  <a:pt x="1904211" y="1044840"/>
                </a:lnTo>
                <a:lnTo>
                  <a:pt x="1907385" y="1050660"/>
                </a:lnTo>
                <a:lnTo>
                  <a:pt x="1909766" y="1056746"/>
                </a:lnTo>
                <a:lnTo>
                  <a:pt x="1911882" y="1063096"/>
                </a:lnTo>
                <a:lnTo>
                  <a:pt x="1913469" y="1069181"/>
                </a:lnTo>
                <a:lnTo>
                  <a:pt x="1915056" y="1075796"/>
                </a:lnTo>
                <a:lnTo>
                  <a:pt x="1916114" y="1082410"/>
                </a:lnTo>
                <a:lnTo>
                  <a:pt x="1916908" y="1089290"/>
                </a:lnTo>
                <a:lnTo>
                  <a:pt x="1917436" y="1095640"/>
                </a:lnTo>
                <a:lnTo>
                  <a:pt x="1917701" y="1102783"/>
                </a:lnTo>
                <a:lnTo>
                  <a:pt x="1917436" y="1109663"/>
                </a:lnTo>
                <a:lnTo>
                  <a:pt x="1916908" y="1116277"/>
                </a:lnTo>
                <a:lnTo>
                  <a:pt x="1915849" y="1123156"/>
                </a:lnTo>
                <a:lnTo>
                  <a:pt x="1914791" y="1129506"/>
                </a:lnTo>
                <a:lnTo>
                  <a:pt x="1913204" y="1136121"/>
                </a:lnTo>
                <a:lnTo>
                  <a:pt x="1911088" y="1142471"/>
                </a:lnTo>
                <a:lnTo>
                  <a:pt x="1908972" y="1148556"/>
                </a:lnTo>
                <a:lnTo>
                  <a:pt x="1906592" y="1154642"/>
                </a:lnTo>
                <a:lnTo>
                  <a:pt x="1903682" y="1160463"/>
                </a:lnTo>
                <a:lnTo>
                  <a:pt x="1900773" y="1166283"/>
                </a:lnTo>
                <a:lnTo>
                  <a:pt x="1897599" y="1171840"/>
                </a:lnTo>
                <a:lnTo>
                  <a:pt x="1893896" y="1177131"/>
                </a:lnTo>
                <a:lnTo>
                  <a:pt x="1889928" y="1182158"/>
                </a:lnTo>
                <a:lnTo>
                  <a:pt x="1885960" y="1187450"/>
                </a:lnTo>
                <a:lnTo>
                  <a:pt x="1881728" y="1192213"/>
                </a:lnTo>
                <a:lnTo>
                  <a:pt x="1876967" y="1196975"/>
                </a:lnTo>
                <a:lnTo>
                  <a:pt x="1872206" y="1201208"/>
                </a:lnTo>
                <a:lnTo>
                  <a:pt x="1867445" y="1205442"/>
                </a:lnTo>
                <a:lnTo>
                  <a:pt x="1862155" y="1209411"/>
                </a:lnTo>
                <a:lnTo>
                  <a:pt x="1856600" y="1212850"/>
                </a:lnTo>
                <a:lnTo>
                  <a:pt x="1851046" y="1216554"/>
                </a:lnTo>
                <a:lnTo>
                  <a:pt x="1845491" y="1219465"/>
                </a:lnTo>
                <a:lnTo>
                  <a:pt x="1839407" y="1222375"/>
                </a:lnTo>
                <a:lnTo>
                  <a:pt x="1833588" y="1225021"/>
                </a:lnTo>
                <a:lnTo>
                  <a:pt x="1827240" y="1227402"/>
                </a:lnTo>
                <a:lnTo>
                  <a:pt x="1821156" y="1229519"/>
                </a:lnTo>
                <a:lnTo>
                  <a:pt x="1814544" y="1231371"/>
                </a:lnTo>
                <a:lnTo>
                  <a:pt x="1807931" y="1232958"/>
                </a:lnTo>
                <a:lnTo>
                  <a:pt x="1801054" y="1234017"/>
                </a:lnTo>
                <a:lnTo>
                  <a:pt x="1794177" y="1234546"/>
                </a:lnTo>
                <a:lnTo>
                  <a:pt x="1787300" y="1235340"/>
                </a:lnTo>
                <a:lnTo>
                  <a:pt x="1780158" y="1235340"/>
                </a:lnTo>
                <a:lnTo>
                  <a:pt x="1603204" y="1234281"/>
                </a:lnTo>
                <a:lnTo>
                  <a:pt x="1602410" y="1407319"/>
                </a:lnTo>
                <a:lnTo>
                  <a:pt x="1602146" y="1413933"/>
                </a:lnTo>
                <a:lnTo>
                  <a:pt x="1601617" y="1420813"/>
                </a:lnTo>
                <a:lnTo>
                  <a:pt x="1600559" y="1427692"/>
                </a:lnTo>
                <a:lnTo>
                  <a:pt x="1599501" y="1434306"/>
                </a:lnTo>
                <a:lnTo>
                  <a:pt x="1597914" y="1440392"/>
                </a:lnTo>
                <a:lnTo>
                  <a:pt x="1595798" y="1446742"/>
                </a:lnTo>
                <a:lnTo>
                  <a:pt x="1593682" y="1453092"/>
                </a:lnTo>
                <a:lnTo>
                  <a:pt x="1591301" y="1459177"/>
                </a:lnTo>
                <a:lnTo>
                  <a:pt x="1588656" y="1464998"/>
                </a:lnTo>
                <a:lnTo>
                  <a:pt x="1585482" y="1470819"/>
                </a:lnTo>
                <a:lnTo>
                  <a:pt x="1582043" y="1476111"/>
                </a:lnTo>
                <a:lnTo>
                  <a:pt x="1578605" y="1481931"/>
                </a:lnTo>
                <a:lnTo>
                  <a:pt x="1574637" y="1486958"/>
                </a:lnTo>
                <a:lnTo>
                  <a:pt x="1570670" y="1491986"/>
                </a:lnTo>
                <a:lnTo>
                  <a:pt x="1566437" y="1496748"/>
                </a:lnTo>
                <a:lnTo>
                  <a:pt x="1561941" y="1501511"/>
                </a:lnTo>
                <a:lnTo>
                  <a:pt x="1557180" y="1505744"/>
                </a:lnTo>
                <a:lnTo>
                  <a:pt x="1552154" y="1509713"/>
                </a:lnTo>
                <a:lnTo>
                  <a:pt x="1546864" y="1513946"/>
                </a:lnTo>
                <a:lnTo>
                  <a:pt x="1541309" y="1517650"/>
                </a:lnTo>
                <a:lnTo>
                  <a:pt x="1536019" y="1521090"/>
                </a:lnTo>
                <a:lnTo>
                  <a:pt x="1530200" y="1524000"/>
                </a:lnTo>
                <a:lnTo>
                  <a:pt x="1524381" y="1527175"/>
                </a:lnTo>
                <a:lnTo>
                  <a:pt x="1518297" y="1529821"/>
                </a:lnTo>
                <a:lnTo>
                  <a:pt x="1511949" y="1532202"/>
                </a:lnTo>
                <a:lnTo>
                  <a:pt x="1505601" y="1534319"/>
                </a:lnTo>
                <a:lnTo>
                  <a:pt x="1499253" y="1535906"/>
                </a:lnTo>
                <a:lnTo>
                  <a:pt x="1492640" y="1537494"/>
                </a:lnTo>
                <a:lnTo>
                  <a:pt x="1485763" y="1538288"/>
                </a:lnTo>
                <a:lnTo>
                  <a:pt x="1478886" y="1539346"/>
                </a:lnTo>
                <a:lnTo>
                  <a:pt x="1472009" y="1539875"/>
                </a:lnTo>
                <a:lnTo>
                  <a:pt x="1464867" y="1539875"/>
                </a:lnTo>
                <a:lnTo>
                  <a:pt x="1458255" y="1539611"/>
                </a:lnTo>
                <a:lnTo>
                  <a:pt x="1451113" y="1539346"/>
                </a:lnTo>
                <a:lnTo>
                  <a:pt x="1444236" y="1538288"/>
                </a:lnTo>
                <a:lnTo>
                  <a:pt x="1437623" y="1536965"/>
                </a:lnTo>
                <a:lnTo>
                  <a:pt x="1431010" y="1535377"/>
                </a:lnTo>
                <a:lnTo>
                  <a:pt x="1424398" y="1533525"/>
                </a:lnTo>
                <a:lnTo>
                  <a:pt x="1418314" y="1531673"/>
                </a:lnTo>
                <a:lnTo>
                  <a:pt x="1411966" y="1529292"/>
                </a:lnTo>
                <a:lnTo>
                  <a:pt x="1406147" y="1526381"/>
                </a:lnTo>
                <a:lnTo>
                  <a:pt x="1400063" y="1523471"/>
                </a:lnTo>
                <a:lnTo>
                  <a:pt x="1394509" y="1520296"/>
                </a:lnTo>
                <a:lnTo>
                  <a:pt x="1388690" y="1516592"/>
                </a:lnTo>
                <a:lnTo>
                  <a:pt x="1383399" y="1512888"/>
                </a:lnTo>
                <a:lnTo>
                  <a:pt x="1378374" y="1508919"/>
                </a:lnTo>
                <a:lnTo>
                  <a:pt x="1373348" y="1504686"/>
                </a:lnTo>
                <a:lnTo>
                  <a:pt x="1368852" y="1500188"/>
                </a:lnTo>
                <a:lnTo>
                  <a:pt x="1364355" y="1495425"/>
                </a:lnTo>
                <a:lnTo>
                  <a:pt x="1359858" y="1490663"/>
                </a:lnTo>
                <a:lnTo>
                  <a:pt x="1356155" y="1485636"/>
                </a:lnTo>
                <a:lnTo>
                  <a:pt x="1352188" y="1480344"/>
                </a:lnTo>
                <a:lnTo>
                  <a:pt x="1348749" y="1475052"/>
                </a:lnTo>
                <a:lnTo>
                  <a:pt x="1345311" y="1469496"/>
                </a:lnTo>
                <a:lnTo>
                  <a:pt x="1342401" y="1463675"/>
                </a:lnTo>
                <a:lnTo>
                  <a:pt x="1339756" y="1457854"/>
                </a:lnTo>
                <a:lnTo>
                  <a:pt x="1337375" y="1451504"/>
                </a:lnTo>
                <a:lnTo>
                  <a:pt x="1335259" y="1445154"/>
                </a:lnTo>
                <a:lnTo>
                  <a:pt x="1333408" y="1439069"/>
                </a:lnTo>
                <a:lnTo>
                  <a:pt x="1332085" y="1432454"/>
                </a:lnTo>
                <a:lnTo>
                  <a:pt x="1330763" y="1425840"/>
                </a:lnTo>
                <a:lnTo>
                  <a:pt x="1329969" y="1419490"/>
                </a:lnTo>
                <a:lnTo>
                  <a:pt x="1329440" y="1412611"/>
                </a:lnTo>
                <a:lnTo>
                  <a:pt x="1329440" y="1405731"/>
                </a:lnTo>
                <a:lnTo>
                  <a:pt x="1330234" y="1232958"/>
                </a:lnTo>
                <a:lnTo>
                  <a:pt x="1153279" y="1231636"/>
                </a:lnTo>
                <a:lnTo>
                  <a:pt x="1146402" y="1231371"/>
                </a:lnTo>
                <a:lnTo>
                  <a:pt x="1139525" y="1231106"/>
                </a:lnTo>
                <a:lnTo>
                  <a:pt x="1132648" y="1230048"/>
                </a:lnTo>
                <a:lnTo>
                  <a:pt x="1125771" y="1228990"/>
                </a:lnTo>
                <a:lnTo>
                  <a:pt x="1119423" y="1227138"/>
                </a:lnTo>
                <a:lnTo>
                  <a:pt x="1112810" y="1225286"/>
                </a:lnTo>
                <a:lnTo>
                  <a:pt x="1106462" y="1223433"/>
                </a:lnTo>
                <a:lnTo>
                  <a:pt x="1100378" y="1221052"/>
                </a:lnTo>
                <a:lnTo>
                  <a:pt x="1094295" y="1218406"/>
                </a:lnTo>
                <a:lnTo>
                  <a:pt x="1088476" y="1215231"/>
                </a:lnTo>
                <a:lnTo>
                  <a:pt x="1082656" y="1212056"/>
                </a:lnTo>
                <a:lnTo>
                  <a:pt x="1077102" y="1208352"/>
                </a:lnTo>
                <a:lnTo>
                  <a:pt x="1071812" y="1204648"/>
                </a:lnTo>
                <a:lnTo>
                  <a:pt x="1066786" y="1200679"/>
                </a:lnTo>
                <a:lnTo>
                  <a:pt x="1062025" y="1196446"/>
                </a:lnTo>
                <a:lnTo>
                  <a:pt x="1057264" y="1192213"/>
                </a:lnTo>
                <a:lnTo>
                  <a:pt x="1052767" y="1187450"/>
                </a:lnTo>
                <a:lnTo>
                  <a:pt x="1048271" y="1182688"/>
                </a:lnTo>
                <a:lnTo>
                  <a:pt x="1044303" y="1177396"/>
                </a:lnTo>
                <a:lnTo>
                  <a:pt x="1040600" y="1172104"/>
                </a:lnTo>
                <a:lnTo>
                  <a:pt x="1036897" y="1166813"/>
                </a:lnTo>
                <a:lnTo>
                  <a:pt x="1033723" y="1161256"/>
                </a:lnTo>
                <a:lnTo>
                  <a:pt x="1030549" y="1155435"/>
                </a:lnTo>
                <a:lnTo>
                  <a:pt x="1027904" y="1149615"/>
                </a:lnTo>
                <a:lnTo>
                  <a:pt x="1025523" y="1143265"/>
                </a:lnTo>
                <a:lnTo>
                  <a:pt x="1023407" y="1137444"/>
                </a:lnTo>
                <a:lnTo>
                  <a:pt x="1021820" y="1130829"/>
                </a:lnTo>
                <a:lnTo>
                  <a:pt x="1020233" y="1124215"/>
                </a:lnTo>
                <a:lnTo>
                  <a:pt x="1019175" y="1117600"/>
                </a:lnTo>
                <a:lnTo>
                  <a:pt x="1018117" y="1111250"/>
                </a:lnTo>
                <a:lnTo>
                  <a:pt x="1017853" y="1104371"/>
                </a:lnTo>
                <a:lnTo>
                  <a:pt x="1017588" y="1097492"/>
                </a:lnTo>
                <a:lnTo>
                  <a:pt x="1017853" y="1090613"/>
                </a:lnTo>
                <a:lnTo>
                  <a:pt x="1018382" y="1083733"/>
                </a:lnTo>
                <a:lnTo>
                  <a:pt x="1019440" y="1077383"/>
                </a:lnTo>
                <a:lnTo>
                  <a:pt x="1020498" y="1070769"/>
                </a:lnTo>
                <a:lnTo>
                  <a:pt x="1022085" y="1064154"/>
                </a:lnTo>
                <a:lnTo>
                  <a:pt x="1024201" y="1057804"/>
                </a:lnTo>
                <a:lnTo>
                  <a:pt x="1026317" y="1051719"/>
                </a:lnTo>
                <a:lnTo>
                  <a:pt x="1028697" y="1045633"/>
                </a:lnTo>
                <a:lnTo>
                  <a:pt x="1031607" y="1039813"/>
                </a:lnTo>
                <a:lnTo>
                  <a:pt x="1034516" y="1033992"/>
                </a:lnTo>
                <a:lnTo>
                  <a:pt x="1037690" y="1028435"/>
                </a:lnTo>
                <a:lnTo>
                  <a:pt x="1041394" y="1023144"/>
                </a:lnTo>
                <a:lnTo>
                  <a:pt x="1045361" y="1017852"/>
                </a:lnTo>
                <a:lnTo>
                  <a:pt x="1049329" y="1012825"/>
                </a:lnTo>
                <a:lnTo>
                  <a:pt x="1053561" y="1008063"/>
                </a:lnTo>
                <a:lnTo>
                  <a:pt x="1058057" y="1003565"/>
                </a:lnTo>
                <a:lnTo>
                  <a:pt x="1062818" y="999067"/>
                </a:lnTo>
                <a:lnTo>
                  <a:pt x="1067844" y="994833"/>
                </a:lnTo>
                <a:lnTo>
                  <a:pt x="1073134" y="990865"/>
                </a:lnTo>
                <a:lnTo>
                  <a:pt x="1078689" y="987160"/>
                </a:lnTo>
                <a:lnTo>
                  <a:pt x="1083979" y="983721"/>
                </a:lnTo>
                <a:lnTo>
                  <a:pt x="1089798" y="980546"/>
                </a:lnTo>
                <a:lnTo>
                  <a:pt x="1095617" y="977635"/>
                </a:lnTo>
                <a:lnTo>
                  <a:pt x="1101701" y="975254"/>
                </a:lnTo>
                <a:lnTo>
                  <a:pt x="1108049" y="972873"/>
                </a:lnTo>
                <a:lnTo>
                  <a:pt x="1114133" y="970756"/>
                </a:lnTo>
                <a:lnTo>
                  <a:pt x="1120745" y="968904"/>
                </a:lnTo>
                <a:lnTo>
                  <a:pt x="1127358" y="967581"/>
                </a:lnTo>
                <a:lnTo>
                  <a:pt x="1134235" y="966258"/>
                </a:lnTo>
                <a:lnTo>
                  <a:pt x="1141112" y="965465"/>
                </a:lnTo>
                <a:lnTo>
                  <a:pt x="1147989" y="965200"/>
                </a:lnTo>
                <a:lnTo>
                  <a:pt x="1155131" y="964935"/>
                </a:lnTo>
                <a:lnTo>
                  <a:pt x="1332085" y="965994"/>
                </a:lnTo>
                <a:lnTo>
                  <a:pt x="1332879" y="793221"/>
                </a:lnTo>
                <a:lnTo>
                  <a:pt x="1333143" y="786342"/>
                </a:lnTo>
                <a:lnTo>
                  <a:pt x="1333672" y="779463"/>
                </a:lnTo>
                <a:lnTo>
                  <a:pt x="1334730" y="772583"/>
                </a:lnTo>
                <a:lnTo>
                  <a:pt x="1335788" y="765969"/>
                </a:lnTo>
                <a:lnTo>
                  <a:pt x="1337375" y="759883"/>
                </a:lnTo>
                <a:lnTo>
                  <a:pt x="1339227" y="753269"/>
                </a:lnTo>
                <a:lnTo>
                  <a:pt x="1341608" y="747448"/>
                </a:lnTo>
                <a:lnTo>
                  <a:pt x="1343988" y="741098"/>
                </a:lnTo>
                <a:lnTo>
                  <a:pt x="1346633" y="735013"/>
                </a:lnTo>
                <a:lnTo>
                  <a:pt x="1349807" y="729456"/>
                </a:lnTo>
                <a:lnTo>
                  <a:pt x="1353246" y="723900"/>
                </a:lnTo>
                <a:lnTo>
                  <a:pt x="1356684" y="718344"/>
                </a:lnTo>
                <a:lnTo>
                  <a:pt x="1360652" y="713317"/>
                </a:lnTo>
                <a:lnTo>
                  <a:pt x="1364355" y="708290"/>
                </a:lnTo>
                <a:lnTo>
                  <a:pt x="1368852" y="703527"/>
                </a:lnTo>
                <a:lnTo>
                  <a:pt x="1373348" y="698765"/>
                </a:lnTo>
                <a:lnTo>
                  <a:pt x="1378109" y="694267"/>
                </a:lnTo>
                <a:lnTo>
                  <a:pt x="1383135" y="690298"/>
                </a:lnTo>
                <a:lnTo>
                  <a:pt x="1388161" y="686329"/>
                </a:lnTo>
                <a:lnTo>
                  <a:pt x="1393451" y="682890"/>
                </a:lnTo>
                <a:lnTo>
                  <a:pt x="1399270" y="679186"/>
                </a:lnTo>
                <a:lnTo>
                  <a:pt x="1404824" y="676275"/>
                </a:lnTo>
                <a:lnTo>
                  <a:pt x="1410908" y="673365"/>
                </a:lnTo>
                <a:lnTo>
                  <a:pt x="1416992" y="670454"/>
                </a:lnTo>
                <a:lnTo>
                  <a:pt x="1423075" y="668073"/>
                </a:lnTo>
                <a:lnTo>
                  <a:pt x="1429688" y="666221"/>
                </a:lnTo>
                <a:lnTo>
                  <a:pt x="1436036" y="664369"/>
                </a:lnTo>
                <a:lnTo>
                  <a:pt x="1442649" y="662781"/>
                </a:lnTo>
                <a:lnTo>
                  <a:pt x="1449261" y="661988"/>
                </a:lnTo>
                <a:lnTo>
                  <a:pt x="1456138" y="660929"/>
                </a:lnTo>
                <a:lnTo>
                  <a:pt x="1463280" y="660400"/>
                </a:lnTo>
                <a:close/>
                <a:moveTo>
                  <a:pt x="714108" y="0"/>
                </a:moveTo>
                <a:lnTo>
                  <a:pt x="723364" y="0"/>
                </a:lnTo>
                <a:lnTo>
                  <a:pt x="732621" y="264"/>
                </a:lnTo>
                <a:lnTo>
                  <a:pt x="741349" y="529"/>
                </a:lnTo>
                <a:lnTo>
                  <a:pt x="750606" y="1058"/>
                </a:lnTo>
                <a:lnTo>
                  <a:pt x="759599" y="2115"/>
                </a:lnTo>
                <a:lnTo>
                  <a:pt x="768591" y="3173"/>
                </a:lnTo>
                <a:lnTo>
                  <a:pt x="777319" y="4495"/>
                </a:lnTo>
                <a:lnTo>
                  <a:pt x="786312" y="5817"/>
                </a:lnTo>
                <a:lnTo>
                  <a:pt x="795040" y="7404"/>
                </a:lnTo>
                <a:lnTo>
                  <a:pt x="803503" y="9520"/>
                </a:lnTo>
                <a:lnTo>
                  <a:pt x="812231" y="11635"/>
                </a:lnTo>
                <a:lnTo>
                  <a:pt x="820959" y="14015"/>
                </a:lnTo>
                <a:lnTo>
                  <a:pt x="829158" y="16395"/>
                </a:lnTo>
                <a:lnTo>
                  <a:pt x="837622" y="19039"/>
                </a:lnTo>
                <a:lnTo>
                  <a:pt x="845821" y="21948"/>
                </a:lnTo>
                <a:lnTo>
                  <a:pt x="853755" y="24856"/>
                </a:lnTo>
                <a:lnTo>
                  <a:pt x="861954" y="28294"/>
                </a:lnTo>
                <a:lnTo>
                  <a:pt x="869889" y="31732"/>
                </a:lnTo>
                <a:lnTo>
                  <a:pt x="877559" y="35434"/>
                </a:lnTo>
                <a:lnTo>
                  <a:pt x="885493" y="39136"/>
                </a:lnTo>
                <a:lnTo>
                  <a:pt x="892899" y="43102"/>
                </a:lnTo>
                <a:lnTo>
                  <a:pt x="900569" y="47333"/>
                </a:lnTo>
                <a:lnTo>
                  <a:pt x="907710" y="51299"/>
                </a:lnTo>
                <a:lnTo>
                  <a:pt x="915116" y="56059"/>
                </a:lnTo>
                <a:lnTo>
                  <a:pt x="922257" y="60554"/>
                </a:lnTo>
                <a:lnTo>
                  <a:pt x="929398" y="65314"/>
                </a:lnTo>
                <a:lnTo>
                  <a:pt x="936274" y="70338"/>
                </a:lnTo>
                <a:lnTo>
                  <a:pt x="943151" y="75362"/>
                </a:lnTo>
                <a:lnTo>
                  <a:pt x="949763" y="80915"/>
                </a:lnTo>
                <a:lnTo>
                  <a:pt x="956111" y="86204"/>
                </a:lnTo>
                <a:lnTo>
                  <a:pt x="962458" y="91757"/>
                </a:lnTo>
                <a:lnTo>
                  <a:pt x="968806" y="97575"/>
                </a:lnTo>
                <a:lnTo>
                  <a:pt x="974889" y="103392"/>
                </a:lnTo>
                <a:lnTo>
                  <a:pt x="980972" y="109474"/>
                </a:lnTo>
                <a:lnTo>
                  <a:pt x="986526" y="115556"/>
                </a:lnTo>
                <a:lnTo>
                  <a:pt x="992080" y="121902"/>
                </a:lnTo>
                <a:lnTo>
                  <a:pt x="997635" y="128513"/>
                </a:lnTo>
                <a:lnTo>
                  <a:pt x="1002924" y="134859"/>
                </a:lnTo>
                <a:lnTo>
                  <a:pt x="1008214" y="141470"/>
                </a:lnTo>
                <a:lnTo>
                  <a:pt x="1013239" y="148345"/>
                </a:lnTo>
                <a:lnTo>
                  <a:pt x="1018000" y="155220"/>
                </a:lnTo>
                <a:lnTo>
                  <a:pt x="1022761" y="162360"/>
                </a:lnTo>
                <a:lnTo>
                  <a:pt x="1027257" y="169499"/>
                </a:lnTo>
                <a:lnTo>
                  <a:pt x="1031489" y="176903"/>
                </a:lnTo>
                <a:lnTo>
                  <a:pt x="1035720" y="184043"/>
                </a:lnTo>
                <a:lnTo>
                  <a:pt x="1039688" y="191711"/>
                </a:lnTo>
                <a:lnTo>
                  <a:pt x="1043655" y="199115"/>
                </a:lnTo>
                <a:lnTo>
                  <a:pt x="1047093" y="206784"/>
                </a:lnTo>
                <a:lnTo>
                  <a:pt x="1050532" y="214717"/>
                </a:lnTo>
                <a:lnTo>
                  <a:pt x="1053705" y="222650"/>
                </a:lnTo>
                <a:lnTo>
                  <a:pt x="1057144" y="230318"/>
                </a:lnTo>
                <a:lnTo>
                  <a:pt x="1059788" y="238780"/>
                </a:lnTo>
                <a:lnTo>
                  <a:pt x="1062433" y="246713"/>
                </a:lnTo>
                <a:lnTo>
                  <a:pt x="1064814" y="255175"/>
                </a:lnTo>
                <a:lnTo>
                  <a:pt x="1067194" y="263372"/>
                </a:lnTo>
                <a:lnTo>
                  <a:pt x="1069310" y="271834"/>
                </a:lnTo>
                <a:lnTo>
                  <a:pt x="1070897" y="280031"/>
                </a:lnTo>
                <a:lnTo>
                  <a:pt x="1072484" y="288757"/>
                </a:lnTo>
                <a:lnTo>
                  <a:pt x="1074071" y="297219"/>
                </a:lnTo>
                <a:lnTo>
                  <a:pt x="1075129" y="305945"/>
                </a:lnTo>
                <a:lnTo>
                  <a:pt x="1076186" y="314936"/>
                </a:lnTo>
                <a:lnTo>
                  <a:pt x="1076980" y="323397"/>
                </a:lnTo>
                <a:lnTo>
                  <a:pt x="1077509" y="332388"/>
                </a:lnTo>
                <a:lnTo>
                  <a:pt x="1077773" y="341379"/>
                </a:lnTo>
                <a:lnTo>
                  <a:pt x="1077773" y="350369"/>
                </a:lnTo>
                <a:lnTo>
                  <a:pt x="1077509" y="359360"/>
                </a:lnTo>
                <a:lnTo>
                  <a:pt x="1077244" y="368350"/>
                </a:lnTo>
                <a:lnTo>
                  <a:pt x="1076716" y="377341"/>
                </a:lnTo>
                <a:lnTo>
                  <a:pt x="1075658" y="385803"/>
                </a:lnTo>
                <a:lnTo>
                  <a:pt x="1074600" y="394793"/>
                </a:lnTo>
                <a:lnTo>
                  <a:pt x="1073277" y="403519"/>
                </a:lnTo>
                <a:lnTo>
                  <a:pt x="1071955" y="411981"/>
                </a:lnTo>
                <a:lnTo>
                  <a:pt x="1070103" y="420707"/>
                </a:lnTo>
                <a:lnTo>
                  <a:pt x="1068252" y="428905"/>
                </a:lnTo>
                <a:lnTo>
                  <a:pt x="1065872" y="437366"/>
                </a:lnTo>
                <a:lnTo>
                  <a:pt x="1063756" y="445564"/>
                </a:lnTo>
                <a:lnTo>
                  <a:pt x="1061111" y="454026"/>
                </a:lnTo>
                <a:lnTo>
                  <a:pt x="1058466" y="461958"/>
                </a:lnTo>
                <a:lnTo>
                  <a:pt x="1055557" y="469891"/>
                </a:lnTo>
                <a:lnTo>
                  <a:pt x="1052383" y="478089"/>
                </a:lnTo>
                <a:lnTo>
                  <a:pt x="1048945" y="485757"/>
                </a:lnTo>
                <a:lnTo>
                  <a:pt x="1045506" y="493426"/>
                </a:lnTo>
                <a:lnTo>
                  <a:pt x="1041804" y="501358"/>
                </a:lnTo>
                <a:lnTo>
                  <a:pt x="1038101" y="508762"/>
                </a:lnTo>
                <a:lnTo>
                  <a:pt x="1033869" y="516166"/>
                </a:lnTo>
                <a:lnTo>
                  <a:pt x="1029637" y="523570"/>
                </a:lnTo>
                <a:lnTo>
                  <a:pt x="1025141" y="530710"/>
                </a:lnTo>
                <a:lnTo>
                  <a:pt x="1020380" y="537850"/>
                </a:lnTo>
                <a:lnTo>
                  <a:pt x="1015620" y="544725"/>
                </a:lnTo>
                <a:lnTo>
                  <a:pt x="1010859" y="551864"/>
                </a:lnTo>
                <a:lnTo>
                  <a:pt x="1005834" y="558211"/>
                </a:lnTo>
                <a:lnTo>
                  <a:pt x="1000544" y="564821"/>
                </a:lnTo>
                <a:lnTo>
                  <a:pt x="995254" y="571432"/>
                </a:lnTo>
                <a:lnTo>
                  <a:pt x="989436" y="578043"/>
                </a:lnTo>
                <a:lnTo>
                  <a:pt x="983882" y="584125"/>
                </a:lnTo>
                <a:lnTo>
                  <a:pt x="977798" y="590207"/>
                </a:lnTo>
                <a:lnTo>
                  <a:pt x="971980" y="596024"/>
                </a:lnTo>
                <a:lnTo>
                  <a:pt x="965632" y="601842"/>
                </a:lnTo>
                <a:lnTo>
                  <a:pt x="959549" y="607659"/>
                </a:lnTo>
                <a:lnTo>
                  <a:pt x="953201" y="612948"/>
                </a:lnTo>
                <a:lnTo>
                  <a:pt x="946325" y="618501"/>
                </a:lnTo>
                <a:lnTo>
                  <a:pt x="939713" y="623789"/>
                </a:lnTo>
                <a:lnTo>
                  <a:pt x="933100" y="628813"/>
                </a:lnTo>
                <a:lnTo>
                  <a:pt x="926224" y="633573"/>
                </a:lnTo>
                <a:lnTo>
                  <a:pt x="919083" y="638333"/>
                </a:lnTo>
                <a:lnTo>
                  <a:pt x="911942" y="642828"/>
                </a:lnTo>
                <a:lnTo>
                  <a:pt x="904536" y="647323"/>
                </a:lnTo>
                <a:lnTo>
                  <a:pt x="897131" y="651290"/>
                </a:lnTo>
                <a:lnTo>
                  <a:pt x="889461" y="655521"/>
                </a:lnTo>
                <a:lnTo>
                  <a:pt x="881791" y="659487"/>
                </a:lnTo>
                <a:lnTo>
                  <a:pt x="874120" y="663189"/>
                </a:lnTo>
                <a:lnTo>
                  <a:pt x="866186" y="666627"/>
                </a:lnTo>
                <a:lnTo>
                  <a:pt x="857987" y="670064"/>
                </a:lnTo>
                <a:lnTo>
                  <a:pt x="850052" y="672973"/>
                </a:lnTo>
                <a:lnTo>
                  <a:pt x="841853" y="676146"/>
                </a:lnTo>
                <a:lnTo>
                  <a:pt x="833654" y="679055"/>
                </a:lnTo>
                <a:lnTo>
                  <a:pt x="825455" y="681699"/>
                </a:lnTo>
                <a:lnTo>
                  <a:pt x="816992" y="684079"/>
                </a:lnTo>
                <a:lnTo>
                  <a:pt x="808264" y="686195"/>
                </a:lnTo>
                <a:lnTo>
                  <a:pt x="799800" y="688310"/>
                </a:lnTo>
                <a:lnTo>
                  <a:pt x="791072" y="690161"/>
                </a:lnTo>
                <a:lnTo>
                  <a:pt x="782609" y="691483"/>
                </a:lnTo>
                <a:lnTo>
                  <a:pt x="773616" y="693070"/>
                </a:lnTo>
                <a:lnTo>
                  <a:pt x="764624" y="694128"/>
                </a:lnTo>
                <a:lnTo>
                  <a:pt x="755632" y="695185"/>
                </a:lnTo>
                <a:lnTo>
                  <a:pt x="746639" y="695714"/>
                </a:lnTo>
                <a:lnTo>
                  <a:pt x="737647" y="696243"/>
                </a:lnTo>
                <a:lnTo>
                  <a:pt x="728390" y="696507"/>
                </a:lnTo>
                <a:lnTo>
                  <a:pt x="719133" y="696507"/>
                </a:lnTo>
                <a:lnTo>
                  <a:pt x="709876" y="696507"/>
                </a:lnTo>
                <a:lnTo>
                  <a:pt x="700883" y="695979"/>
                </a:lnTo>
                <a:lnTo>
                  <a:pt x="691891" y="695450"/>
                </a:lnTo>
                <a:lnTo>
                  <a:pt x="682898" y="694392"/>
                </a:lnTo>
                <a:lnTo>
                  <a:pt x="673906" y="693599"/>
                </a:lnTo>
                <a:lnTo>
                  <a:pt x="664913" y="692541"/>
                </a:lnTo>
                <a:lnTo>
                  <a:pt x="656186" y="690954"/>
                </a:lnTo>
                <a:lnTo>
                  <a:pt x="647458" y="689103"/>
                </a:lnTo>
                <a:lnTo>
                  <a:pt x="638730" y="687252"/>
                </a:lnTo>
                <a:lnTo>
                  <a:pt x="630266" y="684872"/>
                </a:lnTo>
                <a:lnTo>
                  <a:pt x="621538" y="683021"/>
                </a:lnTo>
                <a:lnTo>
                  <a:pt x="613339" y="680113"/>
                </a:lnTo>
                <a:lnTo>
                  <a:pt x="604876" y="677468"/>
                </a:lnTo>
                <a:lnTo>
                  <a:pt x="596676" y="674824"/>
                </a:lnTo>
                <a:lnTo>
                  <a:pt x="588478" y="671651"/>
                </a:lnTo>
                <a:lnTo>
                  <a:pt x="580543" y="668213"/>
                </a:lnTo>
                <a:lnTo>
                  <a:pt x="572873" y="665040"/>
                </a:lnTo>
                <a:lnTo>
                  <a:pt x="564674" y="661603"/>
                </a:lnTo>
                <a:lnTo>
                  <a:pt x="557004" y="657636"/>
                </a:lnTo>
                <a:lnTo>
                  <a:pt x="549598" y="653405"/>
                </a:lnTo>
                <a:lnTo>
                  <a:pt x="541928" y="649439"/>
                </a:lnTo>
                <a:lnTo>
                  <a:pt x="534787" y="645208"/>
                </a:lnTo>
                <a:lnTo>
                  <a:pt x="527382" y="640713"/>
                </a:lnTo>
                <a:lnTo>
                  <a:pt x="520241" y="635953"/>
                </a:lnTo>
                <a:lnTo>
                  <a:pt x="513364" y="631193"/>
                </a:lnTo>
                <a:lnTo>
                  <a:pt x="506223" y="626169"/>
                </a:lnTo>
                <a:lnTo>
                  <a:pt x="499611" y="621145"/>
                </a:lnTo>
                <a:lnTo>
                  <a:pt x="492734" y="615592"/>
                </a:lnTo>
                <a:lnTo>
                  <a:pt x="486122" y="610303"/>
                </a:lnTo>
                <a:lnTo>
                  <a:pt x="480039" y="604750"/>
                </a:lnTo>
                <a:lnTo>
                  <a:pt x="473691" y="598933"/>
                </a:lnTo>
                <a:lnTo>
                  <a:pt x="467873" y="593115"/>
                </a:lnTo>
                <a:lnTo>
                  <a:pt x="461790" y="587298"/>
                </a:lnTo>
                <a:lnTo>
                  <a:pt x="455971" y="580952"/>
                </a:lnTo>
                <a:lnTo>
                  <a:pt x="450152" y="574605"/>
                </a:lnTo>
                <a:lnTo>
                  <a:pt x="444863" y="568523"/>
                </a:lnTo>
                <a:lnTo>
                  <a:pt x="439573" y="561913"/>
                </a:lnTo>
                <a:lnTo>
                  <a:pt x="434283" y="555038"/>
                </a:lnTo>
                <a:lnTo>
                  <a:pt x="429258" y="548162"/>
                </a:lnTo>
                <a:lnTo>
                  <a:pt x="424497" y="541287"/>
                </a:lnTo>
                <a:lnTo>
                  <a:pt x="419737" y="534148"/>
                </a:lnTo>
                <a:lnTo>
                  <a:pt x="415240" y="527008"/>
                </a:lnTo>
                <a:lnTo>
                  <a:pt x="411009" y="519868"/>
                </a:lnTo>
                <a:lnTo>
                  <a:pt x="406777" y="512464"/>
                </a:lnTo>
                <a:lnTo>
                  <a:pt x="402545" y="505060"/>
                </a:lnTo>
                <a:lnTo>
                  <a:pt x="398842" y="497392"/>
                </a:lnTo>
                <a:lnTo>
                  <a:pt x="395140" y="489988"/>
                </a:lnTo>
                <a:lnTo>
                  <a:pt x="391966" y="481791"/>
                </a:lnTo>
                <a:lnTo>
                  <a:pt x="388792" y="474122"/>
                </a:lnTo>
                <a:lnTo>
                  <a:pt x="385618" y="466189"/>
                </a:lnTo>
                <a:lnTo>
                  <a:pt x="382709" y="458256"/>
                </a:lnTo>
                <a:lnTo>
                  <a:pt x="380064" y="449795"/>
                </a:lnTo>
                <a:lnTo>
                  <a:pt x="377684" y="441862"/>
                </a:lnTo>
                <a:lnTo>
                  <a:pt x="375303" y="433400"/>
                </a:lnTo>
                <a:lnTo>
                  <a:pt x="373187" y="425203"/>
                </a:lnTo>
                <a:lnTo>
                  <a:pt x="371336" y="416477"/>
                </a:lnTo>
                <a:lnTo>
                  <a:pt x="370014" y="407750"/>
                </a:lnTo>
                <a:lnTo>
                  <a:pt x="368427" y="399289"/>
                </a:lnTo>
                <a:lnTo>
                  <a:pt x="367369" y="390562"/>
                </a:lnTo>
                <a:lnTo>
                  <a:pt x="366311" y="382101"/>
                </a:lnTo>
                <a:lnTo>
                  <a:pt x="365517" y="373110"/>
                </a:lnTo>
                <a:lnTo>
                  <a:pt x="364988" y="364120"/>
                </a:lnTo>
                <a:lnTo>
                  <a:pt x="364724" y="355129"/>
                </a:lnTo>
                <a:lnTo>
                  <a:pt x="364724" y="346403"/>
                </a:lnTo>
                <a:lnTo>
                  <a:pt x="364988" y="337412"/>
                </a:lnTo>
                <a:lnTo>
                  <a:pt x="365253" y="328422"/>
                </a:lnTo>
                <a:lnTo>
                  <a:pt x="365782" y="319695"/>
                </a:lnTo>
                <a:lnTo>
                  <a:pt x="366575" y="310705"/>
                </a:lnTo>
                <a:lnTo>
                  <a:pt x="367898" y="301979"/>
                </a:lnTo>
                <a:lnTo>
                  <a:pt x="368956" y="292988"/>
                </a:lnTo>
                <a:lnTo>
                  <a:pt x="370542" y="284791"/>
                </a:lnTo>
                <a:lnTo>
                  <a:pt x="372394" y="276064"/>
                </a:lnTo>
                <a:lnTo>
                  <a:pt x="374245" y="267603"/>
                </a:lnTo>
                <a:lnTo>
                  <a:pt x="376626" y="259141"/>
                </a:lnTo>
                <a:lnTo>
                  <a:pt x="378477" y="250944"/>
                </a:lnTo>
                <a:lnTo>
                  <a:pt x="381386" y="242746"/>
                </a:lnTo>
                <a:lnTo>
                  <a:pt x="384031" y="234549"/>
                </a:lnTo>
                <a:lnTo>
                  <a:pt x="386940" y="226616"/>
                </a:lnTo>
                <a:lnTo>
                  <a:pt x="390114" y="218683"/>
                </a:lnTo>
                <a:lnTo>
                  <a:pt x="393553" y="210750"/>
                </a:lnTo>
                <a:lnTo>
                  <a:pt x="396991" y="203082"/>
                </a:lnTo>
                <a:lnTo>
                  <a:pt x="400694" y="195678"/>
                </a:lnTo>
                <a:lnTo>
                  <a:pt x="404396" y="187745"/>
                </a:lnTo>
                <a:lnTo>
                  <a:pt x="408628" y="180341"/>
                </a:lnTo>
                <a:lnTo>
                  <a:pt x="412860" y="173201"/>
                </a:lnTo>
                <a:lnTo>
                  <a:pt x="417356" y="165797"/>
                </a:lnTo>
                <a:lnTo>
                  <a:pt x="422117" y="158658"/>
                </a:lnTo>
                <a:lnTo>
                  <a:pt x="426878" y="151783"/>
                </a:lnTo>
                <a:lnTo>
                  <a:pt x="431638" y="144907"/>
                </a:lnTo>
                <a:lnTo>
                  <a:pt x="436664" y="138297"/>
                </a:lnTo>
                <a:lnTo>
                  <a:pt x="441953" y="131686"/>
                </a:lnTo>
                <a:lnTo>
                  <a:pt x="447243" y="125075"/>
                </a:lnTo>
                <a:lnTo>
                  <a:pt x="453062" y="118993"/>
                </a:lnTo>
                <a:lnTo>
                  <a:pt x="458616" y="112647"/>
                </a:lnTo>
                <a:lnTo>
                  <a:pt x="464434" y="106301"/>
                </a:lnTo>
                <a:lnTo>
                  <a:pt x="470518" y="100483"/>
                </a:lnTo>
                <a:lnTo>
                  <a:pt x="476865" y="94666"/>
                </a:lnTo>
                <a:lnTo>
                  <a:pt x="482948" y="89113"/>
                </a:lnTo>
                <a:lnTo>
                  <a:pt x="489560" y="83560"/>
                </a:lnTo>
                <a:lnTo>
                  <a:pt x="496172" y="78271"/>
                </a:lnTo>
                <a:lnTo>
                  <a:pt x="502520" y="72983"/>
                </a:lnTo>
                <a:lnTo>
                  <a:pt x="509397" y="67958"/>
                </a:lnTo>
                <a:lnTo>
                  <a:pt x="516538" y="62934"/>
                </a:lnTo>
                <a:lnTo>
                  <a:pt x="523414" y="58175"/>
                </a:lnTo>
                <a:lnTo>
                  <a:pt x="530820" y="53679"/>
                </a:lnTo>
                <a:lnTo>
                  <a:pt x="537961" y="49184"/>
                </a:lnTo>
                <a:lnTo>
                  <a:pt x="545367" y="45217"/>
                </a:lnTo>
                <a:lnTo>
                  <a:pt x="553301" y="40987"/>
                </a:lnTo>
                <a:lnTo>
                  <a:pt x="560707" y="37020"/>
                </a:lnTo>
                <a:lnTo>
                  <a:pt x="568377" y="33583"/>
                </a:lnTo>
                <a:lnTo>
                  <a:pt x="576311" y="29881"/>
                </a:lnTo>
                <a:lnTo>
                  <a:pt x="584510" y="26707"/>
                </a:lnTo>
                <a:lnTo>
                  <a:pt x="592445" y="23534"/>
                </a:lnTo>
                <a:lnTo>
                  <a:pt x="600379" y="20361"/>
                </a:lnTo>
                <a:lnTo>
                  <a:pt x="608843" y="17717"/>
                </a:lnTo>
                <a:lnTo>
                  <a:pt x="617042" y="15073"/>
                </a:lnTo>
                <a:lnTo>
                  <a:pt x="625505" y="12693"/>
                </a:lnTo>
                <a:lnTo>
                  <a:pt x="633969" y="10313"/>
                </a:lnTo>
                <a:lnTo>
                  <a:pt x="642697" y="8462"/>
                </a:lnTo>
                <a:lnTo>
                  <a:pt x="651425" y="6875"/>
                </a:lnTo>
                <a:lnTo>
                  <a:pt x="659888" y="5024"/>
                </a:lnTo>
                <a:lnTo>
                  <a:pt x="668881" y="3702"/>
                </a:lnTo>
                <a:lnTo>
                  <a:pt x="677873" y="2644"/>
                </a:lnTo>
                <a:lnTo>
                  <a:pt x="686601" y="1851"/>
                </a:lnTo>
                <a:lnTo>
                  <a:pt x="695858" y="793"/>
                </a:lnTo>
                <a:lnTo>
                  <a:pt x="704851" y="264"/>
                </a:lnTo>
                <a:lnTo>
                  <a:pt x="7141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KSO_Shape"/>
          <p:cNvSpPr/>
          <p:nvPr/>
        </p:nvSpPr>
        <p:spPr bwMode="auto">
          <a:xfrm>
            <a:off x="5205752" y="3842080"/>
            <a:ext cx="173326" cy="222689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7455351" y="3838913"/>
            <a:ext cx="234822" cy="222688"/>
          </a:xfrm>
          <a:custGeom>
            <a:avLst/>
            <a:gdLst/>
            <a:ahLst/>
            <a:cxnLst/>
            <a:rect l="0" t="0" r="r" b="b"/>
            <a:pathLst>
              <a:path w="1917701" h="1819275">
                <a:moveTo>
                  <a:pt x="711992" y="795933"/>
                </a:moveTo>
                <a:lnTo>
                  <a:pt x="722042" y="796197"/>
                </a:lnTo>
                <a:lnTo>
                  <a:pt x="731828" y="796462"/>
                </a:lnTo>
                <a:lnTo>
                  <a:pt x="742143" y="796991"/>
                </a:lnTo>
                <a:lnTo>
                  <a:pt x="751929" y="797784"/>
                </a:lnTo>
                <a:lnTo>
                  <a:pt x="761979" y="798577"/>
                </a:lnTo>
                <a:lnTo>
                  <a:pt x="771765" y="799635"/>
                </a:lnTo>
                <a:lnTo>
                  <a:pt x="781551" y="800957"/>
                </a:lnTo>
                <a:lnTo>
                  <a:pt x="791337" y="802544"/>
                </a:lnTo>
                <a:lnTo>
                  <a:pt x="800858" y="804130"/>
                </a:lnTo>
                <a:lnTo>
                  <a:pt x="810644" y="805981"/>
                </a:lnTo>
                <a:lnTo>
                  <a:pt x="820166" y="807832"/>
                </a:lnTo>
                <a:lnTo>
                  <a:pt x="829687" y="810212"/>
                </a:lnTo>
                <a:lnTo>
                  <a:pt x="839473" y="812592"/>
                </a:lnTo>
                <a:lnTo>
                  <a:pt x="848994" y="814972"/>
                </a:lnTo>
                <a:lnTo>
                  <a:pt x="858252" y="817616"/>
                </a:lnTo>
                <a:lnTo>
                  <a:pt x="867773" y="820525"/>
                </a:lnTo>
                <a:lnTo>
                  <a:pt x="886551" y="826871"/>
                </a:lnTo>
                <a:lnTo>
                  <a:pt x="905065" y="833746"/>
                </a:lnTo>
                <a:lnTo>
                  <a:pt x="923315" y="841415"/>
                </a:lnTo>
                <a:lnTo>
                  <a:pt x="941300" y="849612"/>
                </a:lnTo>
                <a:lnTo>
                  <a:pt x="959284" y="858603"/>
                </a:lnTo>
                <a:lnTo>
                  <a:pt x="976740" y="868122"/>
                </a:lnTo>
                <a:lnTo>
                  <a:pt x="993932" y="878170"/>
                </a:lnTo>
                <a:lnTo>
                  <a:pt x="1011123" y="889012"/>
                </a:lnTo>
                <a:lnTo>
                  <a:pt x="1003189" y="891392"/>
                </a:lnTo>
                <a:lnTo>
                  <a:pt x="995254" y="893772"/>
                </a:lnTo>
                <a:lnTo>
                  <a:pt x="987055" y="896416"/>
                </a:lnTo>
                <a:lnTo>
                  <a:pt x="979121" y="899325"/>
                </a:lnTo>
                <a:lnTo>
                  <a:pt x="971186" y="902762"/>
                </a:lnTo>
                <a:lnTo>
                  <a:pt x="962987" y="905936"/>
                </a:lnTo>
                <a:lnTo>
                  <a:pt x="955053" y="909638"/>
                </a:lnTo>
                <a:lnTo>
                  <a:pt x="947383" y="913604"/>
                </a:lnTo>
                <a:lnTo>
                  <a:pt x="939448" y="917835"/>
                </a:lnTo>
                <a:lnTo>
                  <a:pt x="932043" y="922066"/>
                </a:lnTo>
                <a:lnTo>
                  <a:pt x="924637" y="926826"/>
                </a:lnTo>
                <a:lnTo>
                  <a:pt x="917231" y="931850"/>
                </a:lnTo>
                <a:lnTo>
                  <a:pt x="910090" y="936874"/>
                </a:lnTo>
                <a:lnTo>
                  <a:pt x="902949" y="942427"/>
                </a:lnTo>
                <a:lnTo>
                  <a:pt x="896073" y="948509"/>
                </a:lnTo>
                <a:lnTo>
                  <a:pt x="889461" y="954326"/>
                </a:lnTo>
                <a:lnTo>
                  <a:pt x="883113" y="960937"/>
                </a:lnTo>
                <a:lnTo>
                  <a:pt x="877030" y="967812"/>
                </a:lnTo>
                <a:lnTo>
                  <a:pt x="871211" y="974952"/>
                </a:lnTo>
                <a:lnTo>
                  <a:pt x="865393" y="982356"/>
                </a:lnTo>
                <a:lnTo>
                  <a:pt x="859838" y="990024"/>
                </a:lnTo>
                <a:lnTo>
                  <a:pt x="854813" y="998486"/>
                </a:lnTo>
                <a:lnTo>
                  <a:pt x="850052" y="1006683"/>
                </a:lnTo>
                <a:lnTo>
                  <a:pt x="845556" y="1015674"/>
                </a:lnTo>
                <a:lnTo>
                  <a:pt x="841324" y="1025193"/>
                </a:lnTo>
                <a:lnTo>
                  <a:pt x="837886" y="1034713"/>
                </a:lnTo>
                <a:lnTo>
                  <a:pt x="834183" y="1044761"/>
                </a:lnTo>
                <a:lnTo>
                  <a:pt x="831274" y="1055074"/>
                </a:lnTo>
                <a:lnTo>
                  <a:pt x="828629" y="1066180"/>
                </a:lnTo>
                <a:lnTo>
                  <a:pt x="826249" y="1077550"/>
                </a:lnTo>
                <a:lnTo>
                  <a:pt x="824398" y="1089185"/>
                </a:lnTo>
                <a:lnTo>
                  <a:pt x="823340" y="1101349"/>
                </a:lnTo>
                <a:lnTo>
                  <a:pt x="822017" y="1115893"/>
                </a:lnTo>
                <a:lnTo>
                  <a:pt x="821488" y="1129907"/>
                </a:lnTo>
                <a:lnTo>
                  <a:pt x="821488" y="1143129"/>
                </a:lnTo>
                <a:lnTo>
                  <a:pt x="821753" y="1156086"/>
                </a:lnTo>
                <a:lnTo>
                  <a:pt x="822546" y="1168514"/>
                </a:lnTo>
                <a:lnTo>
                  <a:pt x="824133" y="1180413"/>
                </a:lnTo>
                <a:lnTo>
                  <a:pt x="825984" y="1192048"/>
                </a:lnTo>
                <a:lnTo>
                  <a:pt x="828100" y="1203154"/>
                </a:lnTo>
                <a:lnTo>
                  <a:pt x="830745" y="1213731"/>
                </a:lnTo>
                <a:lnTo>
                  <a:pt x="833654" y="1224044"/>
                </a:lnTo>
                <a:lnTo>
                  <a:pt x="836828" y="1233828"/>
                </a:lnTo>
                <a:lnTo>
                  <a:pt x="840531" y="1243348"/>
                </a:lnTo>
                <a:lnTo>
                  <a:pt x="844763" y="1252338"/>
                </a:lnTo>
                <a:lnTo>
                  <a:pt x="848994" y="1260800"/>
                </a:lnTo>
                <a:lnTo>
                  <a:pt x="853491" y="1269262"/>
                </a:lnTo>
                <a:lnTo>
                  <a:pt x="858516" y="1276930"/>
                </a:lnTo>
                <a:lnTo>
                  <a:pt x="863806" y="1284334"/>
                </a:lnTo>
                <a:lnTo>
                  <a:pt x="869360" y="1291474"/>
                </a:lnTo>
                <a:lnTo>
                  <a:pt x="874914" y="1298349"/>
                </a:lnTo>
                <a:lnTo>
                  <a:pt x="880997" y="1304960"/>
                </a:lnTo>
                <a:lnTo>
                  <a:pt x="887080" y="1311042"/>
                </a:lnTo>
                <a:lnTo>
                  <a:pt x="893428" y="1316859"/>
                </a:lnTo>
                <a:lnTo>
                  <a:pt x="900040" y="1322412"/>
                </a:lnTo>
                <a:lnTo>
                  <a:pt x="906652" y="1327436"/>
                </a:lnTo>
                <a:lnTo>
                  <a:pt x="913264" y="1332196"/>
                </a:lnTo>
                <a:lnTo>
                  <a:pt x="920405" y="1336956"/>
                </a:lnTo>
                <a:lnTo>
                  <a:pt x="927546" y="1341187"/>
                </a:lnTo>
                <a:lnTo>
                  <a:pt x="934687" y="1345417"/>
                </a:lnTo>
                <a:lnTo>
                  <a:pt x="941828" y="1349119"/>
                </a:lnTo>
                <a:lnTo>
                  <a:pt x="949234" y="1352821"/>
                </a:lnTo>
                <a:lnTo>
                  <a:pt x="956904" y="1355995"/>
                </a:lnTo>
                <a:lnTo>
                  <a:pt x="964310" y="1358903"/>
                </a:lnTo>
                <a:lnTo>
                  <a:pt x="971715" y="1361812"/>
                </a:lnTo>
                <a:lnTo>
                  <a:pt x="979121" y="1364456"/>
                </a:lnTo>
                <a:lnTo>
                  <a:pt x="986526" y="1366836"/>
                </a:lnTo>
                <a:lnTo>
                  <a:pt x="993932" y="1368952"/>
                </a:lnTo>
                <a:lnTo>
                  <a:pt x="1008479" y="1372654"/>
                </a:lnTo>
                <a:lnTo>
                  <a:pt x="1023025" y="1375562"/>
                </a:lnTo>
                <a:lnTo>
                  <a:pt x="1037043" y="1378471"/>
                </a:lnTo>
                <a:lnTo>
                  <a:pt x="1050532" y="1380058"/>
                </a:lnTo>
                <a:lnTo>
                  <a:pt x="1063227" y="1381380"/>
                </a:lnTo>
                <a:lnTo>
                  <a:pt x="1075129" y="1382438"/>
                </a:lnTo>
                <a:lnTo>
                  <a:pt x="1086237" y="1382702"/>
                </a:lnTo>
                <a:lnTo>
                  <a:pt x="1096287" y="1383231"/>
                </a:lnTo>
                <a:lnTo>
                  <a:pt x="1105015" y="1383495"/>
                </a:lnTo>
                <a:lnTo>
                  <a:pt x="1112421" y="1383231"/>
                </a:lnTo>
                <a:lnTo>
                  <a:pt x="1122736" y="1382702"/>
                </a:lnTo>
                <a:lnTo>
                  <a:pt x="1126703" y="1382438"/>
                </a:lnTo>
                <a:lnTo>
                  <a:pt x="1126703" y="1394337"/>
                </a:lnTo>
                <a:lnTo>
                  <a:pt x="1126968" y="1406236"/>
                </a:lnTo>
                <a:lnTo>
                  <a:pt x="1127232" y="1417607"/>
                </a:lnTo>
                <a:lnTo>
                  <a:pt x="1128025" y="1428977"/>
                </a:lnTo>
                <a:lnTo>
                  <a:pt x="1129083" y="1439554"/>
                </a:lnTo>
                <a:lnTo>
                  <a:pt x="1130141" y="1450131"/>
                </a:lnTo>
                <a:lnTo>
                  <a:pt x="1131728" y="1460444"/>
                </a:lnTo>
                <a:lnTo>
                  <a:pt x="1133580" y="1470228"/>
                </a:lnTo>
                <a:lnTo>
                  <a:pt x="1135431" y="1480012"/>
                </a:lnTo>
                <a:lnTo>
                  <a:pt x="1137547" y="1489267"/>
                </a:lnTo>
                <a:lnTo>
                  <a:pt x="1139927" y="1498522"/>
                </a:lnTo>
                <a:lnTo>
                  <a:pt x="1142572" y="1507513"/>
                </a:lnTo>
                <a:lnTo>
                  <a:pt x="1145481" y="1515710"/>
                </a:lnTo>
                <a:lnTo>
                  <a:pt x="1148391" y="1524172"/>
                </a:lnTo>
                <a:lnTo>
                  <a:pt x="1151564" y="1532105"/>
                </a:lnTo>
                <a:lnTo>
                  <a:pt x="1155003" y="1539773"/>
                </a:lnTo>
                <a:lnTo>
                  <a:pt x="1158441" y="1547442"/>
                </a:lnTo>
                <a:lnTo>
                  <a:pt x="1162408" y="1554581"/>
                </a:lnTo>
                <a:lnTo>
                  <a:pt x="1166111" y="1561721"/>
                </a:lnTo>
                <a:lnTo>
                  <a:pt x="1170078" y="1568596"/>
                </a:lnTo>
                <a:lnTo>
                  <a:pt x="1174575" y="1575207"/>
                </a:lnTo>
                <a:lnTo>
                  <a:pt x="1178806" y="1581553"/>
                </a:lnTo>
                <a:lnTo>
                  <a:pt x="1183038" y="1587370"/>
                </a:lnTo>
                <a:lnTo>
                  <a:pt x="1187799" y="1593452"/>
                </a:lnTo>
                <a:lnTo>
                  <a:pt x="1192560" y="1599005"/>
                </a:lnTo>
                <a:lnTo>
                  <a:pt x="1197320" y="1604558"/>
                </a:lnTo>
                <a:lnTo>
                  <a:pt x="1202346" y="1609582"/>
                </a:lnTo>
                <a:lnTo>
                  <a:pt x="1207635" y="1614607"/>
                </a:lnTo>
                <a:lnTo>
                  <a:pt x="1212660" y="1619366"/>
                </a:lnTo>
                <a:lnTo>
                  <a:pt x="1217950" y="1624126"/>
                </a:lnTo>
                <a:lnTo>
                  <a:pt x="1223240" y="1628357"/>
                </a:lnTo>
                <a:lnTo>
                  <a:pt x="1229058" y="1632852"/>
                </a:lnTo>
                <a:lnTo>
                  <a:pt x="1234348" y="1636819"/>
                </a:lnTo>
                <a:lnTo>
                  <a:pt x="1239902" y="1640521"/>
                </a:lnTo>
                <a:lnTo>
                  <a:pt x="1245721" y="1644487"/>
                </a:lnTo>
                <a:lnTo>
                  <a:pt x="1251540" y="1647660"/>
                </a:lnTo>
                <a:lnTo>
                  <a:pt x="1263177" y="1654271"/>
                </a:lnTo>
                <a:lnTo>
                  <a:pt x="1274814" y="1660353"/>
                </a:lnTo>
                <a:lnTo>
                  <a:pt x="1286716" y="1665377"/>
                </a:lnTo>
                <a:lnTo>
                  <a:pt x="1298882" y="1670137"/>
                </a:lnTo>
                <a:lnTo>
                  <a:pt x="1310784" y="1673839"/>
                </a:lnTo>
                <a:lnTo>
                  <a:pt x="1322686" y="1677541"/>
                </a:lnTo>
                <a:lnTo>
                  <a:pt x="1334588" y="1680714"/>
                </a:lnTo>
                <a:lnTo>
                  <a:pt x="1346225" y="1683094"/>
                </a:lnTo>
                <a:lnTo>
                  <a:pt x="1357862" y="1685474"/>
                </a:lnTo>
                <a:lnTo>
                  <a:pt x="1368971" y="1687325"/>
                </a:lnTo>
                <a:lnTo>
                  <a:pt x="1380079" y="1688382"/>
                </a:lnTo>
                <a:lnTo>
                  <a:pt x="1390658" y="1689705"/>
                </a:lnTo>
                <a:lnTo>
                  <a:pt x="1401238" y="1690498"/>
                </a:lnTo>
                <a:lnTo>
                  <a:pt x="1411024" y="1690762"/>
                </a:lnTo>
                <a:lnTo>
                  <a:pt x="1411817" y="1709537"/>
                </a:lnTo>
                <a:lnTo>
                  <a:pt x="1412346" y="1728311"/>
                </a:lnTo>
                <a:lnTo>
                  <a:pt x="1412875" y="1747086"/>
                </a:lnTo>
                <a:lnTo>
                  <a:pt x="1412875" y="1766125"/>
                </a:lnTo>
                <a:lnTo>
                  <a:pt x="1412346" y="1792832"/>
                </a:lnTo>
                <a:lnTo>
                  <a:pt x="1411553" y="1819275"/>
                </a:lnTo>
                <a:lnTo>
                  <a:pt x="793" y="1811078"/>
                </a:lnTo>
                <a:lnTo>
                  <a:pt x="264" y="1784635"/>
                </a:lnTo>
                <a:lnTo>
                  <a:pt x="0" y="1757928"/>
                </a:lnTo>
                <a:lnTo>
                  <a:pt x="529" y="1733071"/>
                </a:lnTo>
                <a:lnTo>
                  <a:pt x="1058" y="1708215"/>
                </a:lnTo>
                <a:lnTo>
                  <a:pt x="2645" y="1683623"/>
                </a:lnTo>
                <a:lnTo>
                  <a:pt x="4232" y="1659031"/>
                </a:lnTo>
                <a:lnTo>
                  <a:pt x="6612" y="1634968"/>
                </a:lnTo>
                <a:lnTo>
                  <a:pt x="8992" y="1610905"/>
                </a:lnTo>
                <a:lnTo>
                  <a:pt x="12166" y="1587106"/>
                </a:lnTo>
                <a:lnTo>
                  <a:pt x="15340" y="1563307"/>
                </a:lnTo>
                <a:lnTo>
                  <a:pt x="19307" y="1539773"/>
                </a:lnTo>
                <a:lnTo>
                  <a:pt x="23804" y="1516503"/>
                </a:lnTo>
                <a:lnTo>
                  <a:pt x="28300" y="1493762"/>
                </a:lnTo>
                <a:lnTo>
                  <a:pt x="33590" y="1470757"/>
                </a:lnTo>
                <a:lnTo>
                  <a:pt x="38879" y="1448280"/>
                </a:lnTo>
                <a:lnTo>
                  <a:pt x="44962" y="1425804"/>
                </a:lnTo>
                <a:lnTo>
                  <a:pt x="51045" y="1403856"/>
                </a:lnTo>
                <a:lnTo>
                  <a:pt x="57658" y="1382173"/>
                </a:lnTo>
                <a:lnTo>
                  <a:pt x="64799" y="1360754"/>
                </a:lnTo>
                <a:lnTo>
                  <a:pt x="72204" y="1339336"/>
                </a:lnTo>
                <a:lnTo>
                  <a:pt x="79874" y="1318710"/>
                </a:lnTo>
                <a:lnTo>
                  <a:pt x="88073" y="1298085"/>
                </a:lnTo>
                <a:lnTo>
                  <a:pt x="96272" y="1277459"/>
                </a:lnTo>
                <a:lnTo>
                  <a:pt x="105265" y="1257627"/>
                </a:lnTo>
                <a:lnTo>
                  <a:pt x="114522" y="1238059"/>
                </a:lnTo>
                <a:lnTo>
                  <a:pt x="123779" y="1218491"/>
                </a:lnTo>
                <a:lnTo>
                  <a:pt x="133565" y="1199452"/>
                </a:lnTo>
                <a:lnTo>
                  <a:pt x="143615" y="1180678"/>
                </a:lnTo>
                <a:lnTo>
                  <a:pt x="153930" y="1162432"/>
                </a:lnTo>
                <a:lnTo>
                  <a:pt x="165038" y="1144451"/>
                </a:lnTo>
                <a:lnTo>
                  <a:pt x="176147" y="1126734"/>
                </a:lnTo>
                <a:lnTo>
                  <a:pt x="187255" y="1109546"/>
                </a:lnTo>
                <a:lnTo>
                  <a:pt x="198892" y="1092623"/>
                </a:lnTo>
                <a:lnTo>
                  <a:pt x="210794" y="1075964"/>
                </a:lnTo>
                <a:lnTo>
                  <a:pt x="222960" y="1059834"/>
                </a:lnTo>
                <a:lnTo>
                  <a:pt x="235391" y="1044232"/>
                </a:lnTo>
                <a:lnTo>
                  <a:pt x="248351" y="1028895"/>
                </a:lnTo>
                <a:lnTo>
                  <a:pt x="261310" y="1013823"/>
                </a:lnTo>
                <a:lnTo>
                  <a:pt x="274799" y="999544"/>
                </a:lnTo>
                <a:lnTo>
                  <a:pt x="288288" y="985529"/>
                </a:lnTo>
                <a:lnTo>
                  <a:pt x="302041" y="971779"/>
                </a:lnTo>
                <a:lnTo>
                  <a:pt x="316059" y="958557"/>
                </a:lnTo>
                <a:lnTo>
                  <a:pt x="330341" y="946129"/>
                </a:lnTo>
                <a:lnTo>
                  <a:pt x="344888" y="933965"/>
                </a:lnTo>
                <a:lnTo>
                  <a:pt x="359963" y="922066"/>
                </a:lnTo>
                <a:lnTo>
                  <a:pt x="374774" y="910695"/>
                </a:lnTo>
                <a:lnTo>
                  <a:pt x="389850" y="899589"/>
                </a:lnTo>
                <a:lnTo>
                  <a:pt x="405454" y="889541"/>
                </a:lnTo>
                <a:lnTo>
                  <a:pt x="420794" y="879757"/>
                </a:lnTo>
                <a:lnTo>
                  <a:pt x="436664" y="870238"/>
                </a:lnTo>
                <a:lnTo>
                  <a:pt x="452533" y="861511"/>
                </a:lnTo>
                <a:lnTo>
                  <a:pt x="468666" y="853314"/>
                </a:lnTo>
                <a:lnTo>
                  <a:pt x="485064" y="845646"/>
                </a:lnTo>
                <a:lnTo>
                  <a:pt x="501727" y="838242"/>
                </a:lnTo>
                <a:lnTo>
                  <a:pt x="518389" y="831631"/>
                </a:lnTo>
                <a:lnTo>
                  <a:pt x="535316" y="825285"/>
                </a:lnTo>
                <a:lnTo>
                  <a:pt x="552243" y="819732"/>
                </a:lnTo>
                <a:lnTo>
                  <a:pt x="569435" y="814972"/>
                </a:lnTo>
                <a:lnTo>
                  <a:pt x="586891" y="810477"/>
                </a:lnTo>
                <a:lnTo>
                  <a:pt x="604347" y="806510"/>
                </a:lnTo>
                <a:lnTo>
                  <a:pt x="622067" y="803337"/>
                </a:lnTo>
                <a:lnTo>
                  <a:pt x="639787" y="800693"/>
                </a:lnTo>
                <a:lnTo>
                  <a:pt x="657508" y="798577"/>
                </a:lnTo>
                <a:lnTo>
                  <a:pt x="675757" y="796991"/>
                </a:lnTo>
                <a:lnTo>
                  <a:pt x="693742" y="796197"/>
                </a:lnTo>
                <a:lnTo>
                  <a:pt x="711992" y="795933"/>
                </a:lnTo>
                <a:close/>
                <a:moveTo>
                  <a:pt x="1463280" y="660400"/>
                </a:moveTo>
                <a:lnTo>
                  <a:pt x="1469893" y="660400"/>
                </a:lnTo>
                <a:lnTo>
                  <a:pt x="1477034" y="660665"/>
                </a:lnTo>
                <a:lnTo>
                  <a:pt x="1483912" y="660929"/>
                </a:lnTo>
                <a:lnTo>
                  <a:pt x="1490789" y="661988"/>
                </a:lnTo>
                <a:lnTo>
                  <a:pt x="1497666" y="663046"/>
                </a:lnTo>
                <a:lnTo>
                  <a:pt x="1504279" y="664898"/>
                </a:lnTo>
                <a:lnTo>
                  <a:pt x="1510891" y="666750"/>
                </a:lnTo>
                <a:lnTo>
                  <a:pt x="1516975" y="668867"/>
                </a:lnTo>
                <a:lnTo>
                  <a:pt x="1523323" y="671248"/>
                </a:lnTo>
                <a:lnTo>
                  <a:pt x="1529142" y="673894"/>
                </a:lnTo>
                <a:lnTo>
                  <a:pt x="1535226" y="676804"/>
                </a:lnTo>
                <a:lnTo>
                  <a:pt x="1540780" y="679979"/>
                </a:lnTo>
                <a:lnTo>
                  <a:pt x="1546599" y="683683"/>
                </a:lnTo>
                <a:lnTo>
                  <a:pt x="1551625" y="687123"/>
                </a:lnTo>
                <a:lnTo>
                  <a:pt x="1556915" y="691356"/>
                </a:lnTo>
                <a:lnTo>
                  <a:pt x="1561676" y="695590"/>
                </a:lnTo>
                <a:lnTo>
                  <a:pt x="1566437" y="700088"/>
                </a:lnTo>
                <a:lnTo>
                  <a:pt x="1570934" y="704850"/>
                </a:lnTo>
                <a:lnTo>
                  <a:pt x="1575431" y="709613"/>
                </a:lnTo>
                <a:lnTo>
                  <a:pt x="1579134" y="714640"/>
                </a:lnTo>
                <a:lnTo>
                  <a:pt x="1583101" y="719931"/>
                </a:lnTo>
                <a:lnTo>
                  <a:pt x="1586540" y="725223"/>
                </a:lnTo>
                <a:lnTo>
                  <a:pt x="1589978" y="731044"/>
                </a:lnTo>
                <a:lnTo>
                  <a:pt x="1592888" y="736600"/>
                </a:lnTo>
                <a:lnTo>
                  <a:pt x="1595533" y="742685"/>
                </a:lnTo>
                <a:lnTo>
                  <a:pt x="1597914" y="748771"/>
                </a:lnTo>
                <a:lnTo>
                  <a:pt x="1600030" y="754856"/>
                </a:lnTo>
                <a:lnTo>
                  <a:pt x="1601881" y="761206"/>
                </a:lnTo>
                <a:lnTo>
                  <a:pt x="1603204" y="767556"/>
                </a:lnTo>
                <a:lnTo>
                  <a:pt x="1604526" y="774435"/>
                </a:lnTo>
                <a:lnTo>
                  <a:pt x="1605320" y="781050"/>
                </a:lnTo>
                <a:lnTo>
                  <a:pt x="1605584" y="787665"/>
                </a:lnTo>
                <a:lnTo>
                  <a:pt x="1605849" y="794544"/>
                </a:lnTo>
                <a:lnTo>
                  <a:pt x="1604791" y="967581"/>
                </a:lnTo>
                <a:lnTo>
                  <a:pt x="1781745" y="968375"/>
                </a:lnTo>
                <a:lnTo>
                  <a:pt x="1788887" y="968640"/>
                </a:lnTo>
                <a:lnTo>
                  <a:pt x="1795764" y="969169"/>
                </a:lnTo>
                <a:lnTo>
                  <a:pt x="1802641" y="970227"/>
                </a:lnTo>
                <a:lnTo>
                  <a:pt x="1809518" y="971285"/>
                </a:lnTo>
                <a:lnTo>
                  <a:pt x="1815866" y="972873"/>
                </a:lnTo>
                <a:lnTo>
                  <a:pt x="1822479" y="974725"/>
                </a:lnTo>
                <a:lnTo>
                  <a:pt x="1828827" y="977106"/>
                </a:lnTo>
                <a:lnTo>
                  <a:pt x="1834911" y="979488"/>
                </a:lnTo>
                <a:lnTo>
                  <a:pt x="1840994" y="982133"/>
                </a:lnTo>
                <a:lnTo>
                  <a:pt x="1846813" y="985044"/>
                </a:lnTo>
                <a:lnTo>
                  <a:pt x="1852633" y="988219"/>
                </a:lnTo>
                <a:lnTo>
                  <a:pt x="1857923" y="991923"/>
                </a:lnTo>
                <a:lnTo>
                  <a:pt x="1863213" y="995363"/>
                </a:lnTo>
                <a:lnTo>
                  <a:pt x="1868503" y="999596"/>
                </a:lnTo>
                <a:lnTo>
                  <a:pt x="1873264" y="1003829"/>
                </a:lnTo>
                <a:lnTo>
                  <a:pt x="1878025" y="1008327"/>
                </a:lnTo>
                <a:lnTo>
                  <a:pt x="1882522" y="1012825"/>
                </a:lnTo>
                <a:lnTo>
                  <a:pt x="1886754" y="1017852"/>
                </a:lnTo>
                <a:lnTo>
                  <a:pt x="1890986" y="1022879"/>
                </a:lnTo>
                <a:lnTo>
                  <a:pt x="1894689" y="1027906"/>
                </a:lnTo>
                <a:lnTo>
                  <a:pt x="1898128" y="1033463"/>
                </a:lnTo>
                <a:lnTo>
                  <a:pt x="1901302" y="1039283"/>
                </a:lnTo>
                <a:lnTo>
                  <a:pt x="1904211" y="1044840"/>
                </a:lnTo>
                <a:lnTo>
                  <a:pt x="1907385" y="1050660"/>
                </a:lnTo>
                <a:lnTo>
                  <a:pt x="1909766" y="1056746"/>
                </a:lnTo>
                <a:lnTo>
                  <a:pt x="1911882" y="1063096"/>
                </a:lnTo>
                <a:lnTo>
                  <a:pt x="1913469" y="1069181"/>
                </a:lnTo>
                <a:lnTo>
                  <a:pt x="1915056" y="1075796"/>
                </a:lnTo>
                <a:lnTo>
                  <a:pt x="1916114" y="1082410"/>
                </a:lnTo>
                <a:lnTo>
                  <a:pt x="1916908" y="1089290"/>
                </a:lnTo>
                <a:lnTo>
                  <a:pt x="1917436" y="1095640"/>
                </a:lnTo>
                <a:lnTo>
                  <a:pt x="1917701" y="1102783"/>
                </a:lnTo>
                <a:lnTo>
                  <a:pt x="1917436" y="1109663"/>
                </a:lnTo>
                <a:lnTo>
                  <a:pt x="1916908" y="1116277"/>
                </a:lnTo>
                <a:lnTo>
                  <a:pt x="1915849" y="1123156"/>
                </a:lnTo>
                <a:lnTo>
                  <a:pt x="1914791" y="1129506"/>
                </a:lnTo>
                <a:lnTo>
                  <a:pt x="1913204" y="1136121"/>
                </a:lnTo>
                <a:lnTo>
                  <a:pt x="1911088" y="1142471"/>
                </a:lnTo>
                <a:lnTo>
                  <a:pt x="1908972" y="1148556"/>
                </a:lnTo>
                <a:lnTo>
                  <a:pt x="1906592" y="1154642"/>
                </a:lnTo>
                <a:lnTo>
                  <a:pt x="1903682" y="1160463"/>
                </a:lnTo>
                <a:lnTo>
                  <a:pt x="1900773" y="1166283"/>
                </a:lnTo>
                <a:lnTo>
                  <a:pt x="1897599" y="1171840"/>
                </a:lnTo>
                <a:lnTo>
                  <a:pt x="1893896" y="1177131"/>
                </a:lnTo>
                <a:lnTo>
                  <a:pt x="1889928" y="1182158"/>
                </a:lnTo>
                <a:lnTo>
                  <a:pt x="1885960" y="1187450"/>
                </a:lnTo>
                <a:lnTo>
                  <a:pt x="1881728" y="1192213"/>
                </a:lnTo>
                <a:lnTo>
                  <a:pt x="1876967" y="1196975"/>
                </a:lnTo>
                <a:lnTo>
                  <a:pt x="1872206" y="1201208"/>
                </a:lnTo>
                <a:lnTo>
                  <a:pt x="1867445" y="1205442"/>
                </a:lnTo>
                <a:lnTo>
                  <a:pt x="1862155" y="1209411"/>
                </a:lnTo>
                <a:lnTo>
                  <a:pt x="1856600" y="1212850"/>
                </a:lnTo>
                <a:lnTo>
                  <a:pt x="1851046" y="1216554"/>
                </a:lnTo>
                <a:lnTo>
                  <a:pt x="1845491" y="1219465"/>
                </a:lnTo>
                <a:lnTo>
                  <a:pt x="1839407" y="1222375"/>
                </a:lnTo>
                <a:lnTo>
                  <a:pt x="1833588" y="1225021"/>
                </a:lnTo>
                <a:lnTo>
                  <a:pt x="1827240" y="1227402"/>
                </a:lnTo>
                <a:lnTo>
                  <a:pt x="1821156" y="1229519"/>
                </a:lnTo>
                <a:lnTo>
                  <a:pt x="1814544" y="1231371"/>
                </a:lnTo>
                <a:lnTo>
                  <a:pt x="1807931" y="1232958"/>
                </a:lnTo>
                <a:lnTo>
                  <a:pt x="1801054" y="1234017"/>
                </a:lnTo>
                <a:lnTo>
                  <a:pt x="1794177" y="1234546"/>
                </a:lnTo>
                <a:lnTo>
                  <a:pt x="1787300" y="1235340"/>
                </a:lnTo>
                <a:lnTo>
                  <a:pt x="1780158" y="1235340"/>
                </a:lnTo>
                <a:lnTo>
                  <a:pt x="1603204" y="1234281"/>
                </a:lnTo>
                <a:lnTo>
                  <a:pt x="1602410" y="1407319"/>
                </a:lnTo>
                <a:lnTo>
                  <a:pt x="1602146" y="1413933"/>
                </a:lnTo>
                <a:lnTo>
                  <a:pt x="1601617" y="1420813"/>
                </a:lnTo>
                <a:lnTo>
                  <a:pt x="1600559" y="1427692"/>
                </a:lnTo>
                <a:lnTo>
                  <a:pt x="1599501" y="1434306"/>
                </a:lnTo>
                <a:lnTo>
                  <a:pt x="1597914" y="1440392"/>
                </a:lnTo>
                <a:lnTo>
                  <a:pt x="1595798" y="1446742"/>
                </a:lnTo>
                <a:lnTo>
                  <a:pt x="1593682" y="1453092"/>
                </a:lnTo>
                <a:lnTo>
                  <a:pt x="1591301" y="1459177"/>
                </a:lnTo>
                <a:lnTo>
                  <a:pt x="1588656" y="1464998"/>
                </a:lnTo>
                <a:lnTo>
                  <a:pt x="1585482" y="1470819"/>
                </a:lnTo>
                <a:lnTo>
                  <a:pt x="1582043" y="1476111"/>
                </a:lnTo>
                <a:lnTo>
                  <a:pt x="1578605" y="1481931"/>
                </a:lnTo>
                <a:lnTo>
                  <a:pt x="1574637" y="1486958"/>
                </a:lnTo>
                <a:lnTo>
                  <a:pt x="1570670" y="1491986"/>
                </a:lnTo>
                <a:lnTo>
                  <a:pt x="1566437" y="1496748"/>
                </a:lnTo>
                <a:lnTo>
                  <a:pt x="1561941" y="1501511"/>
                </a:lnTo>
                <a:lnTo>
                  <a:pt x="1557180" y="1505744"/>
                </a:lnTo>
                <a:lnTo>
                  <a:pt x="1552154" y="1509713"/>
                </a:lnTo>
                <a:lnTo>
                  <a:pt x="1546864" y="1513946"/>
                </a:lnTo>
                <a:lnTo>
                  <a:pt x="1541309" y="1517650"/>
                </a:lnTo>
                <a:lnTo>
                  <a:pt x="1536019" y="1521090"/>
                </a:lnTo>
                <a:lnTo>
                  <a:pt x="1530200" y="1524000"/>
                </a:lnTo>
                <a:lnTo>
                  <a:pt x="1524381" y="1527175"/>
                </a:lnTo>
                <a:lnTo>
                  <a:pt x="1518297" y="1529821"/>
                </a:lnTo>
                <a:lnTo>
                  <a:pt x="1511949" y="1532202"/>
                </a:lnTo>
                <a:lnTo>
                  <a:pt x="1505601" y="1534319"/>
                </a:lnTo>
                <a:lnTo>
                  <a:pt x="1499253" y="1535906"/>
                </a:lnTo>
                <a:lnTo>
                  <a:pt x="1492640" y="1537494"/>
                </a:lnTo>
                <a:lnTo>
                  <a:pt x="1485763" y="1538288"/>
                </a:lnTo>
                <a:lnTo>
                  <a:pt x="1478886" y="1539346"/>
                </a:lnTo>
                <a:lnTo>
                  <a:pt x="1472009" y="1539875"/>
                </a:lnTo>
                <a:lnTo>
                  <a:pt x="1464867" y="1539875"/>
                </a:lnTo>
                <a:lnTo>
                  <a:pt x="1458255" y="1539611"/>
                </a:lnTo>
                <a:lnTo>
                  <a:pt x="1451113" y="1539346"/>
                </a:lnTo>
                <a:lnTo>
                  <a:pt x="1444236" y="1538288"/>
                </a:lnTo>
                <a:lnTo>
                  <a:pt x="1437623" y="1536965"/>
                </a:lnTo>
                <a:lnTo>
                  <a:pt x="1431010" y="1535377"/>
                </a:lnTo>
                <a:lnTo>
                  <a:pt x="1424398" y="1533525"/>
                </a:lnTo>
                <a:lnTo>
                  <a:pt x="1418314" y="1531673"/>
                </a:lnTo>
                <a:lnTo>
                  <a:pt x="1411966" y="1529292"/>
                </a:lnTo>
                <a:lnTo>
                  <a:pt x="1406147" y="1526381"/>
                </a:lnTo>
                <a:lnTo>
                  <a:pt x="1400063" y="1523471"/>
                </a:lnTo>
                <a:lnTo>
                  <a:pt x="1394509" y="1520296"/>
                </a:lnTo>
                <a:lnTo>
                  <a:pt x="1388690" y="1516592"/>
                </a:lnTo>
                <a:lnTo>
                  <a:pt x="1383399" y="1512888"/>
                </a:lnTo>
                <a:lnTo>
                  <a:pt x="1378374" y="1508919"/>
                </a:lnTo>
                <a:lnTo>
                  <a:pt x="1373348" y="1504686"/>
                </a:lnTo>
                <a:lnTo>
                  <a:pt x="1368852" y="1500188"/>
                </a:lnTo>
                <a:lnTo>
                  <a:pt x="1364355" y="1495425"/>
                </a:lnTo>
                <a:lnTo>
                  <a:pt x="1359858" y="1490663"/>
                </a:lnTo>
                <a:lnTo>
                  <a:pt x="1356155" y="1485636"/>
                </a:lnTo>
                <a:lnTo>
                  <a:pt x="1352188" y="1480344"/>
                </a:lnTo>
                <a:lnTo>
                  <a:pt x="1348749" y="1475052"/>
                </a:lnTo>
                <a:lnTo>
                  <a:pt x="1345311" y="1469496"/>
                </a:lnTo>
                <a:lnTo>
                  <a:pt x="1342401" y="1463675"/>
                </a:lnTo>
                <a:lnTo>
                  <a:pt x="1339756" y="1457854"/>
                </a:lnTo>
                <a:lnTo>
                  <a:pt x="1337375" y="1451504"/>
                </a:lnTo>
                <a:lnTo>
                  <a:pt x="1335259" y="1445154"/>
                </a:lnTo>
                <a:lnTo>
                  <a:pt x="1333408" y="1439069"/>
                </a:lnTo>
                <a:lnTo>
                  <a:pt x="1332085" y="1432454"/>
                </a:lnTo>
                <a:lnTo>
                  <a:pt x="1330763" y="1425840"/>
                </a:lnTo>
                <a:lnTo>
                  <a:pt x="1329969" y="1419490"/>
                </a:lnTo>
                <a:lnTo>
                  <a:pt x="1329440" y="1412611"/>
                </a:lnTo>
                <a:lnTo>
                  <a:pt x="1329440" y="1405731"/>
                </a:lnTo>
                <a:lnTo>
                  <a:pt x="1330234" y="1232958"/>
                </a:lnTo>
                <a:lnTo>
                  <a:pt x="1153279" y="1231636"/>
                </a:lnTo>
                <a:lnTo>
                  <a:pt x="1146402" y="1231371"/>
                </a:lnTo>
                <a:lnTo>
                  <a:pt x="1139525" y="1231106"/>
                </a:lnTo>
                <a:lnTo>
                  <a:pt x="1132648" y="1230048"/>
                </a:lnTo>
                <a:lnTo>
                  <a:pt x="1125771" y="1228990"/>
                </a:lnTo>
                <a:lnTo>
                  <a:pt x="1119423" y="1227138"/>
                </a:lnTo>
                <a:lnTo>
                  <a:pt x="1112810" y="1225286"/>
                </a:lnTo>
                <a:lnTo>
                  <a:pt x="1106462" y="1223433"/>
                </a:lnTo>
                <a:lnTo>
                  <a:pt x="1100378" y="1221052"/>
                </a:lnTo>
                <a:lnTo>
                  <a:pt x="1094295" y="1218406"/>
                </a:lnTo>
                <a:lnTo>
                  <a:pt x="1088476" y="1215231"/>
                </a:lnTo>
                <a:lnTo>
                  <a:pt x="1082656" y="1212056"/>
                </a:lnTo>
                <a:lnTo>
                  <a:pt x="1077102" y="1208352"/>
                </a:lnTo>
                <a:lnTo>
                  <a:pt x="1071812" y="1204648"/>
                </a:lnTo>
                <a:lnTo>
                  <a:pt x="1066786" y="1200679"/>
                </a:lnTo>
                <a:lnTo>
                  <a:pt x="1062025" y="1196446"/>
                </a:lnTo>
                <a:lnTo>
                  <a:pt x="1057264" y="1192213"/>
                </a:lnTo>
                <a:lnTo>
                  <a:pt x="1052767" y="1187450"/>
                </a:lnTo>
                <a:lnTo>
                  <a:pt x="1048271" y="1182688"/>
                </a:lnTo>
                <a:lnTo>
                  <a:pt x="1044303" y="1177396"/>
                </a:lnTo>
                <a:lnTo>
                  <a:pt x="1040600" y="1172104"/>
                </a:lnTo>
                <a:lnTo>
                  <a:pt x="1036897" y="1166813"/>
                </a:lnTo>
                <a:lnTo>
                  <a:pt x="1033723" y="1161256"/>
                </a:lnTo>
                <a:lnTo>
                  <a:pt x="1030549" y="1155435"/>
                </a:lnTo>
                <a:lnTo>
                  <a:pt x="1027904" y="1149615"/>
                </a:lnTo>
                <a:lnTo>
                  <a:pt x="1025523" y="1143265"/>
                </a:lnTo>
                <a:lnTo>
                  <a:pt x="1023407" y="1137444"/>
                </a:lnTo>
                <a:lnTo>
                  <a:pt x="1021820" y="1130829"/>
                </a:lnTo>
                <a:lnTo>
                  <a:pt x="1020233" y="1124215"/>
                </a:lnTo>
                <a:lnTo>
                  <a:pt x="1019175" y="1117600"/>
                </a:lnTo>
                <a:lnTo>
                  <a:pt x="1018117" y="1111250"/>
                </a:lnTo>
                <a:lnTo>
                  <a:pt x="1017853" y="1104371"/>
                </a:lnTo>
                <a:lnTo>
                  <a:pt x="1017588" y="1097492"/>
                </a:lnTo>
                <a:lnTo>
                  <a:pt x="1017853" y="1090613"/>
                </a:lnTo>
                <a:lnTo>
                  <a:pt x="1018382" y="1083733"/>
                </a:lnTo>
                <a:lnTo>
                  <a:pt x="1019440" y="1077383"/>
                </a:lnTo>
                <a:lnTo>
                  <a:pt x="1020498" y="1070769"/>
                </a:lnTo>
                <a:lnTo>
                  <a:pt x="1022085" y="1064154"/>
                </a:lnTo>
                <a:lnTo>
                  <a:pt x="1024201" y="1057804"/>
                </a:lnTo>
                <a:lnTo>
                  <a:pt x="1026317" y="1051719"/>
                </a:lnTo>
                <a:lnTo>
                  <a:pt x="1028697" y="1045633"/>
                </a:lnTo>
                <a:lnTo>
                  <a:pt x="1031607" y="1039813"/>
                </a:lnTo>
                <a:lnTo>
                  <a:pt x="1034516" y="1033992"/>
                </a:lnTo>
                <a:lnTo>
                  <a:pt x="1037690" y="1028435"/>
                </a:lnTo>
                <a:lnTo>
                  <a:pt x="1041394" y="1023144"/>
                </a:lnTo>
                <a:lnTo>
                  <a:pt x="1045361" y="1017852"/>
                </a:lnTo>
                <a:lnTo>
                  <a:pt x="1049329" y="1012825"/>
                </a:lnTo>
                <a:lnTo>
                  <a:pt x="1053561" y="1008063"/>
                </a:lnTo>
                <a:lnTo>
                  <a:pt x="1058057" y="1003565"/>
                </a:lnTo>
                <a:lnTo>
                  <a:pt x="1062818" y="999067"/>
                </a:lnTo>
                <a:lnTo>
                  <a:pt x="1067844" y="994833"/>
                </a:lnTo>
                <a:lnTo>
                  <a:pt x="1073134" y="990865"/>
                </a:lnTo>
                <a:lnTo>
                  <a:pt x="1078689" y="987160"/>
                </a:lnTo>
                <a:lnTo>
                  <a:pt x="1083979" y="983721"/>
                </a:lnTo>
                <a:lnTo>
                  <a:pt x="1089798" y="980546"/>
                </a:lnTo>
                <a:lnTo>
                  <a:pt x="1095617" y="977635"/>
                </a:lnTo>
                <a:lnTo>
                  <a:pt x="1101701" y="975254"/>
                </a:lnTo>
                <a:lnTo>
                  <a:pt x="1108049" y="972873"/>
                </a:lnTo>
                <a:lnTo>
                  <a:pt x="1114133" y="970756"/>
                </a:lnTo>
                <a:lnTo>
                  <a:pt x="1120745" y="968904"/>
                </a:lnTo>
                <a:lnTo>
                  <a:pt x="1127358" y="967581"/>
                </a:lnTo>
                <a:lnTo>
                  <a:pt x="1134235" y="966258"/>
                </a:lnTo>
                <a:lnTo>
                  <a:pt x="1141112" y="965465"/>
                </a:lnTo>
                <a:lnTo>
                  <a:pt x="1147989" y="965200"/>
                </a:lnTo>
                <a:lnTo>
                  <a:pt x="1155131" y="964935"/>
                </a:lnTo>
                <a:lnTo>
                  <a:pt x="1332085" y="965994"/>
                </a:lnTo>
                <a:lnTo>
                  <a:pt x="1332879" y="793221"/>
                </a:lnTo>
                <a:lnTo>
                  <a:pt x="1333143" y="786342"/>
                </a:lnTo>
                <a:lnTo>
                  <a:pt x="1333672" y="779463"/>
                </a:lnTo>
                <a:lnTo>
                  <a:pt x="1334730" y="772583"/>
                </a:lnTo>
                <a:lnTo>
                  <a:pt x="1335788" y="765969"/>
                </a:lnTo>
                <a:lnTo>
                  <a:pt x="1337375" y="759883"/>
                </a:lnTo>
                <a:lnTo>
                  <a:pt x="1339227" y="753269"/>
                </a:lnTo>
                <a:lnTo>
                  <a:pt x="1341608" y="747448"/>
                </a:lnTo>
                <a:lnTo>
                  <a:pt x="1343988" y="741098"/>
                </a:lnTo>
                <a:lnTo>
                  <a:pt x="1346633" y="735013"/>
                </a:lnTo>
                <a:lnTo>
                  <a:pt x="1349807" y="729456"/>
                </a:lnTo>
                <a:lnTo>
                  <a:pt x="1353246" y="723900"/>
                </a:lnTo>
                <a:lnTo>
                  <a:pt x="1356684" y="718344"/>
                </a:lnTo>
                <a:lnTo>
                  <a:pt x="1360652" y="713317"/>
                </a:lnTo>
                <a:lnTo>
                  <a:pt x="1364355" y="708290"/>
                </a:lnTo>
                <a:lnTo>
                  <a:pt x="1368852" y="703527"/>
                </a:lnTo>
                <a:lnTo>
                  <a:pt x="1373348" y="698765"/>
                </a:lnTo>
                <a:lnTo>
                  <a:pt x="1378109" y="694267"/>
                </a:lnTo>
                <a:lnTo>
                  <a:pt x="1383135" y="690298"/>
                </a:lnTo>
                <a:lnTo>
                  <a:pt x="1388161" y="686329"/>
                </a:lnTo>
                <a:lnTo>
                  <a:pt x="1393451" y="682890"/>
                </a:lnTo>
                <a:lnTo>
                  <a:pt x="1399270" y="679186"/>
                </a:lnTo>
                <a:lnTo>
                  <a:pt x="1404824" y="676275"/>
                </a:lnTo>
                <a:lnTo>
                  <a:pt x="1410908" y="673365"/>
                </a:lnTo>
                <a:lnTo>
                  <a:pt x="1416992" y="670454"/>
                </a:lnTo>
                <a:lnTo>
                  <a:pt x="1423075" y="668073"/>
                </a:lnTo>
                <a:lnTo>
                  <a:pt x="1429688" y="666221"/>
                </a:lnTo>
                <a:lnTo>
                  <a:pt x="1436036" y="664369"/>
                </a:lnTo>
                <a:lnTo>
                  <a:pt x="1442649" y="662781"/>
                </a:lnTo>
                <a:lnTo>
                  <a:pt x="1449261" y="661988"/>
                </a:lnTo>
                <a:lnTo>
                  <a:pt x="1456138" y="660929"/>
                </a:lnTo>
                <a:lnTo>
                  <a:pt x="1463280" y="660400"/>
                </a:lnTo>
                <a:close/>
                <a:moveTo>
                  <a:pt x="714108" y="0"/>
                </a:moveTo>
                <a:lnTo>
                  <a:pt x="723364" y="0"/>
                </a:lnTo>
                <a:lnTo>
                  <a:pt x="732621" y="264"/>
                </a:lnTo>
                <a:lnTo>
                  <a:pt x="741349" y="529"/>
                </a:lnTo>
                <a:lnTo>
                  <a:pt x="750606" y="1058"/>
                </a:lnTo>
                <a:lnTo>
                  <a:pt x="759599" y="2115"/>
                </a:lnTo>
                <a:lnTo>
                  <a:pt x="768591" y="3173"/>
                </a:lnTo>
                <a:lnTo>
                  <a:pt x="777319" y="4495"/>
                </a:lnTo>
                <a:lnTo>
                  <a:pt x="786312" y="5817"/>
                </a:lnTo>
                <a:lnTo>
                  <a:pt x="795040" y="7404"/>
                </a:lnTo>
                <a:lnTo>
                  <a:pt x="803503" y="9520"/>
                </a:lnTo>
                <a:lnTo>
                  <a:pt x="812231" y="11635"/>
                </a:lnTo>
                <a:lnTo>
                  <a:pt x="820959" y="14015"/>
                </a:lnTo>
                <a:lnTo>
                  <a:pt x="829158" y="16395"/>
                </a:lnTo>
                <a:lnTo>
                  <a:pt x="837622" y="19039"/>
                </a:lnTo>
                <a:lnTo>
                  <a:pt x="845821" y="21948"/>
                </a:lnTo>
                <a:lnTo>
                  <a:pt x="853755" y="24856"/>
                </a:lnTo>
                <a:lnTo>
                  <a:pt x="861954" y="28294"/>
                </a:lnTo>
                <a:lnTo>
                  <a:pt x="869889" y="31732"/>
                </a:lnTo>
                <a:lnTo>
                  <a:pt x="877559" y="35434"/>
                </a:lnTo>
                <a:lnTo>
                  <a:pt x="885493" y="39136"/>
                </a:lnTo>
                <a:lnTo>
                  <a:pt x="892899" y="43102"/>
                </a:lnTo>
                <a:lnTo>
                  <a:pt x="900569" y="47333"/>
                </a:lnTo>
                <a:lnTo>
                  <a:pt x="907710" y="51299"/>
                </a:lnTo>
                <a:lnTo>
                  <a:pt x="915116" y="56059"/>
                </a:lnTo>
                <a:lnTo>
                  <a:pt x="922257" y="60554"/>
                </a:lnTo>
                <a:lnTo>
                  <a:pt x="929398" y="65314"/>
                </a:lnTo>
                <a:lnTo>
                  <a:pt x="936274" y="70338"/>
                </a:lnTo>
                <a:lnTo>
                  <a:pt x="943151" y="75362"/>
                </a:lnTo>
                <a:lnTo>
                  <a:pt x="949763" y="80915"/>
                </a:lnTo>
                <a:lnTo>
                  <a:pt x="956111" y="86204"/>
                </a:lnTo>
                <a:lnTo>
                  <a:pt x="962458" y="91757"/>
                </a:lnTo>
                <a:lnTo>
                  <a:pt x="968806" y="97575"/>
                </a:lnTo>
                <a:lnTo>
                  <a:pt x="974889" y="103392"/>
                </a:lnTo>
                <a:lnTo>
                  <a:pt x="980972" y="109474"/>
                </a:lnTo>
                <a:lnTo>
                  <a:pt x="986526" y="115556"/>
                </a:lnTo>
                <a:lnTo>
                  <a:pt x="992080" y="121902"/>
                </a:lnTo>
                <a:lnTo>
                  <a:pt x="997635" y="128513"/>
                </a:lnTo>
                <a:lnTo>
                  <a:pt x="1002924" y="134859"/>
                </a:lnTo>
                <a:lnTo>
                  <a:pt x="1008214" y="141470"/>
                </a:lnTo>
                <a:lnTo>
                  <a:pt x="1013239" y="148345"/>
                </a:lnTo>
                <a:lnTo>
                  <a:pt x="1018000" y="155220"/>
                </a:lnTo>
                <a:lnTo>
                  <a:pt x="1022761" y="162360"/>
                </a:lnTo>
                <a:lnTo>
                  <a:pt x="1027257" y="169499"/>
                </a:lnTo>
                <a:lnTo>
                  <a:pt x="1031489" y="176903"/>
                </a:lnTo>
                <a:lnTo>
                  <a:pt x="1035720" y="184043"/>
                </a:lnTo>
                <a:lnTo>
                  <a:pt x="1039688" y="191711"/>
                </a:lnTo>
                <a:lnTo>
                  <a:pt x="1043655" y="199115"/>
                </a:lnTo>
                <a:lnTo>
                  <a:pt x="1047093" y="206784"/>
                </a:lnTo>
                <a:lnTo>
                  <a:pt x="1050532" y="214717"/>
                </a:lnTo>
                <a:lnTo>
                  <a:pt x="1053705" y="222650"/>
                </a:lnTo>
                <a:lnTo>
                  <a:pt x="1057144" y="230318"/>
                </a:lnTo>
                <a:lnTo>
                  <a:pt x="1059788" y="238780"/>
                </a:lnTo>
                <a:lnTo>
                  <a:pt x="1062433" y="246713"/>
                </a:lnTo>
                <a:lnTo>
                  <a:pt x="1064814" y="255175"/>
                </a:lnTo>
                <a:lnTo>
                  <a:pt x="1067194" y="263372"/>
                </a:lnTo>
                <a:lnTo>
                  <a:pt x="1069310" y="271834"/>
                </a:lnTo>
                <a:lnTo>
                  <a:pt x="1070897" y="280031"/>
                </a:lnTo>
                <a:lnTo>
                  <a:pt x="1072484" y="288757"/>
                </a:lnTo>
                <a:lnTo>
                  <a:pt x="1074071" y="297219"/>
                </a:lnTo>
                <a:lnTo>
                  <a:pt x="1075129" y="305945"/>
                </a:lnTo>
                <a:lnTo>
                  <a:pt x="1076186" y="314936"/>
                </a:lnTo>
                <a:lnTo>
                  <a:pt x="1076980" y="323397"/>
                </a:lnTo>
                <a:lnTo>
                  <a:pt x="1077509" y="332388"/>
                </a:lnTo>
                <a:lnTo>
                  <a:pt x="1077773" y="341379"/>
                </a:lnTo>
                <a:lnTo>
                  <a:pt x="1077773" y="350369"/>
                </a:lnTo>
                <a:lnTo>
                  <a:pt x="1077509" y="359360"/>
                </a:lnTo>
                <a:lnTo>
                  <a:pt x="1077244" y="368350"/>
                </a:lnTo>
                <a:lnTo>
                  <a:pt x="1076716" y="377341"/>
                </a:lnTo>
                <a:lnTo>
                  <a:pt x="1075658" y="385803"/>
                </a:lnTo>
                <a:lnTo>
                  <a:pt x="1074600" y="394793"/>
                </a:lnTo>
                <a:lnTo>
                  <a:pt x="1073277" y="403519"/>
                </a:lnTo>
                <a:lnTo>
                  <a:pt x="1071955" y="411981"/>
                </a:lnTo>
                <a:lnTo>
                  <a:pt x="1070103" y="420707"/>
                </a:lnTo>
                <a:lnTo>
                  <a:pt x="1068252" y="428905"/>
                </a:lnTo>
                <a:lnTo>
                  <a:pt x="1065872" y="437366"/>
                </a:lnTo>
                <a:lnTo>
                  <a:pt x="1063756" y="445564"/>
                </a:lnTo>
                <a:lnTo>
                  <a:pt x="1061111" y="454026"/>
                </a:lnTo>
                <a:lnTo>
                  <a:pt x="1058466" y="461958"/>
                </a:lnTo>
                <a:lnTo>
                  <a:pt x="1055557" y="469891"/>
                </a:lnTo>
                <a:lnTo>
                  <a:pt x="1052383" y="478089"/>
                </a:lnTo>
                <a:lnTo>
                  <a:pt x="1048945" y="485757"/>
                </a:lnTo>
                <a:lnTo>
                  <a:pt x="1045506" y="493426"/>
                </a:lnTo>
                <a:lnTo>
                  <a:pt x="1041804" y="501358"/>
                </a:lnTo>
                <a:lnTo>
                  <a:pt x="1038101" y="508762"/>
                </a:lnTo>
                <a:lnTo>
                  <a:pt x="1033869" y="516166"/>
                </a:lnTo>
                <a:lnTo>
                  <a:pt x="1029637" y="523570"/>
                </a:lnTo>
                <a:lnTo>
                  <a:pt x="1025141" y="530710"/>
                </a:lnTo>
                <a:lnTo>
                  <a:pt x="1020380" y="537850"/>
                </a:lnTo>
                <a:lnTo>
                  <a:pt x="1015620" y="544725"/>
                </a:lnTo>
                <a:lnTo>
                  <a:pt x="1010859" y="551864"/>
                </a:lnTo>
                <a:lnTo>
                  <a:pt x="1005834" y="558211"/>
                </a:lnTo>
                <a:lnTo>
                  <a:pt x="1000544" y="564821"/>
                </a:lnTo>
                <a:lnTo>
                  <a:pt x="995254" y="571432"/>
                </a:lnTo>
                <a:lnTo>
                  <a:pt x="989436" y="578043"/>
                </a:lnTo>
                <a:lnTo>
                  <a:pt x="983882" y="584125"/>
                </a:lnTo>
                <a:lnTo>
                  <a:pt x="977798" y="590207"/>
                </a:lnTo>
                <a:lnTo>
                  <a:pt x="971980" y="596024"/>
                </a:lnTo>
                <a:lnTo>
                  <a:pt x="965632" y="601842"/>
                </a:lnTo>
                <a:lnTo>
                  <a:pt x="959549" y="607659"/>
                </a:lnTo>
                <a:lnTo>
                  <a:pt x="953201" y="612948"/>
                </a:lnTo>
                <a:lnTo>
                  <a:pt x="946325" y="618501"/>
                </a:lnTo>
                <a:lnTo>
                  <a:pt x="939713" y="623789"/>
                </a:lnTo>
                <a:lnTo>
                  <a:pt x="933100" y="628813"/>
                </a:lnTo>
                <a:lnTo>
                  <a:pt x="926224" y="633573"/>
                </a:lnTo>
                <a:lnTo>
                  <a:pt x="919083" y="638333"/>
                </a:lnTo>
                <a:lnTo>
                  <a:pt x="911942" y="642828"/>
                </a:lnTo>
                <a:lnTo>
                  <a:pt x="904536" y="647323"/>
                </a:lnTo>
                <a:lnTo>
                  <a:pt x="897131" y="651290"/>
                </a:lnTo>
                <a:lnTo>
                  <a:pt x="889461" y="655521"/>
                </a:lnTo>
                <a:lnTo>
                  <a:pt x="881791" y="659487"/>
                </a:lnTo>
                <a:lnTo>
                  <a:pt x="874120" y="663189"/>
                </a:lnTo>
                <a:lnTo>
                  <a:pt x="866186" y="666627"/>
                </a:lnTo>
                <a:lnTo>
                  <a:pt x="857987" y="670064"/>
                </a:lnTo>
                <a:lnTo>
                  <a:pt x="850052" y="672973"/>
                </a:lnTo>
                <a:lnTo>
                  <a:pt x="841853" y="676146"/>
                </a:lnTo>
                <a:lnTo>
                  <a:pt x="833654" y="679055"/>
                </a:lnTo>
                <a:lnTo>
                  <a:pt x="825455" y="681699"/>
                </a:lnTo>
                <a:lnTo>
                  <a:pt x="816992" y="684079"/>
                </a:lnTo>
                <a:lnTo>
                  <a:pt x="808264" y="686195"/>
                </a:lnTo>
                <a:lnTo>
                  <a:pt x="799800" y="688310"/>
                </a:lnTo>
                <a:lnTo>
                  <a:pt x="791072" y="690161"/>
                </a:lnTo>
                <a:lnTo>
                  <a:pt x="782609" y="691483"/>
                </a:lnTo>
                <a:lnTo>
                  <a:pt x="773616" y="693070"/>
                </a:lnTo>
                <a:lnTo>
                  <a:pt x="764624" y="694128"/>
                </a:lnTo>
                <a:lnTo>
                  <a:pt x="755632" y="695185"/>
                </a:lnTo>
                <a:lnTo>
                  <a:pt x="746639" y="695714"/>
                </a:lnTo>
                <a:lnTo>
                  <a:pt x="737647" y="696243"/>
                </a:lnTo>
                <a:lnTo>
                  <a:pt x="728390" y="696507"/>
                </a:lnTo>
                <a:lnTo>
                  <a:pt x="719133" y="696507"/>
                </a:lnTo>
                <a:lnTo>
                  <a:pt x="709876" y="696507"/>
                </a:lnTo>
                <a:lnTo>
                  <a:pt x="700883" y="695979"/>
                </a:lnTo>
                <a:lnTo>
                  <a:pt x="691891" y="695450"/>
                </a:lnTo>
                <a:lnTo>
                  <a:pt x="682898" y="694392"/>
                </a:lnTo>
                <a:lnTo>
                  <a:pt x="673906" y="693599"/>
                </a:lnTo>
                <a:lnTo>
                  <a:pt x="664913" y="692541"/>
                </a:lnTo>
                <a:lnTo>
                  <a:pt x="656186" y="690954"/>
                </a:lnTo>
                <a:lnTo>
                  <a:pt x="647458" y="689103"/>
                </a:lnTo>
                <a:lnTo>
                  <a:pt x="638730" y="687252"/>
                </a:lnTo>
                <a:lnTo>
                  <a:pt x="630266" y="684872"/>
                </a:lnTo>
                <a:lnTo>
                  <a:pt x="621538" y="683021"/>
                </a:lnTo>
                <a:lnTo>
                  <a:pt x="613339" y="680113"/>
                </a:lnTo>
                <a:lnTo>
                  <a:pt x="604876" y="677468"/>
                </a:lnTo>
                <a:lnTo>
                  <a:pt x="596676" y="674824"/>
                </a:lnTo>
                <a:lnTo>
                  <a:pt x="588478" y="671651"/>
                </a:lnTo>
                <a:lnTo>
                  <a:pt x="580543" y="668213"/>
                </a:lnTo>
                <a:lnTo>
                  <a:pt x="572873" y="665040"/>
                </a:lnTo>
                <a:lnTo>
                  <a:pt x="564674" y="661603"/>
                </a:lnTo>
                <a:lnTo>
                  <a:pt x="557004" y="657636"/>
                </a:lnTo>
                <a:lnTo>
                  <a:pt x="549598" y="653405"/>
                </a:lnTo>
                <a:lnTo>
                  <a:pt x="541928" y="649439"/>
                </a:lnTo>
                <a:lnTo>
                  <a:pt x="534787" y="645208"/>
                </a:lnTo>
                <a:lnTo>
                  <a:pt x="527382" y="640713"/>
                </a:lnTo>
                <a:lnTo>
                  <a:pt x="520241" y="635953"/>
                </a:lnTo>
                <a:lnTo>
                  <a:pt x="513364" y="631193"/>
                </a:lnTo>
                <a:lnTo>
                  <a:pt x="506223" y="626169"/>
                </a:lnTo>
                <a:lnTo>
                  <a:pt x="499611" y="621145"/>
                </a:lnTo>
                <a:lnTo>
                  <a:pt x="492734" y="615592"/>
                </a:lnTo>
                <a:lnTo>
                  <a:pt x="486122" y="610303"/>
                </a:lnTo>
                <a:lnTo>
                  <a:pt x="480039" y="604750"/>
                </a:lnTo>
                <a:lnTo>
                  <a:pt x="473691" y="598933"/>
                </a:lnTo>
                <a:lnTo>
                  <a:pt x="467873" y="593115"/>
                </a:lnTo>
                <a:lnTo>
                  <a:pt x="461790" y="587298"/>
                </a:lnTo>
                <a:lnTo>
                  <a:pt x="455971" y="580952"/>
                </a:lnTo>
                <a:lnTo>
                  <a:pt x="450152" y="574605"/>
                </a:lnTo>
                <a:lnTo>
                  <a:pt x="444863" y="568523"/>
                </a:lnTo>
                <a:lnTo>
                  <a:pt x="439573" y="561913"/>
                </a:lnTo>
                <a:lnTo>
                  <a:pt x="434283" y="555038"/>
                </a:lnTo>
                <a:lnTo>
                  <a:pt x="429258" y="548162"/>
                </a:lnTo>
                <a:lnTo>
                  <a:pt x="424497" y="541287"/>
                </a:lnTo>
                <a:lnTo>
                  <a:pt x="419737" y="534148"/>
                </a:lnTo>
                <a:lnTo>
                  <a:pt x="415240" y="527008"/>
                </a:lnTo>
                <a:lnTo>
                  <a:pt x="411009" y="519868"/>
                </a:lnTo>
                <a:lnTo>
                  <a:pt x="406777" y="512464"/>
                </a:lnTo>
                <a:lnTo>
                  <a:pt x="402545" y="505060"/>
                </a:lnTo>
                <a:lnTo>
                  <a:pt x="398842" y="497392"/>
                </a:lnTo>
                <a:lnTo>
                  <a:pt x="395140" y="489988"/>
                </a:lnTo>
                <a:lnTo>
                  <a:pt x="391966" y="481791"/>
                </a:lnTo>
                <a:lnTo>
                  <a:pt x="388792" y="474122"/>
                </a:lnTo>
                <a:lnTo>
                  <a:pt x="385618" y="466189"/>
                </a:lnTo>
                <a:lnTo>
                  <a:pt x="382709" y="458256"/>
                </a:lnTo>
                <a:lnTo>
                  <a:pt x="380064" y="449795"/>
                </a:lnTo>
                <a:lnTo>
                  <a:pt x="377684" y="441862"/>
                </a:lnTo>
                <a:lnTo>
                  <a:pt x="375303" y="433400"/>
                </a:lnTo>
                <a:lnTo>
                  <a:pt x="373187" y="425203"/>
                </a:lnTo>
                <a:lnTo>
                  <a:pt x="371336" y="416477"/>
                </a:lnTo>
                <a:lnTo>
                  <a:pt x="370014" y="407750"/>
                </a:lnTo>
                <a:lnTo>
                  <a:pt x="368427" y="399289"/>
                </a:lnTo>
                <a:lnTo>
                  <a:pt x="367369" y="390562"/>
                </a:lnTo>
                <a:lnTo>
                  <a:pt x="366311" y="382101"/>
                </a:lnTo>
                <a:lnTo>
                  <a:pt x="365517" y="373110"/>
                </a:lnTo>
                <a:lnTo>
                  <a:pt x="364988" y="364120"/>
                </a:lnTo>
                <a:lnTo>
                  <a:pt x="364724" y="355129"/>
                </a:lnTo>
                <a:lnTo>
                  <a:pt x="364724" y="346403"/>
                </a:lnTo>
                <a:lnTo>
                  <a:pt x="364988" y="337412"/>
                </a:lnTo>
                <a:lnTo>
                  <a:pt x="365253" y="328422"/>
                </a:lnTo>
                <a:lnTo>
                  <a:pt x="365782" y="319695"/>
                </a:lnTo>
                <a:lnTo>
                  <a:pt x="366575" y="310705"/>
                </a:lnTo>
                <a:lnTo>
                  <a:pt x="367898" y="301979"/>
                </a:lnTo>
                <a:lnTo>
                  <a:pt x="368956" y="292988"/>
                </a:lnTo>
                <a:lnTo>
                  <a:pt x="370542" y="284791"/>
                </a:lnTo>
                <a:lnTo>
                  <a:pt x="372394" y="276064"/>
                </a:lnTo>
                <a:lnTo>
                  <a:pt x="374245" y="267603"/>
                </a:lnTo>
                <a:lnTo>
                  <a:pt x="376626" y="259141"/>
                </a:lnTo>
                <a:lnTo>
                  <a:pt x="378477" y="250944"/>
                </a:lnTo>
                <a:lnTo>
                  <a:pt x="381386" y="242746"/>
                </a:lnTo>
                <a:lnTo>
                  <a:pt x="384031" y="234549"/>
                </a:lnTo>
                <a:lnTo>
                  <a:pt x="386940" y="226616"/>
                </a:lnTo>
                <a:lnTo>
                  <a:pt x="390114" y="218683"/>
                </a:lnTo>
                <a:lnTo>
                  <a:pt x="393553" y="210750"/>
                </a:lnTo>
                <a:lnTo>
                  <a:pt x="396991" y="203082"/>
                </a:lnTo>
                <a:lnTo>
                  <a:pt x="400694" y="195678"/>
                </a:lnTo>
                <a:lnTo>
                  <a:pt x="404396" y="187745"/>
                </a:lnTo>
                <a:lnTo>
                  <a:pt x="408628" y="180341"/>
                </a:lnTo>
                <a:lnTo>
                  <a:pt x="412860" y="173201"/>
                </a:lnTo>
                <a:lnTo>
                  <a:pt x="417356" y="165797"/>
                </a:lnTo>
                <a:lnTo>
                  <a:pt x="422117" y="158658"/>
                </a:lnTo>
                <a:lnTo>
                  <a:pt x="426878" y="151783"/>
                </a:lnTo>
                <a:lnTo>
                  <a:pt x="431638" y="144907"/>
                </a:lnTo>
                <a:lnTo>
                  <a:pt x="436664" y="138297"/>
                </a:lnTo>
                <a:lnTo>
                  <a:pt x="441953" y="131686"/>
                </a:lnTo>
                <a:lnTo>
                  <a:pt x="447243" y="125075"/>
                </a:lnTo>
                <a:lnTo>
                  <a:pt x="453062" y="118993"/>
                </a:lnTo>
                <a:lnTo>
                  <a:pt x="458616" y="112647"/>
                </a:lnTo>
                <a:lnTo>
                  <a:pt x="464434" y="106301"/>
                </a:lnTo>
                <a:lnTo>
                  <a:pt x="470518" y="100483"/>
                </a:lnTo>
                <a:lnTo>
                  <a:pt x="476865" y="94666"/>
                </a:lnTo>
                <a:lnTo>
                  <a:pt x="482948" y="89113"/>
                </a:lnTo>
                <a:lnTo>
                  <a:pt x="489560" y="83560"/>
                </a:lnTo>
                <a:lnTo>
                  <a:pt x="496172" y="78271"/>
                </a:lnTo>
                <a:lnTo>
                  <a:pt x="502520" y="72983"/>
                </a:lnTo>
                <a:lnTo>
                  <a:pt x="509397" y="67958"/>
                </a:lnTo>
                <a:lnTo>
                  <a:pt x="516538" y="62934"/>
                </a:lnTo>
                <a:lnTo>
                  <a:pt x="523414" y="58175"/>
                </a:lnTo>
                <a:lnTo>
                  <a:pt x="530820" y="53679"/>
                </a:lnTo>
                <a:lnTo>
                  <a:pt x="537961" y="49184"/>
                </a:lnTo>
                <a:lnTo>
                  <a:pt x="545367" y="45217"/>
                </a:lnTo>
                <a:lnTo>
                  <a:pt x="553301" y="40987"/>
                </a:lnTo>
                <a:lnTo>
                  <a:pt x="560707" y="37020"/>
                </a:lnTo>
                <a:lnTo>
                  <a:pt x="568377" y="33583"/>
                </a:lnTo>
                <a:lnTo>
                  <a:pt x="576311" y="29881"/>
                </a:lnTo>
                <a:lnTo>
                  <a:pt x="584510" y="26707"/>
                </a:lnTo>
                <a:lnTo>
                  <a:pt x="592445" y="23534"/>
                </a:lnTo>
                <a:lnTo>
                  <a:pt x="600379" y="20361"/>
                </a:lnTo>
                <a:lnTo>
                  <a:pt x="608843" y="17717"/>
                </a:lnTo>
                <a:lnTo>
                  <a:pt x="617042" y="15073"/>
                </a:lnTo>
                <a:lnTo>
                  <a:pt x="625505" y="12693"/>
                </a:lnTo>
                <a:lnTo>
                  <a:pt x="633969" y="10313"/>
                </a:lnTo>
                <a:lnTo>
                  <a:pt x="642697" y="8462"/>
                </a:lnTo>
                <a:lnTo>
                  <a:pt x="651425" y="6875"/>
                </a:lnTo>
                <a:lnTo>
                  <a:pt x="659888" y="5024"/>
                </a:lnTo>
                <a:lnTo>
                  <a:pt x="668881" y="3702"/>
                </a:lnTo>
                <a:lnTo>
                  <a:pt x="677873" y="2644"/>
                </a:lnTo>
                <a:lnTo>
                  <a:pt x="686601" y="1851"/>
                </a:lnTo>
                <a:lnTo>
                  <a:pt x="695858" y="793"/>
                </a:lnTo>
                <a:lnTo>
                  <a:pt x="704851" y="264"/>
                </a:lnTo>
                <a:lnTo>
                  <a:pt x="7141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5122940" y="3188890"/>
            <a:ext cx="6343243" cy="769413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敬请各位老师批评指正！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1"/>
          <p:cNvSpPr txBox="1"/>
          <p:nvPr/>
        </p:nvSpPr>
        <p:spPr>
          <a:xfrm>
            <a:off x="5133227" y="3918668"/>
            <a:ext cx="5766584" cy="769413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5047616" y="2028250"/>
            <a:ext cx="4904657" cy="556416"/>
            <a:chOff x="5047616" y="2123500"/>
            <a:chExt cx="5512880" cy="556416"/>
          </a:xfrm>
        </p:grpSpPr>
        <p:sp>
          <p:nvSpPr>
            <p:cNvPr id="38" name="矩形: 圆角 37"/>
            <p:cNvSpPr/>
            <p:nvPr/>
          </p:nvSpPr>
          <p:spPr>
            <a:xfrm>
              <a:off x="5047616" y="2123500"/>
              <a:ext cx="5512880" cy="556416"/>
            </a:xfrm>
            <a:prstGeom prst="roundRect">
              <a:avLst>
                <a:gd name="adj" fmla="val 50000"/>
              </a:avLst>
            </a:prstGeom>
            <a:gradFill>
              <a:gsLst>
                <a:gs pos="55000">
                  <a:srgbClr val="3996DB"/>
                </a:gs>
                <a:gs pos="0">
                  <a:srgbClr val="28C6CF"/>
                </a:gs>
                <a:gs pos="99000">
                  <a:srgbClr val="4867E6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225281" y="2173500"/>
              <a:ext cx="11420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571169" y="2155760"/>
              <a:ext cx="3989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●选题背景和研究现状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541930" y="2738771"/>
            <a:ext cx="4410343" cy="556416"/>
            <a:chOff x="5047616" y="2834021"/>
            <a:chExt cx="5512880" cy="556416"/>
          </a:xfrm>
        </p:grpSpPr>
        <p:sp>
          <p:nvSpPr>
            <p:cNvPr id="42" name="矩形: 圆角 41"/>
            <p:cNvSpPr/>
            <p:nvPr/>
          </p:nvSpPr>
          <p:spPr>
            <a:xfrm>
              <a:off x="5047616" y="2834021"/>
              <a:ext cx="5512880" cy="556416"/>
            </a:xfrm>
            <a:prstGeom prst="roundRect">
              <a:avLst>
                <a:gd name="adj" fmla="val 50000"/>
              </a:avLst>
            </a:prstGeom>
            <a:gradFill>
              <a:gsLst>
                <a:gs pos="55000">
                  <a:srgbClr val="3996DB"/>
                </a:gs>
                <a:gs pos="0">
                  <a:srgbClr val="28C6CF"/>
                </a:gs>
                <a:gs pos="99000">
                  <a:srgbClr val="4867E6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107217" y="2862494"/>
              <a:ext cx="29001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●相关技术介绍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512989" y="3449292"/>
            <a:ext cx="4439284" cy="556416"/>
            <a:chOff x="5047616" y="3544542"/>
            <a:chExt cx="5512880" cy="556416"/>
          </a:xfrm>
        </p:grpSpPr>
        <p:sp>
          <p:nvSpPr>
            <p:cNvPr id="45" name="矩形: 圆角 44"/>
            <p:cNvSpPr/>
            <p:nvPr/>
          </p:nvSpPr>
          <p:spPr>
            <a:xfrm>
              <a:off x="5047616" y="3544542"/>
              <a:ext cx="5512880" cy="556416"/>
            </a:xfrm>
            <a:prstGeom prst="roundRect">
              <a:avLst>
                <a:gd name="adj" fmla="val 50000"/>
              </a:avLst>
            </a:prstGeom>
            <a:gradFill>
              <a:gsLst>
                <a:gs pos="55000">
                  <a:srgbClr val="3996DB"/>
                </a:gs>
                <a:gs pos="0">
                  <a:srgbClr val="28C6CF"/>
                </a:gs>
                <a:gs pos="99000">
                  <a:srgbClr val="4867E6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152967" y="3591917"/>
              <a:ext cx="29001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●设计与实现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512989" y="4159813"/>
            <a:ext cx="4439284" cy="556416"/>
            <a:chOff x="5047616" y="4255063"/>
            <a:chExt cx="5512880" cy="556416"/>
          </a:xfrm>
        </p:grpSpPr>
        <p:sp>
          <p:nvSpPr>
            <p:cNvPr id="48" name="矩形: 圆角 47"/>
            <p:cNvSpPr/>
            <p:nvPr/>
          </p:nvSpPr>
          <p:spPr>
            <a:xfrm>
              <a:off x="5047616" y="4255063"/>
              <a:ext cx="5512880" cy="556416"/>
            </a:xfrm>
            <a:prstGeom prst="roundRect">
              <a:avLst>
                <a:gd name="adj" fmla="val 50000"/>
              </a:avLst>
            </a:prstGeom>
            <a:gradFill>
              <a:gsLst>
                <a:gs pos="55000">
                  <a:srgbClr val="3996DB"/>
                </a:gs>
                <a:gs pos="0">
                  <a:srgbClr val="28C6CF"/>
                </a:gs>
                <a:gs pos="99000">
                  <a:srgbClr val="4867E6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180186" y="4302438"/>
              <a:ext cx="29001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●总结与展望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239727" y="1442345"/>
            <a:ext cx="3900286" cy="3900286"/>
            <a:chOff x="2811688" y="1442345"/>
            <a:chExt cx="3900286" cy="3900286"/>
          </a:xfrm>
        </p:grpSpPr>
        <p:sp>
          <p:nvSpPr>
            <p:cNvPr id="51" name="椭圆 50"/>
            <p:cNvSpPr/>
            <p:nvPr>
              <p:custDataLst>
                <p:tags r:id="rId1"/>
              </p:custDataLst>
            </p:nvPr>
          </p:nvSpPr>
          <p:spPr bwMode="auto">
            <a:xfrm>
              <a:off x="2811688" y="1442345"/>
              <a:ext cx="3900286" cy="3900286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D7D7D7"/>
              </a:solidFill>
              <a:miter lim="800000"/>
            </a:ln>
            <a:effectLst>
              <a:outerShdw blurRad="50800" dist="12700" dir="2700000" algn="tl" rotWithShape="0">
                <a:schemeClr val="tx1">
                  <a:lumMod val="50000"/>
                  <a:lumOff val="50000"/>
                  <a:alpha val="42000"/>
                </a:scheme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  <a:flatTx/>
            </a:bodyPr>
            <a:lstStyle/>
            <a:p>
              <a:pPr eaLnBrk="0" fontAlgn="base" hangingPunct="0">
                <a:lnSpc>
                  <a:spcPct val="130000"/>
                </a:lnSpc>
                <a:spcAft>
                  <a:spcPct val="0"/>
                </a:spcAft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任意多边形 23"/>
            <p:cNvSpPr/>
            <p:nvPr>
              <p:custDataLst>
                <p:tags r:id="rId2"/>
              </p:custDataLst>
            </p:nvPr>
          </p:nvSpPr>
          <p:spPr bwMode="auto">
            <a:xfrm>
              <a:off x="4774266" y="1475630"/>
              <a:ext cx="1905000" cy="3833716"/>
            </a:xfrm>
            <a:custGeom>
              <a:avLst/>
              <a:gdLst>
                <a:gd name="connsiteX0" fmla="*/ 0 w 1937443"/>
                <a:gd name="connsiteY0" fmla="*/ 0 h 3899004"/>
                <a:gd name="connsiteX1" fmla="*/ 186691 w 1937443"/>
                <a:gd name="connsiteY1" fmla="*/ 9428 h 3899004"/>
                <a:gd name="connsiteX2" fmla="*/ 1937443 w 1937443"/>
                <a:gd name="connsiteY2" fmla="*/ 1949502 h 3899004"/>
                <a:gd name="connsiteX3" fmla="*/ 186691 w 1937443"/>
                <a:gd name="connsiteY3" fmla="*/ 3889577 h 3899004"/>
                <a:gd name="connsiteX4" fmla="*/ 0 w 1937443"/>
                <a:gd name="connsiteY4" fmla="*/ 3899004 h 389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7443" h="3899004">
                  <a:moveTo>
                    <a:pt x="0" y="0"/>
                  </a:moveTo>
                  <a:lnTo>
                    <a:pt x="186691" y="9428"/>
                  </a:lnTo>
                  <a:cubicBezTo>
                    <a:pt x="1170062" y="109294"/>
                    <a:pt x="1937443" y="939783"/>
                    <a:pt x="1937443" y="1949502"/>
                  </a:cubicBezTo>
                  <a:cubicBezTo>
                    <a:pt x="1937443" y="2959222"/>
                    <a:pt x="1170062" y="3789710"/>
                    <a:pt x="186691" y="3889577"/>
                  </a:cubicBezTo>
                  <a:lnTo>
                    <a:pt x="0" y="3899004"/>
                  </a:lnTo>
                  <a:close/>
                </a:path>
              </a:pathLst>
            </a:custGeom>
            <a:solidFill>
              <a:srgbClr val="4471E4"/>
            </a:solidFill>
            <a:ln w="9525"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  <a:flatTx/>
            </a:bodyPr>
            <a:lstStyle/>
            <a:p>
              <a:pPr marL="285750" indent="-196850" algn="ctr" eaLnBrk="0" fontAlgn="base" hangingPunct="0">
                <a:lnSpc>
                  <a:spcPct val="140000"/>
                </a:lnSpc>
                <a:spcAft>
                  <a:spcPct val="0"/>
                </a:spcAft>
                <a:buClr>
                  <a:srgbClr val="FFFFFF"/>
                </a:buClr>
                <a:buSzPct val="40000"/>
                <a:buFont typeface="Wingdings" panose="05000000000000000000" pitchFamily="2" charset="2"/>
                <a:buChar char="l"/>
              </a:pPr>
              <a:endParaRPr lang="en-US" altLang="zh-CN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795459" y="2998077"/>
            <a:ext cx="788822" cy="788822"/>
            <a:chOff x="4367420" y="2998077"/>
            <a:chExt cx="788822" cy="788822"/>
          </a:xfrm>
        </p:grpSpPr>
        <p:sp>
          <p:nvSpPr>
            <p:cNvPr id="54" name="椭圆 53"/>
            <p:cNvSpPr/>
            <p:nvPr>
              <p:custDataLst>
                <p:tags r:id="rId3"/>
              </p:custDataLst>
            </p:nvPr>
          </p:nvSpPr>
          <p:spPr bwMode="auto">
            <a:xfrm>
              <a:off x="4367420" y="2998077"/>
              <a:ext cx="788822" cy="788822"/>
            </a:xfrm>
            <a:prstGeom prst="ellipse">
              <a:avLst/>
            </a:prstGeom>
            <a:solidFill>
              <a:srgbClr val="EEEEEE"/>
            </a:solidFill>
            <a:ln w="9525">
              <a:miter lim="800000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  <a:flatTx/>
            </a:bodyPr>
            <a:lstStyle/>
            <a:p>
              <a:pPr algn="just" eaLnBrk="0" fontAlgn="base" hangingPunct="0">
                <a:lnSpc>
                  <a:spcPct val="130000"/>
                </a:lnSpc>
                <a:spcAft>
                  <a:spcPct val="0"/>
                </a:spcAft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椭圆 54"/>
            <p:cNvSpPr/>
            <p:nvPr>
              <p:custDataLst>
                <p:tags r:id="rId4"/>
              </p:custDataLst>
            </p:nvPr>
          </p:nvSpPr>
          <p:spPr bwMode="auto">
            <a:xfrm>
              <a:off x="4464373" y="3095030"/>
              <a:ext cx="594916" cy="594916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rgbClr val="DBDBDB">
                  <a:alpha val="45882"/>
                </a:srgbClr>
              </a:solidFill>
              <a:miter lim="800000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  <a:flatTx/>
            </a:bodyPr>
            <a:lstStyle/>
            <a:p>
              <a:pPr algn="just" eaLnBrk="0" fontAlgn="base" hangingPunct="0">
                <a:lnSpc>
                  <a:spcPct val="130000"/>
                </a:lnSpc>
                <a:spcAft>
                  <a:spcPct val="0"/>
                </a:spcAft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椭圆 55"/>
            <p:cNvSpPr/>
            <p:nvPr>
              <p:custDataLst>
                <p:tags r:id="rId5"/>
              </p:custDataLst>
            </p:nvPr>
          </p:nvSpPr>
          <p:spPr bwMode="auto">
            <a:xfrm>
              <a:off x="4531758" y="3162415"/>
              <a:ext cx="460146" cy="460146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FFFFFF"/>
              </a:solidFill>
              <a:miter lim="800000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  <a:flatTx/>
            </a:bodyPr>
            <a:lstStyle/>
            <a:p>
              <a:pPr algn="just" eaLnBrk="0" fontAlgn="base" hangingPunct="0">
                <a:lnSpc>
                  <a:spcPct val="130000"/>
                </a:lnSpc>
                <a:spcAft>
                  <a:spcPct val="0"/>
                </a:spcAft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任意多边形 14"/>
            <p:cNvSpPr/>
            <p:nvPr>
              <p:custDataLst>
                <p:tags r:id="rId6"/>
              </p:custDataLst>
            </p:nvPr>
          </p:nvSpPr>
          <p:spPr bwMode="auto">
            <a:xfrm rot="1224651">
              <a:off x="4546011" y="3144917"/>
              <a:ext cx="272175" cy="442888"/>
            </a:xfrm>
            <a:custGeom>
              <a:avLst/>
              <a:gdLst>
                <a:gd name="connsiteX0" fmla="*/ 250486 w 307871"/>
                <a:gd name="connsiteY0" fmla="*/ 0 h 500972"/>
                <a:gd name="connsiteX1" fmla="*/ 300968 w 307871"/>
                <a:gd name="connsiteY1" fmla="*/ 5089 h 500972"/>
                <a:gd name="connsiteX2" fmla="*/ 307871 w 307871"/>
                <a:gd name="connsiteY2" fmla="*/ 7232 h 500972"/>
                <a:gd name="connsiteX3" fmla="*/ 267756 w 307871"/>
                <a:gd name="connsiteY3" fmla="*/ 19685 h 500972"/>
                <a:gd name="connsiteX4" fmla="*/ 114770 w 307871"/>
                <a:gd name="connsiteY4" fmla="*/ 250486 h 500972"/>
                <a:gd name="connsiteX5" fmla="*/ 267756 w 307871"/>
                <a:gd name="connsiteY5" fmla="*/ 481288 h 500972"/>
                <a:gd name="connsiteX6" fmla="*/ 307871 w 307871"/>
                <a:gd name="connsiteY6" fmla="*/ 493740 h 500972"/>
                <a:gd name="connsiteX7" fmla="*/ 300968 w 307871"/>
                <a:gd name="connsiteY7" fmla="*/ 495883 h 500972"/>
                <a:gd name="connsiteX8" fmla="*/ 250486 w 307871"/>
                <a:gd name="connsiteY8" fmla="*/ 500972 h 500972"/>
                <a:gd name="connsiteX9" fmla="*/ 0 w 307871"/>
                <a:gd name="connsiteY9" fmla="*/ 250486 h 500972"/>
                <a:gd name="connsiteX10" fmla="*/ 250486 w 307871"/>
                <a:gd name="connsiteY10" fmla="*/ 0 h 500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7871" h="500972">
                  <a:moveTo>
                    <a:pt x="250486" y="0"/>
                  </a:moveTo>
                  <a:cubicBezTo>
                    <a:pt x="267779" y="0"/>
                    <a:pt x="284662" y="1752"/>
                    <a:pt x="300968" y="5089"/>
                  </a:cubicBezTo>
                  <a:lnTo>
                    <a:pt x="307871" y="7232"/>
                  </a:lnTo>
                  <a:lnTo>
                    <a:pt x="267756" y="19685"/>
                  </a:lnTo>
                  <a:cubicBezTo>
                    <a:pt x="177852" y="57710"/>
                    <a:pt x="114770" y="146731"/>
                    <a:pt x="114770" y="250486"/>
                  </a:cubicBezTo>
                  <a:cubicBezTo>
                    <a:pt x="114770" y="354241"/>
                    <a:pt x="177852" y="443262"/>
                    <a:pt x="267756" y="481288"/>
                  </a:cubicBezTo>
                  <a:lnTo>
                    <a:pt x="307871" y="493740"/>
                  </a:lnTo>
                  <a:lnTo>
                    <a:pt x="300968" y="495883"/>
                  </a:lnTo>
                  <a:cubicBezTo>
                    <a:pt x="284662" y="499220"/>
                    <a:pt x="267779" y="500972"/>
                    <a:pt x="250486" y="500972"/>
                  </a:cubicBezTo>
                  <a:cubicBezTo>
                    <a:pt x="112146" y="500972"/>
                    <a:pt x="0" y="388826"/>
                    <a:pt x="0" y="250486"/>
                  </a:cubicBezTo>
                  <a:cubicBezTo>
                    <a:pt x="0" y="112146"/>
                    <a:pt x="112146" y="0"/>
                    <a:pt x="250486" y="0"/>
                  </a:cubicBezTo>
                  <a:close/>
                </a:path>
              </a:pathLst>
            </a:custGeom>
            <a:solidFill>
              <a:srgbClr val="000000">
                <a:alpha val="7843"/>
              </a:srgbClr>
            </a:solidFill>
            <a:ln w="12700">
              <a:noFill/>
              <a:miter lim="800000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  <a:flatTx/>
            </a:bodyPr>
            <a:lstStyle/>
            <a:p>
              <a:pPr algn="just" eaLnBrk="0" fontAlgn="base" hangingPunct="0">
                <a:lnSpc>
                  <a:spcPct val="130000"/>
                </a:lnSpc>
                <a:spcAft>
                  <a:spcPct val="0"/>
                </a:spcAft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矩形 57"/>
          <p:cNvSpPr/>
          <p:nvPr>
            <p:custDataLst>
              <p:tags r:id="rId7"/>
            </p:custDataLst>
          </p:nvPr>
        </p:nvSpPr>
        <p:spPr>
          <a:xfrm>
            <a:off x="2932451" y="2679916"/>
            <a:ext cx="1275246" cy="2769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altLang="zh-CN" sz="1200" spc="300" dirty="0">
                <a:solidFill>
                  <a:schemeClr val="accent1"/>
                </a:solidFill>
                <a:latin typeface="Calibri" panose="020F0502020204030204" pitchFamily="34" charset="0"/>
                <a:ea typeface="DFKai-SB" panose="03000509000000000000" pitchFamily="65" charset="-120"/>
                <a:cs typeface="Arial" panose="020B0604020202020204" pitchFamily="34" charset="0"/>
              </a:rPr>
              <a:t>CONTENTS</a:t>
            </a:r>
            <a:endParaRPr lang="zh-CN" altLang="en-US" sz="1200" spc="300" dirty="0">
              <a:solidFill>
                <a:schemeClr val="accent1"/>
              </a:solidFill>
              <a:latin typeface="Calibri" panose="020F0502020204030204" pitchFamily="34" charset="0"/>
              <a:ea typeface="DFKai-SB" panose="03000509000000000000" pitchFamily="65" charset="-120"/>
              <a:cs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1077245" y="2839546"/>
            <a:ext cx="3261535" cy="1925405"/>
            <a:chOff x="665637" y="2219562"/>
            <a:chExt cx="5270724" cy="3111504"/>
          </a:xfrm>
        </p:grpSpPr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637" y="2219562"/>
              <a:ext cx="4835277" cy="3111504"/>
            </a:xfrm>
            <a:prstGeom prst="rect">
              <a:avLst/>
            </a:prstGeom>
          </p:spPr>
        </p:pic>
        <p:cxnSp>
          <p:nvCxnSpPr>
            <p:cNvPr id="61" name="直接连接符 60"/>
            <p:cNvCxnSpPr/>
            <p:nvPr/>
          </p:nvCxnSpPr>
          <p:spPr>
            <a:xfrm>
              <a:off x="5713474" y="3187241"/>
              <a:ext cx="0" cy="1200153"/>
            </a:xfrm>
            <a:prstGeom prst="line">
              <a:avLst/>
            </a:prstGeom>
            <a:ln w="38100">
              <a:solidFill>
                <a:srgbClr val="5441F0"/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椭圆 61"/>
            <p:cNvSpPr/>
            <p:nvPr/>
          </p:nvSpPr>
          <p:spPr>
            <a:xfrm>
              <a:off x="5457108" y="2862825"/>
              <a:ext cx="479253" cy="479253"/>
            </a:xfrm>
            <a:prstGeom prst="ellipse">
              <a:avLst/>
            </a:prstGeom>
            <a:gradFill>
              <a:gsLst>
                <a:gs pos="55000">
                  <a:srgbClr val="3996DB"/>
                </a:gs>
                <a:gs pos="0">
                  <a:srgbClr val="28C6CF"/>
                </a:gs>
                <a:gs pos="99000">
                  <a:srgbClr val="4867E6"/>
                </a:gs>
              </a:gsLst>
              <a:lin ang="0" scaled="0"/>
            </a:gradFill>
            <a:ln w="38100">
              <a:solidFill>
                <a:srgbClr val="5441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611" y="3094225"/>
              <a:ext cx="479252" cy="820691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3860" y="3921264"/>
              <a:ext cx="199863" cy="342253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4937" y="2862506"/>
              <a:ext cx="1151135" cy="866662"/>
            </a:xfrm>
            <a:prstGeom prst="rect">
              <a:avLst/>
            </a:prstGeom>
          </p:spPr>
        </p:pic>
      </p:grpSp>
      <p:sp>
        <p:nvSpPr>
          <p:cNvPr id="66" name="矩形 65"/>
          <p:cNvSpPr/>
          <p:nvPr/>
        </p:nvSpPr>
        <p:spPr>
          <a:xfrm>
            <a:off x="2679369" y="1819685"/>
            <a:ext cx="156966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5400" dirty="0">
                <a:gradFill>
                  <a:gsLst>
                    <a:gs pos="0">
                      <a:srgbClr val="28C6CF"/>
                    </a:gs>
                    <a:gs pos="65000">
                      <a:srgbClr val="28C6CF"/>
                    </a:gs>
                    <a:gs pos="100000">
                      <a:srgbClr val="5441F0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4b_21" panose="00000400000000000000" pitchFamily="2" charset="0"/>
              </a:rPr>
              <a:t>目录</a:t>
            </a:r>
            <a:endParaRPr lang="zh-CN" altLang="en-US" sz="5400" dirty="0">
              <a:gradFill>
                <a:gsLst>
                  <a:gs pos="0">
                    <a:srgbClr val="28C6CF"/>
                  </a:gs>
                  <a:gs pos="65000">
                    <a:srgbClr val="28C6CF"/>
                  </a:gs>
                  <a:gs pos="100000">
                    <a:srgbClr val="5441F0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4b_21" panose="000004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5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71700"/>
            <a:ext cx="12192000" cy="283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10330" y="2994463"/>
            <a:ext cx="5708293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选题背景及研究现状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2066515" y="2676516"/>
            <a:ext cx="1895094" cy="1895094"/>
            <a:chOff x="456294" y="1959430"/>
            <a:chExt cx="2148114" cy="2148114"/>
          </a:xfrm>
        </p:grpSpPr>
        <p:sp>
          <p:nvSpPr>
            <p:cNvPr id="6" name="椭圆 5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919032" y="57998"/>
            <a:ext cx="5708293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选题背景及研究现状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33" name="组合 32"/>
          <p:cNvGrpSpPr>
            <a:grpSpLocks noChangeAspect="1"/>
          </p:cNvGrpSpPr>
          <p:nvPr/>
        </p:nvGrpSpPr>
        <p:grpSpPr>
          <a:xfrm>
            <a:off x="203609" y="285180"/>
            <a:ext cx="608400" cy="608400"/>
            <a:chOff x="2492224" y="1959430"/>
            <a:chExt cx="2148114" cy="2148114"/>
          </a:xfrm>
        </p:grpSpPr>
        <p:sp>
          <p:nvSpPr>
            <p:cNvPr id="34" name="椭圆 33"/>
            <p:cNvSpPr/>
            <p:nvPr/>
          </p:nvSpPr>
          <p:spPr>
            <a:xfrm>
              <a:off x="249222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6300" y="2326696"/>
              <a:ext cx="1379962" cy="1413582"/>
            </a:xfrm>
            <a:prstGeom prst="rect">
              <a:avLst/>
            </a:prstGeom>
          </p:spPr>
        </p:pic>
      </p:grpSp>
      <p:sp>
        <p:nvSpPr>
          <p:cNvPr id="36" name="矩形 35"/>
          <p:cNvSpPr/>
          <p:nvPr/>
        </p:nvSpPr>
        <p:spPr>
          <a:xfrm>
            <a:off x="534665" y="1766170"/>
            <a:ext cx="5545432" cy="36912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78703" y="1924872"/>
            <a:ext cx="5188429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dirty="0">
                <a:solidFill>
                  <a:schemeClr val="bg1"/>
                </a:solidFill>
              </a:rPr>
              <a:t>随着</a:t>
            </a:r>
            <a:r>
              <a:rPr lang="zh-CN" altLang="en-US" dirty="0">
                <a:solidFill>
                  <a:schemeClr val="bg1"/>
                </a:solidFill>
              </a:rPr>
              <a:t>计算机行业的发展，互联网</a:t>
            </a:r>
            <a:r>
              <a:rPr lang="zh-CN" altLang="zh-CN" dirty="0">
                <a:solidFill>
                  <a:schemeClr val="bg1"/>
                </a:solidFill>
              </a:rPr>
              <a:t>企业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zh-CN" altLang="zh-CN" dirty="0">
                <a:solidFill>
                  <a:schemeClr val="bg1"/>
                </a:solidFill>
              </a:rPr>
              <a:t>业务</a:t>
            </a:r>
            <a:r>
              <a:rPr lang="zh-CN" altLang="en-US" dirty="0">
                <a:solidFill>
                  <a:schemeClr val="bg1"/>
                </a:solidFill>
              </a:rPr>
              <a:t>范围</a:t>
            </a:r>
            <a:r>
              <a:rPr lang="zh-CN" altLang="zh-CN" dirty="0">
                <a:solidFill>
                  <a:schemeClr val="bg1"/>
                </a:solidFill>
              </a:rPr>
              <a:t>扩大，</a:t>
            </a:r>
            <a:r>
              <a:rPr lang="zh-CN" altLang="en-US" dirty="0">
                <a:solidFill>
                  <a:schemeClr val="bg1"/>
                </a:solidFill>
              </a:rPr>
              <a:t>逐渐有了</a:t>
            </a:r>
            <a:r>
              <a:rPr lang="zh-CN" altLang="zh-CN" dirty="0">
                <a:solidFill>
                  <a:schemeClr val="bg1"/>
                </a:solidFill>
              </a:rPr>
              <a:t>相互接入服务的要求。各项业务的服务供应商以自己的服务</a:t>
            </a:r>
            <a:r>
              <a:rPr lang="en-US" altLang="zh-CN" dirty="0">
                <a:solidFill>
                  <a:schemeClr val="bg1"/>
                </a:solidFill>
              </a:rPr>
              <a:t>API</a:t>
            </a:r>
            <a:r>
              <a:rPr lang="zh-CN" altLang="zh-CN" dirty="0">
                <a:solidFill>
                  <a:schemeClr val="bg1"/>
                </a:solidFill>
              </a:rPr>
              <a:t>的形式提供给第三方。</a:t>
            </a:r>
            <a:r>
              <a:rPr lang="zh-CN" altLang="en-US" dirty="0">
                <a:solidFill>
                  <a:schemeClr val="bg1"/>
                </a:solidFill>
              </a:rPr>
              <a:t>在</a:t>
            </a:r>
            <a:r>
              <a:rPr lang="en-US" altLang="zh-CN" dirty="0">
                <a:solidFill>
                  <a:schemeClr val="bg1"/>
                </a:solidFill>
              </a:rPr>
              <a:t>API</a:t>
            </a:r>
            <a:r>
              <a:rPr lang="zh-CN" altLang="en-US" dirty="0">
                <a:solidFill>
                  <a:schemeClr val="bg1"/>
                </a:solidFill>
              </a:rPr>
              <a:t>数量不断增加的情况下，管理起来十分混乱，这样的情况下，</a:t>
            </a:r>
            <a:r>
              <a:rPr lang="en-US" altLang="zh-CN" dirty="0">
                <a:solidFill>
                  <a:schemeClr val="bg1"/>
                </a:solidFill>
              </a:rPr>
              <a:t>API</a:t>
            </a:r>
            <a:r>
              <a:rPr lang="zh-CN" altLang="en-US" dirty="0">
                <a:solidFill>
                  <a:schemeClr val="bg1"/>
                </a:solidFill>
              </a:rPr>
              <a:t>管理系统应运而生。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224135" y="1903626"/>
            <a:ext cx="5180802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dirty="0">
                <a:solidFill>
                  <a:schemeClr val="accent1"/>
                </a:solidFill>
                <a:latin typeface="+mn-ea"/>
              </a:rPr>
              <a:t>现在许多符合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API</a:t>
            </a:r>
            <a:r>
              <a:rPr lang="zh-CN" altLang="zh-CN" dirty="0">
                <a:solidFill>
                  <a:schemeClr val="accent1"/>
                </a:solidFill>
                <a:latin typeface="+mn-ea"/>
              </a:rPr>
              <a:t>网关为核心组件的产品已经出现在国内和国外。国内主要有阿里巴巴和京东两家云服务提供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API</a:t>
            </a:r>
            <a:r>
              <a:rPr lang="zh-CN" altLang="zh-CN" dirty="0">
                <a:solidFill>
                  <a:schemeClr val="accent1"/>
                </a:solidFill>
                <a:latin typeface="+mn-ea"/>
              </a:rPr>
              <a:t>服务，国外主要有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Netflix Zuul</a:t>
            </a:r>
            <a:r>
              <a:rPr lang="zh-CN" altLang="zh-CN" dirty="0">
                <a:solidFill>
                  <a:schemeClr val="accent1"/>
                </a:solidFill>
                <a:latin typeface="+mn-ea"/>
              </a:rPr>
              <a:t>和亚马逊网关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API</a:t>
            </a:r>
            <a:r>
              <a:rPr lang="zh-CN" altLang="zh-CN" dirty="0">
                <a:solidFill>
                  <a:schemeClr val="accent1"/>
                </a:solidFill>
                <a:latin typeface="+mn-ea"/>
              </a:rPr>
              <a:t>网关。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这些公司提供的服务都是着重管理单个的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API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。</a:t>
            </a:r>
            <a:endParaRPr lang="zh-CN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080097" y="1766170"/>
            <a:ext cx="5545432" cy="3691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0486" y="1208947"/>
            <a:ext cx="1752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"/>
            </a:pPr>
            <a:r>
              <a:rPr lang="zh-CN" altLang="en-US" sz="2400" b="1" dirty="0">
                <a:solidFill>
                  <a:schemeClr val="bg2">
                    <a:lumMod val="75000"/>
                  </a:schemeClr>
                </a:solidFill>
              </a:rPr>
              <a:t>选题背景</a:t>
            </a:r>
            <a:endParaRPr lang="zh-CN" alt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997544" y="1235777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"/>
            </a:pPr>
            <a:r>
              <a:rPr lang="zh-CN" altLang="en-US" sz="2400" b="1" dirty="0">
                <a:solidFill>
                  <a:schemeClr val="bg2">
                    <a:lumMod val="75000"/>
                  </a:schemeClr>
                </a:solidFill>
              </a:rPr>
              <a:t>研究现状</a:t>
            </a:r>
            <a:endParaRPr lang="zh-CN" alt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71700"/>
            <a:ext cx="12192000" cy="283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375832" y="3068660"/>
            <a:ext cx="5708293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相关技术介绍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>
            <a:grpSpLocks noChangeAspect="1"/>
          </p:cNvGrpSpPr>
          <p:nvPr/>
        </p:nvGrpSpPr>
        <p:grpSpPr>
          <a:xfrm>
            <a:off x="2066902" y="2680317"/>
            <a:ext cx="1895094" cy="1895094"/>
            <a:chOff x="6564085" y="1959430"/>
            <a:chExt cx="2148114" cy="2148114"/>
          </a:xfrm>
        </p:grpSpPr>
        <p:sp>
          <p:nvSpPr>
            <p:cNvPr id="9" name="椭圆 8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11" name="Freeform 5"/>
              <p:cNvSpPr/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" name="Freeform 6"/>
              <p:cNvSpPr/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Freeform 7"/>
              <p:cNvSpPr/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Freeform 8"/>
              <p:cNvSpPr/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19032" y="57998"/>
            <a:ext cx="7055074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相关技术介绍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02799" y="288482"/>
            <a:ext cx="608400" cy="608400"/>
            <a:chOff x="5179776" y="2643640"/>
            <a:chExt cx="1895094" cy="1903308"/>
          </a:xfrm>
        </p:grpSpPr>
        <p:sp>
          <p:nvSpPr>
            <p:cNvPr id="64" name="椭圆 63"/>
            <p:cNvSpPr/>
            <p:nvPr/>
          </p:nvSpPr>
          <p:spPr>
            <a:xfrm>
              <a:off x="5179776" y="2643640"/>
              <a:ext cx="1895094" cy="190330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65" name="Group 24"/>
            <p:cNvGrpSpPr/>
            <p:nvPr/>
          </p:nvGrpSpPr>
          <p:grpSpPr>
            <a:xfrm>
              <a:off x="5653823" y="2972414"/>
              <a:ext cx="982395" cy="1212290"/>
              <a:chOff x="6111586" y="318800"/>
              <a:chExt cx="490538" cy="490538"/>
            </a:xfrm>
            <a:solidFill>
              <a:schemeClr val="bg1"/>
            </a:solidFill>
          </p:grpSpPr>
          <p:sp>
            <p:nvSpPr>
              <p:cNvPr id="66" name="Freeform 5"/>
              <p:cNvSpPr>
                <a:spLocks noEditPoints="1"/>
              </p:cNvSpPr>
              <p:nvPr/>
            </p:nvSpPr>
            <p:spPr bwMode="auto">
              <a:xfrm>
                <a:off x="6111586" y="318800"/>
                <a:ext cx="490538" cy="490538"/>
              </a:xfrm>
              <a:custGeom>
                <a:avLst/>
                <a:gdLst>
                  <a:gd name="T0" fmla="*/ 116 w 128"/>
                  <a:gd name="T1" fmla="*/ 0 h 128"/>
                  <a:gd name="T2" fmla="*/ 28 w 128"/>
                  <a:gd name="T3" fmla="*/ 0 h 128"/>
                  <a:gd name="T4" fmla="*/ 16 w 128"/>
                  <a:gd name="T5" fmla="*/ 12 h 128"/>
                  <a:gd name="T6" fmla="*/ 16 w 128"/>
                  <a:gd name="T7" fmla="*/ 20 h 128"/>
                  <a:gd name="T8" fmla="*/ 12 w 128"/>
                  <a:gd name="T9" fmla="*/ 20 h 128"/>
                  <a:gd name="T10" fmla="*/ 0 w 128"/>
                  <a:gd name="T11" fmla="*/ 32 h 128"/>
                  <a:gd name="T12" fmla="*/ 0 w 128"/>
                  <a:gd name="T13" fmla="*/ 112 h 128"/>
                  <a:gd name="T14" fmla="*/ 16 w 128"/>
                  <a:gd name="T15" fmla="*/ 128 h 128"/>
                  <a:gd name="T16" fmla="*/ 112 w 128"/>
                  <a:gd name="T17" fmla="*/ 128 h 128"/>
                  <a:gd name="T18" fmla="*/ 128 w 128"/>
                  <a:gd name="T19" fmla="*/ 112 h 128"/>
                  <a:gd name="T20" fmla="*/ 128 w 128"/>
                  <a:gd name="T21" fmla="*/ 12 h 128"/>
                  <a:gd name="T22" fmla="*/ 116 w 128"/>
                  <a:gd name="T23" fmla="*/ 0 h 128"/>
                  <a:gd name="T24" fmla="*/ 120 w 128"/>
                  <a:gd name="T25" fmla="*/ 112 h 128"/>
                  <a:gd name="T26" fmla="*/ 112 w 128"/>
                  <a:gd name="T27" fmla="*/ 120 h 128"/>
                  <a:gd name="T28" fmla="*/ 16 w 128"/>
                  <a:gd name="T29" fmla="*/ 120 h 128"/>
                  <a:gd name="T30" fmla="*/ 8 w 128"/>
                  <a:gd name="T31" fmla="*/ 112 h 128"/>
                  <a:gd name="T32" fmla="*/ 8 w 128"/>
                  <a:gd name="T33" fmla="*/ 32 h 128"/>
                  <a:gd name="T34" fmla="*/ 12 w 128"/>
                  <a:gd name="T35" fmla="*/ 28 h 128"/>
                  <a:gd name="T36" fmla="*/ 16 w 128"/>
                  <a:gd name="T37" fmla="*/ 28 h 128"/>
                  <a:gd name="T38" fmla="*/ 16 w 128"/>
                  <a:gd name="T39" fmla="*/ 108 h 128"/>
                  <a:gd name="T40" fmla="*/ 20 w 128"/>
                  <a:gd name="T41" fmla="*/ 112 h 128"/>
                  <a:gd name="T42" fmla="*/ 24 w 128"/>
                  <a:gd name="T43" fmla="*/ 108 h 128"/>
                  <a:gd name="T44" fmla="*/ 24 w 128"/>
                  <a:gd name="T45" fmla="*/ 12 h 128"/>
                  <a:gd name="T46" fmla="*/ 28 w 128"/>
                  <a:gd name="T47" fmla="*/ 8 h 128"/>
                  <a:gd name="T48" fmla="*/ 116 w 128"/>
                  <a:gd name="T49" fmla="*/ 8 h 128"/>
                  <a:gd name="T50" fmla="*/ 120 w 128"/>
                  <a:gd name="T51" fmla="*/ 12 h 128"/>
                  <a:gd name="T52" fmla="*/ 120 w 128"/>
                  <a:gd name="T53" fmla="*/ 11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8" h="128">
                    <a:moveTo>
                      <a:pt x="116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16" y="5"/>
                      <a:pt x="16" y="12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5" y="20"/>
                      <a:pt x="0" y="25"/>
                      <a:pt x="0" y="32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21"/>
                      <a:pt x="7" y="128"/>
                      <a:pt x="16" y="12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21" y="128"/>
                      <a:pt x="128" y="121"/>
                      <a:pt x="128" y="112"/>
                    </a:cubicBezTo>
                    <a:cubicBezTo>
                      <a:pt x="128" y="12"/>
                      <a:pt x="128" y="12"/>
                      <a:pt x="128" y="12"/>
                    </a:cubicBezTo>
                    <a:cubicBezTo>
                      <a:pt x="128" y="5"/>
                      <a:pt x="123" y="0"/>
                      <a:pt x="116" y="0"/>
                    </a:cubicBezTo>
                    <a:close/>
                    <a:moveTo>
                      <a:pt x="120" y="112"/>
                    </a:moveTo>
                    <a:cubicBezTo>
                      <a:pt x="120" y="116"/>
                      <a:pt x="116" y="120"/>
                      <a:pt x="112" y="120"/>
                    </a:cubicBezTo>
                    <a:cubicBezTo>
                      <a:pt x="16" y="120"/>
                      <a:pt x="16" y="120"/>
                      <a:pt x="16" y="120"/>
                    </a:cubicBezTo>
                    <a:cubicBezTo>
                      <a:pt x="12" y="120"/>
                      <a:pt x="8" y="116"/>
                      <a:pt x="8" y="11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0"/>
                      <a:pt x="10" y="28"/>
                      <a:pt x="12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10"/>
                      <a:pt x="18" y="112"/>
                      <a:pt x="20" y="112"/>
                    </a:cubicBezTo>
                    <a:cubicBezTo>
                      <a:pt x="22" y="112"/>
                      <a:pt x="24" y="110"/>
                      <a:pt x="24" y="108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0"/>
                      <a:pt x="26" y="8"/>
                      <a:pt x="28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8"/>
                      <a:pt x="120" y="10"/>
                      <a:pt x="120" y="12"/>
                    </a:cubicBezTo>
                    <a:lnTo>
                      <a:pt x="12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7" name="Freeform 6"/>
              <p:cNvSpPr/>
              <p:nvPr/>
            </p:nvSpPr>
            <p:spPr bwMode="auto">
              <a:xfrm>
                <a:off x="6402099" y="502950"/>
                <a:ext cx="138113" cy="14288"/>
              </a:xfrm>
              <a:custGeom>
                <a:avLst/>
                <a:gdLst>
                  <a:gd name="T0" fmla="*/ 2 w 36"/>
                  <a:gd name="T1" fmla="*/ 4 h 4"/>
                  <a:gd name="T2" fmla="*/ 34 w 36"/>
                  <a:gd name="T3" fmla="*/ 4 h 4"/>
                  <a:gd name="T4" fmla="*/ 36 w 36"/>
                  <a:gd name="T5" fmla="*/ 2 h 4"/>
                  <a:gd name="T6" fmla="*/ 34 w 36"/>
                  <a:gd name="T7" fmla="*/ 0 h 4"/>
                  <a:gd name="T8" fmla="*/ 2 w 36"/>
                  <a:gd name="T9" fmla="*/ 0 h 4"/>
                  <a:gd name="T10" fmla="*/ 0 w 36"/>
                  <a:gd name="T11" fmla="*/ 2 h 4"/>
                  <a:gd name="T12" fmla="*/ 2 w 3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8" name="Freeform 7"/>
              <p:cNvSpPr/>
              <p:nvPr/>
            </p:nvSpPr>
            <p:spPr bwMode="auto">
              <a:xfrm>
                <a:off x="6402099" y="456912"/>
                <a:ext cx="138113" cy="14288"/>
              </a:xfrm>
              <a:custGeom>
                <a:avLst/>
                <a:gdLst>
                  <a:gd name="T0" fmla="*/ 2 w 36"/>
                  <a:gd name="T1" fmla="*/ 4 h 4"/>
                  <a:gd name="T2" fmla="*/ 34 w 36"/>
                  <a:gd name="T3" fmla="*/ 4 h 4"/>
                  <a:gd name="T4" fmla="*/ 36 w 36"/>
                  <a:gd name="T5" fmla="*/ 2 h 4"/>
                  <a:gd name="T6" fmla="*/ 34 w 36"/>
                  <a:gd name="T7" fmla="*/ 0 h 4"/>
                  <a:gd name="T8" fmla="*/ 2 w 36"/>
                  <a:gd name="T9" fmla="*/ 0 h 4"/>
                  <a:gd name="T10" fmla="*/ 0 w 36"/>
                  <a:gd name="T11" fmla="*/ 2 h 4"/>
                  <a:gd name="T12" fmla="*/ 2 w 3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9" name="Freeform 8"/>
              <p:cNvSpPr/>
              <p:nvPr/>
            </p:nvSpPr>
            <p:spPr bwMode="auto">
              <a:xfrm>
                <a:off x="6402099" y="410875"/>
                <a:ext cx="138113" cy="14288"/>
              </a:xfrm>
              <a:custGeom>
                <a:avLst/>
                <a:gdLst>
                  <a:gd name="T0" fmla="*/ 2 w 36"/>
                  <a:gd name="T1" fmla="*/ 4 h 4"/>
                  <a:gd name="T2" fmla="*/ 34 w 36"/>
                  <a:gd name="T3" fmla="*/ 4 h 4"/>
                  <a:gd name="T4" fmla="*/ 36 w 36"/>
                  <a:gd name="T5" fmla="*/ 2 h 4"/>
                  <a:gd name="T6" fmla="*/ 34 w 36"/>
                  <a:gd name="T7" fmla="*/ 0 h 4"/>
                  <a:gd name="T8" fmla="*/ 2 w 36"/>
                  <a:gd name="T9" fmla="*/ 0 h 4"/>
                  <a:gd name="T10" fmla="*/ 0 w 36"/>
                  <a:gd name="T11" fmla="*/ 2 h 4"/>
                  <a:gd name="T12" fmla="*/ 2 w 3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0" name="Freeform 9"/>
              <p:cNvSpPr/>
              <p:nvPr/>
            </p:nvSpPr>
            <p:spPr bwMode="auto">
              <a:xfrm>
                <a:off x="6233824" y="733137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1" name="Freeform 10"/>
              <p:cNvSpPr/>
              <p:nvPr/>
            </p:nvSpPr>
            <p:spPr bwMode="auto">
              <a:xfrm>
                <a:off x="6233824" y="687100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2" name="Freeform 11"/>
              <p:cNvSpPr/>
              <p:nvPr/>
            </p:nvSpPr>
            <p:spPr bwMode="auto">
              <a:xfrm>
                <a:off x="6233824" y="641062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3" name="Freeform 12"/>
              <p:cNvSpPr/>
              <p:nvPr/>
            </p:nvSpPr>
            <p:spPr bwMode="auto">
              <a:xfrm>
                <a:off x="6402099" y="733137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4" name="Freeform 13"/>
              <p:cNvSpPr/>
              <p:nvPr/>
            </p:nvSpPr>
            <p:spPr bwMode="auto">
              <a:xfrm>
                <a:off x="6402099" y="687100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5" name="Freeform 14"/>
              <p:cNvSpPr/>
              <p:nvPr/>
            </p:nvSpPr>
            <p:spPr bwMode="auto">
              <a:xfrm>
                <a:off x="6402099" y="641062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6" name="Freeform 15"/>
              <p:cNvSpPr/>
              <p:nvPr/>
            </p:nvSpPr>
            <p:spPr bwMode="auto">
              <a:xfrm>
                <a:off x="6233824" y="548987"/>
                <a:ext cx="306388" cy="14288"/>
              </a:xfrm>
              <a:custGeom>
                <a:avLst/>
                <a:gdLst>
                  <a:gd name="T0" fmla="*/ 78 w 80"/>
                  <a:gd name="T1" fmla="*/ 0 h 4"/>
                  <a:gd name="T2" fmla="*/ 2 w 80"/>
                  <a:gd name="T3" fmla="*/ 0 h 4"/>
                  <a:gd name="T4" fmla="*/ 0 w 80"/>
                  <a:gd name="T5" fmla="*/ 2 h 4"/>
                  <a:gd name="T6" fmla="*/ 2 w 80"/>
                  <a:gd name="T7" fmla="*/ 4 h 4"/>
                  <a:gd name="T8" fmla="*/ 78 w 80"/>
                  <a:gd name="T9" fmla="*/ 4 h 4"/>
                  <a:gd name="T10" fmla="*/ 80 w 80"/>
                  <a:gd name="T11" fmla="*/ 2 h 4"/>
                  <a:gd name="T12" fmla="*/ 78 w 80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4">
                    <a:moveTo>
                      <a:pt x="7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9" y="4"/>
                      <a:pt x="80" y="3"/>
                      <a:pt x="80" y="2"/>
                    </a:cubicBezTo>
                    <a:cubicBezTo>
                      <a:pt x="80" y="1"/>
                      <a:pt x="79" y="0"/>
                      <a:pt x="7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7" name="Freeform 16"/>
              <p:cNvSpPr/>
              <p:nvPr/>
            </p:nvSpPr>
            <p:spPr bwMode="auto">
              <a:xfrm>
                <a:off x="6233824" y="595025"/>
                <a:ext cx="306388" cy="14288"/>
              </a:xfrm>
              <a:custGeom>
                <a:avLst/>
                <a:gdLst>
                  <a:gd name="T0" fmla="*/ 78 w 80"/>
                  <a:gd name="T1" fmla="*/ 0 h 4"/>
                  <a:gd name="T2" fmla="*/ 2 w 80"/>
                  <a:gd name="T3" fmla="*/ 0 h 4"/>
                  <a:gd name="T4" fmla="*/ 0 w 80"/>
                  <a:gd name="T5" fmla="*/ 2 h 4"/>
                  <a:gd name="T6" fmla="*/ 2 w 80"/>
                  <a:gd name="T7" fmla="*/ 4 h 4"/>
                  <a:gd name="T8" fmla="*/ 78 w 80"/>
                  <a:gd name="T9" fmla="*/ 4 h 4"/>
                  <a:gd name="T10" fmla="*/ 80 w 80"/>
                  <a:gd name="T11" fmla="*/ 2 h 4"/>
                  <a:gd name="T12" fmla="*/ 78 w 80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4">
                    <a:moveTo>
                      <a:pt x="7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9" y="4"/>
                      <a:pt x="80" y="3"/>
                      <a:pt x="80" y="2"/>
                    </a:cubicBezTo>
                    <a:cubicBezTo>
                      <a:pt x="80" y="1"/>
                      <a:pt x="79" y="0"/>
                      <a:pt x="7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8" name="Freeform 17"/>
              <p:cNvSpPr>
                <a:spLocks noEditPoints="1"/>
              </p:cNvSpPr>
              <p:nvPr/>
            </p:nvSpPr>
            <p:spPr bwMode="auto">
              <a:xfrm>
                <a:off x="6233824" y="379125"/>
                <a:ext cx="138113" cy="138113"/>
              </a:xfrm>
              <a:custGeom>
                <a:avLst/>
                <a:gdLst>
                  <a:gd name="T0" fmla="*/ 4 w 36"/>
                  <a:gd name="T1" fmla="*/ 36 h 36"/>
                  <a:gd name="T2" fmla="*/ 32 w 36"/>
                  <a:gd name="T3" fmla="*/ 36 h 36"/>
                  <a:gd name="T4" fmla="*/ 36 w 36"/>
                  <a:gd name="T5" fmla="*/ 32 h 36"/>
                  <a:gd name="T6" fmla="*/ 36 w 36"/>
                  <a:gd name="T7" fmla="*/ 4 h 36"/>
                  <a:gd name="T8" fmla="*/ 32 w 36"/>
                  <a:gd name="T9" fmla="*/ 0 h 36"/>
                  <a:gd name="T10" fmla="*/ 4 w 36"/>
                  <a:gd name="T11" fmla="*/ 0 h 36"/>
                  <a:gd name="T12" fmla="*/ 0 w 36"/>
                  <a:gd name="T13" fmla="*/ 4 h 36"/>
                  <a:gd name="T14" fmla="*/ 0 w 36"/>
                  <a:gd name="T15" fmla="*/ 32 h 36"/>
                  <a:gd name="T16" fmla="*/ 4 w 36"/>
                  <a:gd name="T17" fmla="*/ 36 h 36"/>
                  <a:gd name="T18" fmla="*/ 8 w 36"/>
                  <a:gd name="T19" fmla="*/ 8 h 36"/>
                  <a:gd name="T20" fmla="*/ 28 w 36"/>
                  <a:gd name="T21" fmla="*/ 8 h 36"/>
                  <a:gd name="T22" fmla="*/ 28 w 36"/>
                  <a:gd name="T23" fmla="*/ 28 h 36"/>
                  <a:gd name="T24" fmla="*/ 8 w 36"/>
                  <a:gd name="T25" fmla="*/ 28 h 36"/>
                  <a:gd name="T26" fmla="*/ 8 w 36"/>
                  <a:gd name="T27" fmla="*/ 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36">
                    <a:moveTo>
                      <a:pt x="4" y="36"/>
                    </a:moveTo>
                    <a:cubicBezTo>
                      <a:pt x="32" y="36"/>
                      <a:pt x="32" y="36"/>
                      <a:pt x="32" y="36"/>
                    </a:cubicBezTo>
                    <a:cubicBezTo>
                      <a:pt x="34" y="36"/>
                      <a:pt x="36" y="34"/>
                      <a:pt x="36" y="32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2"/>
                      <a:pt x="34" y="0"/>
                      <a:pt x="3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4"/>
                      <a:pt x="2" y="36"/>
                      <a:pt x="4" y="36"/>
                    </a:cubicBezTo>
                    <a:close/>
                    <a:moveTo>
                      <a:pt x="8" y="8"/>
                    </a:moveTo>
                    <a:cubicBezTo>
                      <a:pt x="28" y="8"/>
                      <a:pt x="28" y="8"/>
                      <a:pt x="28" y="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8" y="28"/>
                      <a:pt x="8" y="28"/>
                      <a:pt x="8" y="28"/>
                    </a:cubicBezTo>
                    <a:lnTo>
                      <a:pt x="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630569" y="1601662"/>
            <a:ext cx="9953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+mn-ea"/>
              </a:rPr>
              <a:t>本系统使用了</a:t>
            </a:r>
            <a:r>
              <a:rPr lang="en-US" altLang="zh-CN" dirty="0" err="1">
                <a:solidFill>
                  <a:schemeClr val="accent1"/>
                </a:solidFill>
                <a:latin typeface="+mn-ea"/>
              </a:rPr>
              <a:t>SpringBoot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框架进行搭建，采用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MVC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模式，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Model</a:t>
            </a:r>
            <a:r>
              <a:rPr lang="zh-CN" altLang="zh-CN" dirty="0">
                <a:solidFill>
                  <a:schemeClr val="accent1"/>
                </a:solidFill>
                <a:latin typeface="+mn-ea"/>
              </a:rPr>
              <a:t>层也就是</a:t>
            </a:r>
            <a:r>
              <a:rPr lang="en-US" altLang="zh-CN" dirty="0" err="1">
                <a:solidFill>
                  <a:schemeClr val="accent1"/>
                </a:solidFill>
                <a:latin typeface="+mn-ea"/>
              </a:rPr>
              <a:t>Mybatis</a:t>
            </a:r>
            <a:r>
              <a:rPr lang="zh-CN" altLang="zh-CN" dirty="0">
                <a:solidFill>
                  <a:schemeClr val="accent1"/>
                </a:solidFill>
                <a:latin typeface="+mn-ea"/>
              </a:rPr>
              <a:t>使用的对象，封装了关于数据库操作的方法。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View</a:t>
            </a:r>
            <a:r>
              <a:rPr lang="zh-CN" altLang="zh-CN" dirty="0">
                <a:solidFill>
                  <a:schemeClr val="accent1"/>
                </a:solidFill>
                <a:latin typeface="+mn-ea"/>
              </a:rPr>
              <a:t>层主要是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JSP</a:t>
            </a:r>
            <a:r>
              <a:rPr lang="zh-CN" altLang="zh-CN" dirty="0">
                <a:solidFill>
                  <a:schemeClr val="accent1"/>
                </a:solidFill>
                <a:latin typeface="+mn-ea"/>
              </a:rPr>
              <a:t>页面来实现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。系统数据存储在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MySQL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。</a:t>
            </a:r>
            <a:endParaRPr lang="zh-CN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0375" y="2394016"/>
            <a:ext cx="11191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1"/>
                </a:solidFill>
                <a:latin typeface="+mn-ea"/>
              </a:rPr>
              <a:t>SpringBoot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介绍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:</a:t>
            </a:r>
            <a:endParaRPr lang="en-US" altLang="zh-CN" dirty="0">
              <a:solidFill>
                <a:schemeClr val="accent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+mn-ea"/>
              </a:rPr>
              <a:t>       </a:t>
            </a:r>
            <a:r>
              <a:rPr lang="en-US" altLang="zh-CN" dirty="0" err="1">
                <a:solidFill>
                  <a:schemeClr val="accent1"/>
                </a:solidFill>
                <a:latin typeface="+mn-ea"/>
              </a:rPr>
              <a:t>SpringBoot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是一种全新的框架，目的是为了简化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Spring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应用的初始搭建以及开发过程。该框架使用特定的方式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(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集成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starter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，约定优于配置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)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来进行配置，从而使开发人员不需要再定义样板化的配置。</a:t>
            </a:r>
            <a:r>
              <a:rPr lang="en-US" altLang="zh-CN" dirty="0" err="1">
                <a:solidFill>
                  <a:schemeClr val="accent1"/>
                </a:solidFill>
                <a:latin typeface="+mn-ea"/>
              </a:rPr>
              <a:t>SpringBoot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提供了一种新的编程范式，可以更加快速便捷地开发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Spring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项目，在开发过程当中可以专注于应用程序本身的功能开发，而无需在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Spring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配置上花太大的工夫。</a:t>
            </a:r>
            <a:endParaRPr lang="zh-CN" altLang="en-US" dirty="0">
              <a:solidFill>
                <a:schemeClr val="accent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71700"/>
            <a:ext cx="12192000" cy="283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398186" y="2485604"/>
            <a:ext cx="5708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设计与实现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27214" y="3282154"/>
            <a:ext cx="570829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从软件开发角度对</a:t>
            </a:r>
            <a:r>
              <a:rPr lang="en-US" altLang="zh-CN" dirty="0">
                <a:solidFill>
                  <a:schemeClr val="bg1"/>
                </a:solidFill>
              </a:rPr>
              <a:t>API</a:t>
            </a:r>
            <a:r>
              <a:rPr lang="zh-CN" altLang="en-US" dirty="0">
                <a:solidFill>
                  <a:schemeClr val="bg1"/>
                </a:solidFill>
              </a:rPr>
              <a:t>管理系统进行分析设计与实现。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066905" y="2680297"/>
            <a:ext cx="1895095" cy="1895072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rgbClr val="F38E0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Freeform 8"/>
          <p:cNvSpPr>
            <a:spLocks noChangeArrowheads="1"/>
          </p:cNvSpPr>
          <p:nvPr/>
        </p:nvSpPr>
        <p:spPr bwMode="auto">
          <a:xfrm>
            <a:off x="2496787" y="3985290"/>
            <a:ext cx="1035327" cy="45719"/>
          </a:xfrm>
          <a:custGeom>
            <a:avLst/>
            <a:gdLst>
              <a:gd name="T0" fmla="*/ 117 w 117"/>
              <a:gd name="T1" fmla="*/ 5 h 6"/>
              <a:gd name="T2" fmla="*/ 115 w 117"/>
              <a:gd name="T3" fmla="*/ 6 h 6"/>
              <a:gd name="T4" fmla="*/ 2 w 117"/>
              <a:gd name="T5" fmla="*/ 6 h 6"/>
              <a:gd name="T6" fmla="*/ 0 w 117"/>
              <a:gd name="T7" fmla="*/ 5 h 6"/>
              <a:gd name="T8" fmla="*/ 0 w 117"/>
              <a:gd name="T9" fmla="*/ 1 h 6"/>
              <a:gd name="T10" fmla="*/ 2 w 117"/>
              <a:gd name="T11" fmla="*/ 0 h 6"/>
              <a:gd name="T12" fmla="*/ 115 w 117"/>
              <a:gd name="T13" fmla="*/ 0 h 6"/>
              <a:gd name="T14" fmla="*/ 117 w 117"/>
              <a:gd name="T15" fmla="*/ 1 h 6"/>
              <a:gd name="T16" fmla="*/ 117 w 117"/>
              <a:gd name="T17" fmla="*/ 5 h 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7"/>
              <a:gd name="T28" fmla="*/ 0 h 6"/>
              <a:gd name="T29" fmla="*/ 117 w 117"/>
              <a:gd name="T30" fmla="*/ 6 h 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7" h="6">
                <a:moveTo>
                  <a:pt x="117" y="5"/>
                </a:moveTo>
                <a:cubicBezTo>
                  <a:pt x="117" y="6"/>
                  <a:pt x="116" y="6"/>
                  <a:pt x="115" y="6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0" y="6"/>
                  <a:pt x="0" y="5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16" y="0"/>
                  <a:pt x="117" y="0"/>
                  <a:pt x="117" y="1"/>
                </a:cubicBezTo>
                <a:lnTo>
                  <a:pt x="117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9" name="Freeform 9"/>
          <p:cNvSpPr>
            <a:spLocks noEditPoints="1" noChangeArrowheads="1"/>
          </p:cNvSpPr>
          <p:nvPr/>
        </p:nvSpPr>
        <p:spPr bwMode="auto">
          <a:xfrm>
            <a:off x="2547302" y="3186295"/>
            <a:ext cx="934299" cy="612000"/>
          </a:xfrm>
          <a:custGeom>
            <a:avLst/>
            <a:gdLst>
              <a:gd name="T0" fmla="*/ 99 w 103"/>
              <a:gd name="T1" fmla="*/ 0 h 59"/>
              <a:gd name="T2" fmla="*/ 5 w 103"/>
              <a:gd name="T3" fmla="*/ 0 h 59"/>
              <a:gd name="T4" fmla="*/ 0 w 103"/>
              <a:gd name="T5" fmla="*/ 5 h 59"/>
              <a:gd name="T6" fmla="*/ 0 w 103"/>
              <a:gd name="T7" fmla="*/ 54 h 59"/>
              <a:gd name="T8" fmla="*/ 5 w 103"/>
              <a:gd name="T9" fmla="*/ 59 h 59"/>
              <a:gd name="T10" fmla="*/ 99 w 103"/>
              <a:gd name="T11" fmla="*/ 59 h 59"/>
              <a:gd name="T12" fmla="*/ 103 w 103"/>
              <a:gd name="T13" fmla="*/ 54 h 59"/>
              <a:gd name="T14" fmla="*/ 103 w 103"/>
              <a:gd name="T15" fmla="*/ 5 h 59"/>
              <a:gd name="T16" fmla="*/ 99 w 103"/>
              <a:gd name="T17" fmla="*/ 0 h 59"/>
              <a:gd name="T18" fmla="*/ 99 w 103"/>
              <a:gd name="T19" fmla="*/ 55 h 59"/>
              <a:gd name="T20" fmla="*/ 5 w 103"/>
              <a:gd name="T21" fmla="*/ 55 h 59"/>
              <a:gd name="T22" fmla="*/ 5 w 103"/>
              <a:gd name="T23" fmla="*/ 6 h 59"/>
              <a:gd name="T24" fmla="*/ 99 w 103"/>
              <a:gd name="T25" fmla="*/ 6 h 59"/>
              <a:gd name="T26" fmla="*/ 99 w 103"/>
              <a:gd name="T27" fmla="*/ 55 h 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03"/>
              <a:gd name="T43" fmla="*/ 0 h 59"/>
              <a:gd name="T44" fmla="*/ 103 w 103"/>
              <a:gd name="T45" fmla="*/ 59 h 5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03" h="59">
                <a:moveTo>
                  <a:pt x="99" y="0"/>
                </a:move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7"/>
                  <a:pt x="2" y="59"/>
                  <a:pt x="5" y="59"/>
                </a:cubicBezTo>
                <a:cubicBezTo>
                  <a:pt x="99" y="59"/>
                  <a:pt x="99" y="59"/>
                  <a:pt x="99" y="59"/>
                </a:cubicBezTo>
                <a:cubicBezTo>
                  <a:pt x="101" y="59"/>
                  <a:pt x="103" y="57"/>
                  <a:pt x="103" y="54"/>
                </a:cubicBezTo>
                <a:cubicBezTo>
                  <a:pt x="103" y="5"/>
                  <a:pt x="103" y="5"/>
                  <a:pt x="103" y="5"/>
                </a:cubicBezTo>
                <a:cubicBezTo>
                  <a:pt x="103" y="2"/>
                  <a:pt x="101" y="0"/>
                  <a:pt x="99" y="0"/>
                </a:cubicBezTo>
                <a:close/>
                <a:moveTo>
                  <a:pt x="99" y="55"/>
                </a:moveTo>
                <a:cubicBezTo>
                  <a:pt x="5" y="55"/>
                  <a:pt x="5" y="55"/>
                  <a:pt x="5" y="55"/>
                </a:cubicBezTo>
                <a:cubicBezTo>
                  <a:pt x="5" y="6"/>
                  <a:pt x="5" y="6"/>
                  <a:pt x="5" y="6"/>
                </a:cubicBezTo>
                <a:cubicBezTo>
                  <a:pt x="99" y="6"/>
                  <a:pt x="99" y="6"/>
                  <a:pt x="99" y="6"/>
                </a:cubicBezTo>
                <a:lnTo>
                  <a:pt x="99" y="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19032" y="57998"/>
            <a:ext cx="7055074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系统设计与实现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02799" y="288482"/>
            <a:ext cx="608400" cy="608400"/>
            <a:chOff x="5179776" y="2643640"/>
            <a:chExt cx="1895094" cy="1903308"/>
          </a:xfrm>
        </p:grpSpPr>
        <p:sp>
          <p:nvSpPr>
            <p:cNvPr id="64" name="椭圆 63"/>
            <p:cNvSpPr/>
            <p:nvPr/>
          </p:nvSpPr>
          <p:spPr>
            <a:xfrm>
              <a:off x="5179776" y="2643640"/>
              <a:ext cx="1895094" cy="190330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65" name="Group 24"/>
            <p:cNvGrpSpPr/>
            <p:nvPr/>
          </p:nvGrpSpPr>
          <p:grpSpPr>
            <a:xfrm>
              <a:off x="5653823" y="2972414"/>
              <a:ext cx="982395" cy="1212290"/>
              <a:chOff x="6111586" y="318800"/>
              <a:chExt cx="490538" cy="490538"/>
            </a:xfrm>
            <a:solidFill>
              <a:schemeClr val="bg1"/>
            </a:solidFill>
          </p:grpSpPr>
          <p:sp>
            <p:nvSpPr>
              <p:cNvPr id="66" name="Freeform 5"/>
              <p:cNvSpPr>
                <a:spLocks noEditPoints="1"/>
              </p:cNvSpPr>
              <p:nvPr/>
            </p:nvSpPr>
            <p:spPr bwMode="auto">
              <a:xfrm>
                <a:off x="6111586" y="318800"/>
                <a:ext cx="490538" cy="490538"/>
              </a:xfrm>
              <a:custGeom>
                <a:avLst/>
                <a:gdLst>
                  <a:gd name="T0" fmla="*/ 116 w 128"/>
                  <a:gd name="T1" fmla="*/ 0 h 128"/>
                  <a:gd name="T2" fmla="*/ 28 w 128"/>
                  <a:gd name="T3" fmla="*/ 0 h 128"/>
                  <a:gd name="T4" fmla="*/ 16 w 128"/>
                  <a:gd name="T5" fmla="*/ 12 h 128"/>
                  <a:gd name="T6" fmla="*/ 16 w 128"/>
                  <a:gd name="T7" fmla="*/ 20 h 128"/>
                  <a:gd name="T8" fmla="*/ 12 w 128"/>
                  <a:gd name="T9" fmla="*/ 20 h 128"/>
                  <a:gd name="T10" fmla="*/ 0 w 128"/>
                  <a:gd name="T11" fmla="*/ 32 h 128"/>
                  <a:gd name="T12" fmla="*/ 0 w 128"/>
                  <a:gd name="T13" fmla="*/ 112 h 128"/>
                  <a:gd name="T14" fmla="*/ 16 w 128"/>
                  <a:gd name="T15" fmla="*/ 128 h 128"/>
                  <a:gd name="T16" fmla="*/ 112 w 128"/>
                  <a:gd name="T17" fmla="*/ 128 h 128"/>
                  <a:gd name="T18" fmla="*/ 128 w 128"/>
                  <a:gd name="T19" fmla="*/ 112 h 128"/>
                  <a:gd name="T20" fmla="*/ 128 w 128"/>
                  <a:gd name="T21" fmla="*/ 12 h 128"/>
                  <a:gd name="T22" fmla="*/ 116 w 128"/>
                  <a:gd name="T23" fmla="*/ 0 h 128"/>
                  <a:gd name="T24" fmla="*/ 120 w 128"/>
                  <a:gd name="T25" fmla="*/ 112 h 128"/>
                  <a:gd name="T26" fmla="*/ 112 w 128"/>
                  <a:gd name="T27" fmla="*/ 120 h 128"/>
                  <a:gd name="T28" fmla="*/ 16 w 128"/>
                  <a:gd name="T29" fmla="*/ 120 h 128"/>
                  <a:gd name="T30" fmla="*/ 8 w 128"/>
                  <a:gd name="T31" fmla="*/ 112 h 128"/>
                  <a:gd name="T32" fmla="*/ 8 w 128"/>
                  <a:gd name="T33" fmla="*/ 32 h 128"/>
                  <a:gd name="T34" fmla="*/ 12 w 128"/>
                  <a:gd name="T35" fmla="*/ 28 h 128"/>
                  <a:gd name="T36" fmla="*/ 16 w 128"/>
                  <a:gd name="T37" fmla="*/ 28 h 128"/>
                  <a:gd name="T38" fmla="*/ 16 w 128"/>
                  <a:gd name="T39" fmla="*/ 108 h 128"/>
                  <a:gd name="T40" fmla="*/ 20 w 128"/>
                  <a:gd name="T41" fmla="*/ 112 h 128"/>
                  <a:gd name="T42" fmla="*/ 24 w 128"/>
                  <a:gd name="T43" fmla="*/ 108 h 128"/>
                  <a:gd name="T44" fmla="*/ 24 w 128"/>
                  <a:gd name="T45" fmla="*/ 12 h 128"/>
                  <a:gd name="T46" fmla="*/ 28 w 128"/>
                  <a:gd name="T47" fmla="*/ 8 h 128"/>
                  <a:gd name="T48" fmla="*/ 116 w 128"/>
                  <a:gd name="T49" fmla="*/ 8 h 128"/>
                  <a:gd name="T50" fmla="*/ 120 w 128"/>
                  <a:gd name="T51" fmla="*/ 12 h 128"/>
                  <a:gd name="T52" fmla="*/ 120 w 128"/>
                  <a:gd name="T53" fmla="*/ 11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8" h="128">
                    <a:moveTo>
                      <a:pt x="116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16" y="5"/>
                      <a:pt x="16" y="12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5" y="20"/>
                      <a:pt x="0" y="25"/>
                      <a:pt x="0" y="32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21"/>
                      <a:pt x="7" y="128"/>
                      <a:pt x="16" y="12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21" y="128"/>
                      <a:pt x="128" y="121"/>
                      <a:pt x="128" y="112"/>
                    </a:cubicBezTo>
                    <a:cubicBezTo>
                      <a:pt x="128" y="12"/>
                      <a:pt x="128" y="12"/>
                      <a:pt x="128" y="12"/>
                    </a:cubicBezTo>
                    <a:cubicBezTo>
                      <a:pt x="128" y="5"/>
                      <a:pt x="123" y="0"/>
                      <a:pt x="116" y="0"/>
                    </a:cubicBezTo>
                    <a:close/>
                    <a:moveTo>
                      <a:pt x="120" y="112"/>
                    </a:moveTo>
                    <a:cubicBezTo>
                      <a:pt x="120" y="116"/>
                      <a:pt x="116" y="120"/>
                      <a:pt x="112" y="120"/>
                    </a:cubicBezTo>
                    <a:cubicBezTo>
                      <a:pt x="16" y="120"/>
                      <a:pt x="16" y="120"/>
                      <a:pt x="16" y="120"/>
                    </a:cubicBezTo>
                    <a:cubicBezTo>
                      <a:pt x="12" y="120"/>
                      <a:pt x="8" y="116"/>
                      <a:pt x="8" y="11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0"/>
                      <a:pt x="10" y="28"/>
                      <a:pt x="12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10"/>
                      <a:pt x="18" y="112"/>
                      <a:pt x="20" y="112"/>
                    </a:cubicBezTo>
                    <a:cubicBezTo>
                      <a:pt x="22" y="112"/>
                      <a:pt x="24" y="110"/>
                      <a:pt x="24" y="108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0"/>
                      <a:pt x="26" y="8"/>
                      <a:pt x="28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8"/>
                      <a:pt x="120" y="10"/>
                      <a:pt x="120" y="12"/>
                    </a:cubicBezTo>
                    <a:lnTo>
                      <a:pt x="12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7" name="Freeform 6"/>
              <p:cNvSpPr/>
              <p:nvPr/>
            </p:nvSpPr>
            <p:spPr bwMode="auto">
              <a:xfrm>
                <a:off x="6402099" y="502950"/>
                <a:ext cx="138113" cy="14288"/>
              </a:xfrm>
              <a:custGeom>
                <a:avLst/>
                <a:gdLst>
                  <a:gd name="T0" fmla="*/ 2 w 36"/>
                  <a:gd name="T1" fmla="*/ 4 h 4"/>
                  <a:gd name="T2" fmla="*/ 34 w 36"/>
                  <a:gd name="T3" fmla="*/ 4 h 4"/>
                  <a:gd name="T4" fmla="*/ 36 w 36"/>
                  <a:gd name="T5" fmla="*/ 2 h 4"/>
                  <a:gd name="T6" fmla="*/ 34 w 36"/>
                  <a:gd name="T7" fmla="*/ 0 h 4"/>
                  <a:gd name="T8" fmla="*/ 2 w 36"/>
                  <a:gd name="T9" fmla="*/ 0 h 4"/>
                  <a:gd name="T10" fmla="*/ 0 w 36"/>
                  <a:gd name="T11" fmla="*/ 2 h 4"/>
                  <a:gd name="T12" fmla="*/ 2 w 3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8" name="Freeform 7"/>
              <p:cNvSpPr/>
              <p:nvPr/>
            </p:nvSpPr>
            <p:spPr bwMode="auto">
              <a:xfrm>
                <a:off x="6402099" y="456912"/>
                <a:ext cx="138113" cy="14288"/>
              </a:xfrm>
              <a:custGeom>
                <a:avLst/>
                <a:gdLst>
                  <a:gd name="T0" fmla="*/ 2 w 36"/>
                  <a:gd name="T1" fmla="*/ 4 h 4"/>
                  <a:gd name="T2" fmla="*/ 34 w 36"/>
                  <a:gd name="T3" fmla="*/ 4 h 4"/>
                  <a:gd name="T4" fmla="*/ 36 w 36"/>
                  <a:gd name="T5" fmla="*/ 2 h 4"/>
                  <a:gd name="T6" fmla="*/ 34 w 36"/>
                  <a:gd name="T7" fmla="*/ 0 h 4"/>
                  <a:gd name="T8" fmla="*/ 2 w 36"/>
                  <a:gd name="T9" fmla="*/ 0 h 4"/>
                  <a:gd name="T10" fmla="*/ 0 w 36"/>
                  <a:gd name="T11" fmla="*/ 2 h 4"/>
                  <a:gd name="T12" fmla="*/ 2 w 3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9" name="Freeform 8"/>
              <p:cNvSpPr/>
              <p:nvPr/>
            </p:nvSpPr>
            <p:spPr bwMode="auto">
              <a:xfrm>
                <a:off x="6402099" y="410875"/>
                <a:ext cx="138113" cy="14288"/>
              </a:xfrm>
              <a:custGeom>
                <a:avLst/>
                <a:gdLst>
                  <a:gd name="T0" fmla="*/ 2 w 36"/>
                  <a:gd name="T1" fmla="*/ 4 h 4"/>
                  <a:gd name="T2" fmla="*/ 34 w 36"/>
                  <a:gd name="T3" fmla="*/ 4 h 4"/>
                  <a:gd name="T4" fmla="*/ 36 w 36"/>
                  <a:gd name="T5" fmla="*/ 2 h 4"/>
                  <a:gd name="T6" fmla="*/ 34 w 36"/>
                  <a:gd name="T7" fmla="*/ 0 h 4"/>
                  <a:gd name="T8" fmla="*/ 2 w 36"/>
                  <a:gd name="T9" fmla="*/ 0 h 4"/>
                  <a:gd name="T10" fmla="*/ 0 w 36"/>
                  <a:gd name="T11" fmla="*/ 2 h 4"/>
                  <a:gd name="T12" fmla="*/ 2 w 3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0" name="Freeform 9"/>
              <p:cNvSpPr/>
              <p:nvPr/>
            </p:nvSpPr>
            <p:spPr bwMode="auto">
              <a:xfrm>
                <a:off x="6233824" y="733137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1" name="Freeform 10"/>
              <p:cNvSpPr/>
              <p:nvPr/>
            </p:nvSpPr>
            <p:spPr bwMode="auto">
              <a:xfrm>
                <a:off x="6233824" y="687100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2" name="Freeform 11"/>
              <p:cNvSpPr/>
              <p:nvPr/>
            </p:nvSpPr>
            <p:spPr bwMode="auto">
              <a:xfrm>
                <a:off x="6233824" y="641062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3" name="Freeform 12"/>
              <p:cNvSpPr/>
              <p:nvPr/>
            </p:nvSpPr>
            <p:spPr bwMode="auto">
              <a:xfrm>
                <a:off x="6402099" y="733137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4" name="Freeform 13"/>
              <p:cNvSpPr/>
              <p:nvPr/>
            </p:nvSpPr>
            <p:spPr bwMode="auto">
              <a:xfrm>
                <a:off x="6402099" y="687100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5" name="Freeform 14"/>
              <p:cNvSpPr/>
              <p:nvPr/>
            </p:nvSpPr>
            <p:spPr bwMode="auto">
              <a:xfrm>
                <a:off x="6402099" y="641062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6" name="Freeform 15"/>
              <p:cNvSpPr/>
              <p:nvPr/>
            </p:nvSpPr>
            <p:spPr bwMode="auto">
              <a:xfrm>
                <a:off x="6233824" y="548987"/>
                <a:ext cx="306388" cy="14288"/>
              </a:xfrm>
              <a:custGeom>
                <a:avLst/>
                <a:gdLst>
                  <a:gd name="T0" fmla="*/ 78 w 80"/>
                  <a:gd name="T1" fmla="*/ 0 h 4"/>
                  <a:gd name="T2" fmla="*/ 2 w 80"/>
                  <a:gd name="T3" fmla="*/ 0 h 4"/>
                  <a:gd name="T4" fmla="*/ 0 w 80"/>
                  <a:gd name="T5" fmla="*/ 2 h 4"/>
                  <a:gd name="T6" fmla="*/ 2 w 80"/>
                  <a:gd name="T7" fmla="*/ 4 h 4"/>
                  <a:gd name="T8" fmla="*/ 78 w 80"/>
                  <a:gd name="T9" fmla="*/ 4 h 4"/>
                  <a:gd name="T10" fmla="*/ 80 w 80"/>
                  <a:gd name="T11" fmla="*/ 2 h 4"/>
                  <a:gd name="T12" fmla="*/ 78 w 80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4">
                    <a:moveTo>
                      <a:pt x="7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9" y="4"/>
                      <a:pt x="80" y="3"/>
                      <a:pt x="80" y="2"/>
                    </a:cubicBezTo>
                    <a:cubicBezTo>
                      <a:pt x="80" y="1"/>
                      <a:pt x="79" y="0"/>
                      <a:pt x="7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7" name="Freeform 16"/>
              <p:cNvSpPr/>
              <p:nvPr/>
            </p:nvSpPr>
            <p:spPr bwMode="auto">
              <a:xfrm>
                <a:off x="6233824" y="595025"/>
                <a:ext cx="306388" cy="14288"/>
              </a:xfrm>
              <a:custGeom>
                <a:avLst/>
                <a:gdLst>
                  <a:gd name="T0" fmla="*/ 78 w 80"/>
                  <a:gd name="T1" fmla="*/ 0 h 4"/>
                  <a:gd name="T2" fmla="*/ 2 w 80"/>
                  <a:gd name="T3" fmla="*/ 0 h 4"/>
                  <a:gd name="T4" fmla="*/ 0 w 80"/>
                  <a:gd name="T5" fmla="*/ 2 h 4"/>
                  <a:gd name="T6" fmla="*/ 2 w 80"/>
                  <a:gd name="T7" fmla="*/ 4 h 4"/>
                  <a:gd name="T8" fmla="*/ 78 w 80"/>
                  <a:gd name="T9" fmla="*/ 4 h 4"/>
                  <a:gd name="T10" fmla="*/ 80 w 80"/>
                  <a:gd name="T11" fmla="*/ 2 h 4"/>
                  <a:gd name="T12" fmla="*/ 78 w 80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4">
                    <a:moveTo>
                      <a:pt x="7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9" y="4"/>
                      <a:pt x="80" y="3"/>
                      <a:pt x="80" y="2"/>
                    </a:cubicBezTo>
                    <a:cubicBezTo>
                      <a:pt x="80" y="1"/>
                      <a:pt x="79" y="0"/>
                      <a:pt x="7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8" name="Freeform 17"/>
              <p:cNvSpPr>
                <a:spLocks noEditPoints="1"/>
              </p:cNvSpPr>
              <p:nvPr/>
            </p:nvSpPr>
            <p:spPr bwMode="auto">
              <a:xfrm>
                <a:off x="6233824" y="379125"/>
                <a:ext cx="138113" cy="138113"/>
              </a:xfrm>
              <a:custGeom>
                <a:avLst/>
                <a:gdLst>
                  <a:gd name="T0" fmla="*/ 4 w 36"/>
                  <a:gd name="T1" fmla="*/ 36 h 36"/>
                  <a:gd name="T2" fmla="*/ 32 w 36"/>
                  <a:gd name="T3" fmla="*/ 36 h 36"/>
                  <a:gd name="T4" fmla="*/ 36 w 36"/>
                  <a:gd name="T5" fmla="*/ 32 h 36"/>
                  <a:gd name="T6" fmla="*/ 36 w 36"/>
                  <a:gd name="T7" fmla="*/ 4 h 36"/>
                  <a:gd name="T8" fmla="*/ 32 w 36"/>
                  <a:gd name="T9" fmla="*/ 0 h 36"/>
                  <a:gd name="T10" fmla="*/ 4 w 36"/>
                  <a:gd name="T11" fmla="*/ 0 h 36"/>
                  <a:gd name="T12" fmla="*/ 0 w 36"/>
                  <a:gd name="T13" fmla="*/ 4 h 36"/>
                  <a:gd name="T14" fmla="*/ 0 w 36"/>
                  <a:gd name="T15" fmla="*/ 32 h 36"/>
                  <a:gd name="T16" fmla="*/ 4 w 36"/>
                  <a:gd name="T17" fmla="*/ 36 h 36"/>
                  <a:gd name="T18" fmla="*/ 8 w 36"/>
                  <a:gd name="T19" fmla="*/ 8 h 36"/>
                  <a:gd name="T20" fmla="*/ 28 w 36"/>
                  <a:gd name="T21" fmla="*/ 8 h 36"/>
                  <a:gd name="T22" fmla="*/ 28 w 36"/>
                  <a:gd name="T23" fmla="*/ 28 h 36"/>
                  <a:gd name="T24" fmla="*/ 8 w 36"/>
                  <a:gd name="T25" fmla="*/ 28 h 36"/>
                  <a:gd name="T26" fmla="*/ 8 w 36"/>
                  <a:gd name="T27" fmla="*/ 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36">
                    <a:moveTo>
                      <a:pt x="4" y="36"/>
                    </a:moveTo>
                    <a:cubicBezTo>
                      <a:pt x="32" y="36"/>
                      <a:pt x="32" y="36"/>
                      <a:pt x="32" y="36"/>
                    </a:cubicBezTo>
                    <a:cubicBezTo>
                      <a:pt x="34" y="36"/>
                      <a:pt x="36" y="34"/>
                      <a:pt x="36" y="32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2"/>
                      <a:pt x="34" y="0"/>
                      <a:pt x="3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4"/>
                      <a:pt x="2" y="36"/>
                      <a:pt x="4" y="36"/>
                    </a:cubicBezTo>
                    <a:close/>
                    <a:moveTo>
                      <a:pt x="8" y="8"/>
                    </a:moveTo>
                    <a:cubicBezTo>
                      <a:pt x="28" y="8"/>
                      <a:pt x="28" y="8"/>
                      <a:pt x="28" y="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8" y="28"/>
                      <a:pt x="8" y="28"/>
                      <a:pt x="8" y="28"/>
                    </a:cubicBezTo>
                    <a:lnTo>
                      <a:pt x="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9" name="矩形 1"/>
          <p:cNvSpPr>
            <a:spLocks noChangeArrowheads="1"/>
          </p:cNvSpPr>
          <p:nvPr/>
        </p:nvSpPr>
        <p:spPr bwMode="auto">
          <a:xfrm>
            <a:off x="624180" y="1409269"/>
            <a:ext cx="10092325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系统模块划分图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Rectangle 54"/>
          <p:cNvSpPr>
            <a:spLocks noChangeArrowheads="1"/>
          </p:cNvSpPr>
          <p:nvPr/>
        </p:nvSpPr>
        <p:spPr bwMode="auto">
          <a:xfrm>
            <a:off x="522378" y="2254847"/>
            <a:ext cx="19613603" cy="56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4" name="图片 23"/>
          <p:cNvPicPr/>
          <p:nvPr/>
        </p:nvPicPr>
        <p:blipFill>
          <a:blip r:embed="rId1"/>
          <a:stretch>
            <a:fillRect/>
          </a:stretch>
        </p:blipFill>
        <p:spPr>
          <a:xfrm>
            <a:off x="1649922" y="2047284"/>
            <a:ext cx="8130181" cy="3846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19032" y="57998"/>
            <a:ext cx="7055074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系统设计与实现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02799" y="288482"/>
            <a:ext cx="608400" cy="608400"/>
            <a:chOff x="5179776" y="2643640"/>
            <a:chExt cx="1895094" cy="1903308"/>
          </a:xfrm>
        </p:grpSpPr>
        <p:sp>
          <p:nvSpPr>
            <p:cNvPr id="64" name="椭圆 63"/>
            <p:cNvSpPr/>
            <p:nvPr/>
          </p:nvSpPr>
          <p:spPr>
            <a:xfrm>
              <a:off x="5179776" y="2643640"/>
              <a:ext cx="1895094" cy="190330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65" name="Group 24"/>
            <p:cNvGrpSpPr/>
            <p:nvPr/>
          </p:nvGrpSpPr>
          <p:grpSpPr>
            <a:xfrm>
              <a:off x="5653823" y="2972414"/>
              <a:ext cx="982395" cy="1212290"/>
              <a:chOff x="6111586" y="318800"/>
              <a:chExt cx="490538" cy="490538"/>
            </a:xfrm>
            <a:solidFill>
              <a:schemeClr val="bg1"/>
            </a:solidFill>
          </p:grpSpPr>
          <p:sp>
            <p:nvSpPr>
              <p:cNvPr id="66" name="Freeform 5"/>
              <p:cNvSpPr>
                <a:spLocks noEditPoints="1"/>
              </p:cNvSpPr>
              <p:nvPr/>
            </p:nvSpPr>
            <p:spPr bwMode="auto">
              <a:xfrm>
                <a:off x="6111586" y="318800"/>
                <a:ext cx="490538" cy="490538"/>
              </a:xfrm>
              <a:custGeom>
                <a:avLst/>
                <a:gdLst>
                  <a:gd name="T0" fmla="*/ 116 w 128"/>
                  <a:gd name="T1" fmla="*/ 0 h 128"/>
                  <a:gd name="T2" fmla="*/ 28 w 128"/>
                  <a:gd name="T3" fmla="*/ 0 h 128"/>
                  <a:gd name="T4" fmla="*/ 16 w 128"/>
                  <a:gd name="T5" fmla="*/ 12 h 128"/>
                  <a:gd name="T6" fmla="*/ 16 w 128"/>
                  <a:gd name="T7" fmla="*/ 20 h 128"/>
                  <a:gd name="T8" fmla="*/ 12 w 128"/>
                  <a:gd name="T9" fmla="*/ 20 h 128"/>
                  <a:gd name="T10" fmla="*/ 0 w 128"/>
                  <a:gd name="T11" fmla="*/ 32 h 128"/>
                  <a:gd name="T12" fmla="*/ 0 w 128"/>
                  <a:gd name="T13" fmla="*/ 112 h 128"/>
                  <a:gd name="T14" fmla="*/ 16 w 128"/>
                  <a:gd name="T15" fmla="*/ 128 h 128"/>
                  <a:gd name="T16" fmla="*/ 112 w 128"/>
                  <a:gd name="T17" fmla="*/ 128 h 128"/>
                  <a:gd name="T18" fmla="*/ 128 w 128"/>
                  <a:gd name="T19" fmla="*/ 112 h 128"/>
                  <a:gd name="T20" fmla="*/ 128 w 128"/>
                  <a:gd name="T21" fmla="*/ 12 h 128"/>
                  <a:gd name="T22" fmla="*/ 116 w 128"/>
                  <a:gd name="T23" fmla="*/ 0 h 128"/>
                  <a:gd name="T24" fmla="*/ 120 w 128"/>
                  <a:gd name="T25" fmla="*/ 112 h 128"/>
                  <a:gd name="T26" fmla="*/ 112 w 128"/>
                  <a:gd name="T27" fmla="*/ 120 h 128"/>
                  <a:gd name="T28" fmla="*/ 16 w 128"/>
                  <a:gd name="T29" fmla="*/ 120 h 128"/>
                  <a:gd name="T30" fmla="*/ 8 w 128"/>
                  <a:gd name="T31" fmla="*/ 112 h 128"/>
                  <a:gd name="T32" fmla="*/ 8 w 128"/>
                  <a:gd name="T33" fmla="*/ 32 h 128"/>
                  <a:gd name="T34" fmla="*/ 12 w 128"/>
                  <a:gd name="T35" fmla="*/ 28 h 128"/>
                  <a:gd name="T36" fmla="*/ 16 w 128"/>
                  <a:gd name="T37" fmla="*/ 28 h 128"/>
                  <a:gd name="T38" fmla="*/ 16 w 128"/>
                  <a:gd name="T39" fmla="*/ 108 h 128"/>
                  <a:gd name="T40" fmla="*/ 20 w 128"/>
                  <a:gd name="T41" fmla="*/ 112 h 128"/>
                  <a:gd name="T42" fmla="*/ 24 w 128"/>
                  <a:gd name="T43" fmla="*/ 108 h 128"/>
                  <a:gd name="T44" fmla="*/ 24 w 128"/>
                  <a:gd name="T45" fmla="*/ 12 h 128"/>
                  <a:gd name="T46" fmla="*/ 28 w 128"/>
                  <a:gd name="T47" fmla="*/ 8 h 128"/>
                  <a:gd name="T48" fmla="*/ 116 w 128"/>
                  <a:gd name="T49" fmla="*/ 8 h 128"/>
                  <a:gd name="T50" fmla="*/ 120 w 128"/>
                  <a:gd name="T51" fmla="*/ 12 h 128"/>
                  <a:gd name="T52" fmla="*/ 120 w 128"/>
                  <a:gd name="T53" fmla="*/ 11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8" h="128">
                    <a:moveTo>
                      <a:pt x="116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16" y="5"/>
                      <a:pt x="16" y="12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5" y="20"/>
                      <a:pt x="0" y="25"/>
                      <a:pt x="0" y="32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21"/>
                      <a:pt x="7" y="128"/>
                      <a:pt x="16" y="12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21" y="128"/>
                      <a:pt x="128" y="121"/>
                      <a:pt x="128" y="112"/>
                    </a:cubicBezTo>
                    <a:cubicBezTo>
                      <a:pt x="128" y="12"/>
                      <a:pt x="128" y="12"/>
                      <a:pt x="128" y="12"/>
                    </a:cubicBezTo>
                    <a:cubicBezTo>
                      <a:pt x="128" y="5"/>
                      <a:pt x="123" y="0"/>
                      <a:pt x="116" y="0"/>
                    </a:cubicBezTo>
                    <a:close/>
                    <a:moveTo>
                      <a:pt x="120" y="112"/>
                    </a:moveTo>
                    <a:cubicBezTo>
                      <a:pt x="120" y="116"/>
                      <a:pt x="116" y="120"/>
                      <a:pt x="112" y="120"/>
                    </a:cubicBezTo>
                    <a:cubicBezTo>
                      <a:pt x="16" y="120"/>
                      <a:pt x="16" y="120"/>
                      <a:pt x="16" y="120"/>
                    </a:cubicBezTo>
                    <a:cubicBezTo>
                      <a:pt x="12" y="120"/>
                      <a:pt x="8" y="116"/>
                      <a:pt x="8" y="11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0"/>
                      <a:pt x="10" y="28"/>
                      <a:pt x="12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10"/>
                      <a:pt x="18" y="112"/>
                      <a:pt x="20" y="112"/>
                    </a:cubicBezTo>
                    <a:cubicBezTo>
                      <a:pt x="22" y="112"/>
                      <a:pt x="24" y="110"/>
                      <a:pt x="24" y="108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0"/>
                      <a:pt x="26" y="8"/>
                      <a:pt x="28" y="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8" y="8"/>
                      <a:pt x="120" y="10"/>
                      <a:pt x="120" y="12"/>
                    </a:cubicBezTo>
                    <a:lnTo>
                      <a:pt x="12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7" name="Freeform 6"/>
              <p:cNvSpPr/>
              <p:nvPr/>
            </p:nvSpPr>
            <p:spPr bwMode="auto">
              <a:xfrm>
                <a:off x="6402099" y="502950"/>
                <a:ext cx="138113" cy="14288"/>
              </a:xfrm>
              <a:custGeom>
                <a:avLst/>
                <a:gdLst>
                  <a:gd name="T0" fmla="*/ 2 w 36"/>
                  <a:gd name="T1" fmla="*/ 4 h 4"/>
                  <a:gd name="T2" fmla="*/ 34 w 36"/>
                  <a:gd name="T3" fmla="*/ 4 h 4"/>
                  <a:gd name="T4" fmla="*/ 36 w 36"/>
                  <a:gd name="T5" fmla="*/ 2 h 4"/>
                  <a:gd name="T6" fmla="*/ 34 w 36"/>
                  <a:gd name="T7" fmla="*/ 0 h 4"/>
                  <a:gd name="T8" fmla="*/ 2 w 36"/>
                  <a:gd name="T9" fmla="*/ 0 h 4"/>
                  <a:gd name="T10" fmla="*/ 0 w 36"/>
                  <a:gd name="T11" fmla="*/ 2 h 4"/>
                  <a:gd name="T12" fmla="*/ 2 w 3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8" name="Freeform 7"/>
              <p:cNvSpPr/>
              <p:nvPr/>
            </p:nvSpPr>
            <p:spPr bwMode="auto">
              <a:xfrm>
                <a:off x="6402099" y="456912"/>
                <a:ext cx="138113" cy="14288"/>
              </a:xfrm>
              <a:custGeom>
                <a:avLst/>
                <a:gdLst>
                  <a:gd name="T0" fmla="*/ 2 w 36"/>
                  <a:gd name="T1" fmla="*/ 4 h 4"/>
                  <a:gd name="T2" fmla="*/ 34 w 36"/>
                  <a:gd name="T3" fmla="*/ 4 h 4"/>
                  <a:gd name="T4" fmla="*/ 36 w 36"/>
                  <a:gd name="T5" fmla="*/ 2 h 4"/>
                  <a:gd name="T6" fmla="*/ 34 w 36"/>
                  <a:gd name="T7" fmla="*/ 0 h 4"/>
                  <a:gd name="T8" fmla="*/ 2 w 36"/>
                  <a:gd name="T9" fmla="*/ 0 h 4"/>
                  <a:gd name="T10" fmla="*/ 0 w 36"/>
                  <a:gd name="T11" fmla="*/ 2 h 4"/>
                  <a:gd name="T12" fmla="*/ 2 w 3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9" name="Freeform 8"/>
              <p:cNvSpPr/>
              <p:nvPr/>
            </p:nvSpPr>
            <p:spPr bwMode="auto">
              <a:xfrm>
                <a:off x="6402099" y="410875"/>
                <a:ext cx="138113" cy="14288"/>
              </a:xfrm>
              <a:custGeom>
                <a:avLst/>
                <a:gdLst>
                  <a:gd name="T0" fmla="*/ 2 w 36"/>
                  <a:gd name="T1" fmla="*/ 4 h 4"/>
                  <a:gd name="T2" fmla="*/ 34 w 36"/>
                  <a:gd name="T3" fmla="*/ 4 h 4"/>
                  <a:gd name="T4" fmla="*/ 36 w 36"/>
                  <a:gd name="T5" fmla="*/ 2 h 4"/>
                  <a:gd name="T6" fmla="*/ 34 w 36"/>
                  <a:gd name="T7" fmla="*/ 0 h 4"/>
                  <a:gd name="T8" fmla="*/ 2 w 36"/>
                  <a:gd name="T9" fmla="*/ 0 h 4"/>
                  <a:gd name="T10" fmla="*/ 0 w 36"/>
                  <a:gd name="T11" fmla="*/ 2 h 4"/>
                  <a:gd name="T12" fmla="*/ 2 w 3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2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0" name="Freeform 9"/>
              <p:cNvSpPr/>
              <p:nvPr/>
            </p:nvSpPr>
            <p:spPr bwMode="auto">
              <a:xfrm>
                <a:off x="6233824" y="733137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1" name="Freeform 10"/>
              <p:cNvSpPr/>
              <p:nvPr/>
            </p:nvSpPr>
            <p:spPr bwMode="auto">
              <a:xfrm>
                <a:off x="6233824" y="687100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2" name="Freeform 11"/>
              <p:cNvSpPr/>
              <p:nvPr/>
            </p:nvSpPr>
            <p:spPr bwMode="auto">
              <a:xfrm>
                <a:off x="6233824" y="641062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3" name="Freeform 12"/>
              <p:cNvSpPr/>
              <p:nvPr/>
            </p:nvSpPr>
            <p:spPr bwMode="auto">
              <a:xfrm>
                <a:off x="6402099" y="733137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4" name="Freeform 13"/>
              <p:cNvSpPr/>
              <p:nvPr/>
            </p:nvSpPr>
            <p:spPr bwMode="auto">
              <a:xfrm>
                <a:off x="6402099" y="687100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5" name="Freeform 14"/>
              <p:cNvSpPr/>
              <p:nvPr/>
            </p:nvSpPr>
            <p:spPr bwMode="auto">
              <a:xfrm>
                <a:off x="6402099" y="641062"/>
                <a:ext cx="138113" cy="14288"/>
              </a:xfrm>
              <a:custGeom>
                <a:avLst/>
                <a:gdLst>
                  <a:gd name="T0" fmla="*/ 34 w 36"/>
                  <a:gd name="T1" fmla="*/ 0 h 4"/>
                  <a:gd name="T2" fmla="*/ 2 w 36"/>
                  <a:gd name="T3" fmla="*/ 0 h 4"/>
                  <a:gd name="T4" fmla="*/ 0 w 36"/>
                  <a:gd name="T5" fmla="*/ 2 h 4"/>
                  <a:gd name="T6" fmla="*/ 2 w 36"/>
                  <a:gd name="T7" fmla="*/ 4 h 4"/>
                  <a:gd name="T8" fmla="*/ 34 w 36"/>
                  <a:gd name="T9" fmla="*/ 4 h 4"/>
                  <a:gd name="T10" fmla="*/ 36 w 36"/>
                  <a:gd name="T11" fmla="*/ 2 h 4"/>
                  <a:gd name="T12" fmla="*/ 34 w 3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6" y="3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6" name="Freeform 15"/>
              <p:cNvSpPr/>
              <p:nvPr/>
            </p:nvSpPr>
            <p:spPr bwMode="auto">
              <a:xfrm>
                <a:off x="6233824" y="548987"/>
                <a:ext cx="306388" cy="14288"/>
              </a:xfrm>
              <a:custGeom>
                <a:avLst/>
                <a:gdLst>
                  <a:gd name="T0" fmla="*/ 78 w 80"/>
                  <a:gd name="T1" fmla="*/ 0 h 4"/>
                  <a:gd name="T2" fmla="*/ 2 w 80"/>
                  <a:gd name="T3" fmla="*/ 0 h 4"/>
                  <a:gd name="T4" fmla="*/ 0 w 80"/>
                  <a:gd name="T5" fmla="*/ 2 h 4"/>
                  <a:gd name="T6" fmla="*/ 2 w 80"/>
                  <a:gd name="T7" fmla="*/ 4 h 4"/>
                  <a:gd name="T8" fmla="*/ 78 w 80"/>
                  <a:gd name="T9" fmla="*/ 4 h 4"/>
                  <a:gd name="T10" fmla="*/ 80 w 80"/>
                  <a:gd name="T11" fmla="*/ 2 h 4"/>
                  <a:gd name="T12" fmla="*/ 78 w 80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4">
                    <a:moveTo>
                      <a:pt x="7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9" y="4"/>
                      <a:pt x="80" y="3"/>
                      <a:pt x="80" y="2"/>
                    </a:cubicBezTo>
                    <a:cubicBezTo>
                      <a:pt x="80" y="1"/>
                      <a:pt x="79" y="0"/>
                      <a:pt x="7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7" name="Freeform 16"/>
              <p:cNvSpPr/>
              <p:nvPr/>
            </p:nvSpPr>
            <p:spPr bwMode="auto">
              <a:xfrm>
                <a:off x="6233824" y="595025"/>
                <a:ext cx="306388" cy="14288"/>
              </a:xfrm>
              <a:custGeom>
                <a:avLst/>
                <a:gdLst>
                  <a:gd name="T0" fmla="*/ 78 w 80"/>
                  <a:gd name="T1" fmla="*/ 0 h 4"/>
                  <a:gd name="T2" fmla="*/ 2 w 80"/>
                  <a:gd name="T3" fmla="*/ 0 h 4"/>
                  <a:gd name="T4" fmla="*/ 0 w 80"/>
                  <a:gd name="T5" fmla="*/ 2 h 4"/>
                  <a:gd name="T6" fmla="*/ 2 w 80"/>
                  <a:gd name="T7" fmla="*/ 4 h 4"/>
                  <a:gd name="T8" fmla="*/ 78 w 80"/>
                  <a:gd name="T9" fmla="*/ 4 h 4"/>
                  <a:gd name="T10" fmla="*/ 80 w 80"/>
                  <a:gd name="T11" fmla="*/ 2 h 4"/>
                  <a:gd name="T12" fmla="*/ 78 w 80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4">
                    <a:moveTo>
                      <a:pt x="7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9" y="4"/>
                      <a:pt x="80" y="3"/>
                      <a:pt x="80" y="2"/>
                    </a:cubicBezTo>
                    <a:cubicBezTo>
                      <a:pt x="80" y="1"/>
                      <a:pt x="79" y="0"/>
                      <a:pt x="7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8" name="Freeform 17"/>
              <p:cNvSpPr>
                <a:spLocks noEditPoints="1"/>
              </p:cNvSpPr>
              <p:nvPr/>
            </p:nvSpPr>
            <p:spPr bwMode="auto">
              <a:xfrm>
                <a:off x="6233824" y="379125"/>
                <a:ext cx="138113" cy="138113"/>
              </a:xfrm>
              <a:custGeom>
                <a:avLst/>
                <a:gdLst>
                  <a:gd name="T0" fmla="*/ 4 w 36"/>
                  <a:gd name="T1" fmla="*/ 36 h 36"/>
                  <a:gd name="T2" fmla="*/ 32 w 36"/>
                  <a:gd name="T3" fmla="*/ 36 h 36"/>
                  <a:gd name="T4" fmla="*/ 36 w 36"/>
                  <a:gd name="T5" fmla="*/ 32 h 36"/>
                  <a:gd name="T6" fmla="*/ 36 w 36"/>
                  <a:gd name="T7" fmla="*/ 4 h 36"/>
                  <a:gd name="T8" fmla="*/ 32 w 36"/>
                  <a:gd name="T9" fmla="*/ 0 h 36"/>
                  <a:gd name="T10" fmla="*/ 4 w 36"/>
                  <a:gd name="T11" fmla="*/ 0 h 36"/>
                  <a:gd name="T12" fmla="*/ 0 w 36"/>
                  <a:gd name="T13" fmla="*/ 4 h 36"/>
                  <a:gd name="T14" fmla="*/ 0 w 36"/>
                  <a:gd name="T15" fmla="*/ 32 h 36"/>
                  <a:gd name="T16" fmla="*/ 4 w 36"/>
                  <a:gd name="T17" fmla="*/ 36 h 36"/>
                  <a:gd name="T18" fmla="*/ 8 w 36"/>
                  <a:gd name="T19" fmla="*/ 8 h 36"/>
                  <a:gd name="T20" fmla="*/ 28 w 36"/>
                  <a:gd name="T21" fmla="*/ 8 h 36"/>
                  <a:gd name="T22" fmla="*/ 28 w 36"/>
                  <a:gd name="T23" fmla="*/ 28 h 36"/>
                  <a:gd name="T24" fmla="*/ 8 w 36"/>
                  <a:gd name="T25" fmla="*/ 28 h 36"/>
                  <a:gd name="T26" fmla="*/ 8 w 36"/>
                  <a:gd name="T27" fmla="*/ 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36">
                    <a:moveTo>
                      <a:pt x="4" y="36"/>
                    </a:moveTo>
                    <a:cubicBezTo>
                      <a:pt x="32" y="36"/>
                      <a:pt x="32" y="36"/>
                      <a:pt x="32" y="36"/>
                    </a:cubicBezTo>
                    <a:cubicBezTo>
                      <a:pt x="34" y="36"/>
                      <a:pt x="36" y="34"/>
                      <a:pt x="36" y="32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2"/>
                      <a:pt x="34" y="0"/>
                      <a:pt x="3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4"/>
                      <a:pt x="2" y="36"/>
                      <a:pt x="4" y="36"/>
                    </a:cubicBezTo>
                    <a:close/>
                    <a:moveTo>
                      <a:pt x="8" y="8"/>
                    </a:moveTo>
                    <a:cubicBezTo>
                      <a:pt x="28" y="8"/>
                      <a:pt x="28" y="8"/>
                      <a:pt x="28" y="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8" y="28"/>
                      <a:pt x="8" y="28"/>
                      <a:pt x="8" y="28"/>
                    </a:cubicBezTo>
                    <a:lnTo>
                      <a:pt x="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609666" y="1278641"/>
            <a:ext cx="10092325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系统顶层用例图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Rectangle 54"/>
          <p:cNvSpPr>
            <a:spLocks noChangeArrowheads="1"/>
          </p:cNvSpPr>
          <p:nvPr/>
        </p:nvSpPr>
        <p:spPr bwMode="auto">
          <a:xfrm>
            <a:off x="1779814" y="1962694"/>
            <a:ext cx="172892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5862" y="2084481"/>
            <a:ext cx="6059721" cy="45275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MH" val="20181202183150"/>
  <p:tag name="MH_LIBRARY" val="GRAPHIC"/>
  <p:tag name="MH_ORDER" val="Oval 3"/>
</p:tagLst>
</file>

<file path=ppt/tags/tag2.xml><?xml version="1.0" encoding="utf-8"?>
<p:tagLst xmlns:p="http://schemas.openxmlformats.org/presentationml/2006/main">
  <p:tag name="MH" val="20181202183150"/>
  <p:tag name="MH_LIBRARY" val="GRAPHIC"/>
  <p:tag name="MH_ORDER" val="任意多边形 23"/>
</p:tagLst>
</file>

<file path=ppt/tags/tag3.xml><?xml version="1.0" encoding="utf-8"?>
<p:tagLst xmlns:p="http://schemas.openxmlformats.org/presentationml/2006/main">
  <p:tag name="MH" val="20181202183150"/>
  <p:tag name="MH_LIBRARY" val="GRAPHIC"/>
  <p:tag name="MH_ORDER" val="Oval 8"/>
</p:tagLst>
</file>

<file path=ppt/tags/tag4.xml><?xml version="1.0" encoding="utf-8"?>
<p:tagLst xmlns:p="http://schemas.openxmlformats.org/presentationml/2006/main">
  <p:tag name="MH" val="20181202183150"/>
  <p:tag name="MH_LIBRARY" val="GRAPHIC"/>
  <p:tag name="MH_ORDER" val="Oval 10"/>
</p:tagLst>
</file>

<file path=ppt/tags/tag5.xml><?xml version="1.0" encoding="utf-8"?>
<p:tagLst xmlns:p="http://schemas.openxmlformats.org/presentationml/2006/main">
  <p:tag name="MH" val="20181202183150"/>
  <p:tag name="MH_LIBRARY" val="GRAPHIC"/>
  <p:tag name="MH_ORDER" val="Oval 7"/>
</p:tagLst>
</file>

<file path=ppt/tags/tag6.xml><?xml version="1.0" encoding="utf-8"?>
<p:tagLst xmlns:p="http://schemas.openxmlformats.org/presentationml/2006/main">
  <p:tag name="MH" val="20181202183150"/>
  <p:tag name="MH_LIBRARY" val="GRAPHIC"/>
  <p:tag name="MH_ORDER" val="任意多边形 14"/>
</p:tagLst>
</file>

<file path=ppt/tags/tag7.xml><?xml version="1.0" encoding="utf-8"?>
<p:tagLst xmlns:p="http://schemas.openxmlformats.org/presentationml/2006/main">
  <p:tag name="MH" val="20181202183150"/>
  <p:tag name="MH_LIBRARY" val="GRAPHIC"/>
  <p:tag name="MH_ORDER" val="Rectangle 25"/>
</p:tagLst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1448</Words>
  <Application>WPS 演示</Application>
  <PresentationFormat>宽屏</PresentationFormat>
  <Paragraphs>116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Calibri</vt:lpstr>
      <vt:lpstr>DFKai-SB</vt:lpstr>
      <vt:lpstr>MingLiU-ExtB</vt:lpstr>
      <vt:lpstr>04b_21</vt:lpstr>
      <vt:lpstr>Segoe Print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jh</cp:lastModifiedBy>
  <cp:revision>240</cp:revision>
  <dcterms:created xsi:type="dcterms:W3CDTF">2016-04-01T02:51:00Z</dcterms:created>
  <dcterms:modified xsi:type="dcterms:W3CDTF">2021-05-08T08:14:31Z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597F21765BBD4F709BAABA3EFDFA14D9</vt:lpwstr>
  </property>
</Properties>
</file>