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57" r:id="rId5"/>
    <p:sldId id="263" r:id="rId6"/>
    <p:sldId id="259" r:id="rId7"/>
    <p:sldId id="280" r:id="rId8"/>
    <p:sldId id="279" r:id="rId9"/>
    <p:sldId id="283" r:id="rId10"/>
    <p:sldId id="258" r:id="rId11"/>
    <p:sldId id="269" r:id="rId12"/>
    <p:sldId id="284" r:id="rId13"/>
    <p:sldId id="262" r:id="rId14"/>
    <p:sldId id="261" r:id="rId15"/>
    <p:sldId id="296" r:id="rId16"/>
    <p:sldId id="300" r:id="rId17"/>
    <p:sldId id="301" r:id="rId18"/>
    <p:sldId id="285" r:id="rId19"/>
    <p:sldId id="274" r:id="rId20"/>
    <p:sldId id="260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5" autoAdjust="0"/>
    <p:restoredTop sz="94624"/>
  </p:normalViewPr>
  <p:slideViewPr>
    <p:cSldViewPr snapToGrid="0" showGuides="1">
      <p:cViewPr>
        <p:scale>
          <a:sx n="94" d="100"/>
          <a:sy n="94" d="100"/>
        </p:scale>
        <p:origin x="-3168" y="-1768"/>
      </p:cViewPr>
      <p:guideLst>
        <p:guide orient="horz" pos="2168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812C84F-C97A-4C00-A328-7D606A0BA93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1E5A364-0848-451A-AF97-343E7B48623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695326" y="1557338"/>
            <a:ext cx="5400675" cy="2366962"/>
          </a:xfrm>
          <a:custGeom>
            <a:avLst/>
            <a:gdLst>
              <a:gd name="connsiteX0" fmla="*/ 0 w 5400675"/>
              <a:gd name="connsiteY0" fmla="*/ 0 h 2366962"/>
              <a:gd name="connsiteX1" fmla="*/ 5400675 w 5400675"/>
              <a:gd name="connsiteY1" fmla="*/ 0 h 2366962"/>
              <a:gd name="connsiteX2" fmla="*/ 5400675 w 5400675"/>
              <a:gd name="connsiteY2" fmla="*/ 2366962 h 2366962"/>
              <a:gd name="connsiteX3" fmla="*/ 0 w 5400675"/>
              <a:gd name="connsiteY3" fmla="*/ 2366962 h 236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0675" h="2366962">
                <a:moveTo>
                  <a:pt x="0" y="0"/>
                </a:moveTo>
                <a:lnTo>
                  <a:pt x="5400675" y="0"/>
                </a:lnTo>
                <a:lnTo>
                  <a:pt x="5400675" y="2366962"/>
                </a:lnTo>
                <a:lnTo>
                  <a:pt x="0" y="2366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1"/>
          </p:nvPr>
        </p:nvSpPr>
        <p:spPr>
          <a:xfrm>
            <a:off x="6238875" y="4049713"/>
            <a:ext cx="5257800" cy="2366962"/>
          </a:xfrm>
          <a:custGeom>
            <a:avLst/>
            <a:gdLst>
              <a:gd name="connsiteX0" fmla="*/ 0 w 5257800"/>
              <a:gd name="connsiteY0" fmla="*/ 0 h 2366962"/>
              <a:gd name="connsiteX1" fmla="*/ 5257800 w 5257800"/>
              <a:gd name="connsiteY1" fmla="*/ 0 h 2366962"/>
              <a:gd name="connsiteX2" fmla="*/ 5257800 w 5257800"/>
              <a:gd name="connsiteY2" fmla="*/ 2366962 h 2366962"/>
              <a:gd name="connsiteX3" fmla="*/ 0 w 5257800"/>
              <a:gd name="connsiteY3" fmla="*/ 2366962 h 236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2366962">
                <a:moveTo>
                  <a:pt x="0" y="0"/>
                </a:moveTo>
                <a:lnTo>
                  <a:pt x="5257800" y="0"/>
                </a:lnTo>
                <a:lnTo>
                  <a:pt x="5257800" y="2366962"/>
                </a:lnTo>
                <a:lnTo>
                  <a:pt x="0" y="2366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4" y="1770744"/>
            <a:ext cx="10801350" cy="4397828"/>
          </a:xfrm>
          <a:custGeom>
            <a:avLst/>
            <a:gdLst>
              <a:gd name="connsiteX0" fmla="*/ 8217163 w 10801350"/>
              <a:gd name="connsiteY0" fmla="*/ 0 h 4397828"/>
              <a:gd name="connsiteX1" fmla="*/ 10801350 w 10801350"/>
              <a:gd name="connsiteY1" fmla="*/ 0 h 4397828"/>
              <a:gd name="connsiteX2" fmla="*/ 10801350 w 10801350"/>
              <a:gd name="connsiteY2" fmla="*/ 4397828 h 4397828"/>
              <a:gd name="connsiteX3" fmla="*/ 8217163 w 10801350"/>
              <a:gd name="connsiteY3" fmla="*/ 4397828 h 4397828"/>
              <a:gd name="connsiteX4" fmla="*/ 5478109 w 10801350"/>
              <a:gd name="connsiteY4" fmla="*/ 0 h 4397828"/>
              <a:gd name="connsiteX5" fmla="*/ 8062296 w 10801350"/>
              <a:gd name="connsiteY5" fmla="*/ 0 h 4397828"/>
              <a:gd name="connsiteX6" fmla="*/ 8062296 w 10801350"/>
              <a:gd name="connsiteY6" fmla="*/ 4397828 h 4397828"/>
              <a:gd name="connsiteX7" fmla="*/ 5478109 w 10801350"/>
              <a:gd name="connsiteY7" fmla="*/ 4397828 h 4397828"/>
              <a:gd name="connsiteX8" fmla="*/ 2739054 w 10801350"/>
              <a:gd name="connsiteY8" fmla="*/ 0 h 4397828"/>
              <a:gd name="connsiteX9" fmla="*/ 5323241 w 10801350"/>
              <a:gd name="connsiteY9" fmla="*/ 0 h 4397828"/>
              <a:gd name="connsiteX10" fmla="*/ 5323241 w 10801350"/>
              <a:gd name="connsiteY10" fmla="*/ 4397828 h 4397828"/>
              <a:gd name="connsiteX11" fmla="*/ 2739054 w 10801350"/>
              <a:gd name="connsiteY11" fmla="*/ 4397828 h 4397828"/>
              <a:gd name="connsiteX12" fmla="*/ 0 w 10801350"/>
              <a:gd name="connsiteY12" fmla="*/ 0 h 4397828"/>
              <a:gd name="connsiteX13" fmla="*/ 2584187 w 10801350"/>
              <a:gd name="connsiteY13" fmla="*/ 0 h 4397828"/>
              <a:gd name="connsiteX14" fmla="*/ 2584187 w 10801350"/>
              <a:gd name="connsiteY14" fmla="*/ 4397828 h 4397828"/>
              <a:gd name="connsiteX15" fmla="*/ 0 w 10801350"/>
              <a:gd name="connsiteY15" fmla="*/ 4397828 h 439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01350" h="4397828">
                <a:moveTo>
                  <a:pt x="8217163" y="0"/>
                </a:moveTo>
                <a:lnTo>
                  <a:pt x="10801350" y="0"/>
                </a:lnTo>
                <a:lnTo>
                  <a:pt x="10801350" y="4397828"/>
                </a:lnTo>
                <a:lnTo>
                  <a:pt x="8217163" y="4397828"/>
                </a:lnTo>
                <a:close/>
                <a:moveTo>
                  <a:pt x="5478109" y="0"/>
                </a:moveTo>
                <a:lnTo>
                  <a:pt x="8062296" y="0"/>
                </a:lnTo>
                <a:lnTo>
                  <a:pt x="8062296" y="4397828"/>
                </a:lnTo>
                <a:lnTo>
                  <a:pt x="5478109" y="4397828"/>
                </a:lnTo>
                <a:close/>
                <a:moveTo>
                  <a:pt x="2739054" y="0"/>
                </a:moveTo>
                <a:lnTo>
                  <a:pt x="5323241" y="0"/>
                </a:lnTo>
                <a:lnTo>
                  <a:pt x="5323241" y="4397828"/>
                </a:lnTo>
                <a:lnTo>
                  <a:pt x="2739054" y="4397828"/>
                </a:lnTo>
                <a:close/>
                <a:moveTo>
                  <a:pt x="0" y="0"/>
                </a:moveTo>
                <a:lnTo>
                  <a:pt x="2584187" y="0"/>
                </a:lnTo>
                <a:lnTo>
                  <a:pt x="2584187" y="4397828"/>
                </a:lnTo>
                <a:lnTo>
                  <a:pt x="0" y="4397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4374935" y="2482851"/>
            <a:ext cx="3442133" cy="3692525"/>
          </a:xfrm>
          <a:custGeom>
            <a:avLst/>
            <a:gdLst>
              <a:gd name="connsiteX0" fmla="*/ 0 w 3442133"/>
              <a:gd name="connsiteY0" fmla="*/ 0 h 3692525"/>
              <a:gd name="connsiteX1" fmla="*/ 3442133 w 3442133"/>
              <a:gd name="connsiteY1" fmla="*/ 0 h 3692525"/>
              <a:gd name="connsiteX2" fmla="*/ 3442133 w 3442133"/>
              <a:gd name="connsiteY2" fmla="*/ 3692525 h 3692525"/>
              <a:gd name="connsiteX3" fmla="*/ 0 w 3442133"/>
              <a:gd name="connsiteY3" fmla="*/ 3692525 h 369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133" h="3692525">
                <a:moveTo>
                  <a:pt x="0" y="0"/>
                </a:moveTo>
                <a:lnTo>
                  <a:pt x="3442133" y="0"/>
                </a:lnTo>
                <a:lnTo>
                  <a:pt x="3442133" y="3692525"/>
                </a:lnTo>
                <a:lnTo>
                  <a:pt x="0" y="3692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C9F-5C72-48E7-818D-25568F8A5C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C81F-834E-4B80-9A0E-3B649CEC4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6" y="1869427"/>
            <a:ext cx="2846365" cy="4235160"/>
          </a:xfrm>
          <a:custGeom>
            <a:avLst/>
            <a:gdLst>
              <a:gd name="connsiteX0" fmla="*/ 0 w 2846365"/>
              <a:gd name="connsiteY0" fmla="*/ 0 h 4235160"/>
              <a:gd name="connsiteX1" fmla="*/ 2846365 w 2846365"/>
              <a:gd name="connsiteY1" fmla="*/ 0 h 4235160"/>
              <a:gd name="connsiteX2" fmla="*/ 2846365 w 2846365"/>
              <a:gd name="connsiteY2" fmla="*/ 4235160 h 4235160"/>
              <a:gd name="connsiteX3" fmla="*/ 0 w 2846365"/>
              <a:gd name="connsiteY3" fmla="*/ 4235160 h 423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365" h="4235160">
                <a:moveTo>
                  <a:pt x="0" y="0"/>
                </a:moveTo>
                <a:lnTo>
                  <a:pt x="2846365" y="0"/>
                </a:lnTo>
                <a:lnTo>
                  <a:pt x="2846365" y="4235160"/>
                </a:lnTo>
                <a:lnTo>
                  <a:pt x="0" y="42351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879771" y="0"/>
            <a:ext cx="5312229" cy="6858000"/>
          </a:xfrm>
          <a:custGeom>
            <a:avLst/>
            <a:gdLst>
              <a:gd name="connsiteX0" fmla="*/ 0 w 5312229"/>
              <a:gd name="connsiteY0" fmla="*/ 0 h 6858000"/>
              <a:gd name="connsiteX1" fmla="*/ 5312229 w 5312229"/>
              <a:gd name="connsiteY1" fmla="*/ 0 h 6858000"/>
              <a:gd name="connsiteX2" fmla="*/ 5312229 w 5312229"/>
              <a:gd name="connsiteY2" fmla="*/ 6858000 h 6858000"/>
              <a:gd name="connsiteX3" fmla="*/ 0 w 53122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9" h="6858000">
                <a:moveTo>
                  <a:pt x="0" y="0"/>
                </a:moveTo>
                <a:lnTo>
                  <a:pt x="5312229" y="0"/>
                </a:lnTo>
                <a:lnTo>
                  <a:pt x="53122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5900" cy="6858000"/>
          </a:xfrm>
          <a:custGeom>
            <a:avLst/>
            <a:gdLst>
              <a:gd name="connsiteX0" fmla="*/ 0 w 5295900"/>
              <a:gd name="connsiteY0" fmla="*/ 0 h 6858000"/>
              <a:gd name="connsiteX1" fmla="*/ 5295900 w 5295900"/>
              <a:gd name="connsiteY1" fmla="*/ 0 h 6858000"/>
              <a:gd name="connsiteX2" fmla="*/ 5295900 w 5295900"/>
              <a:gd name="connsiteY2" fmla="*/ 6858000 h 6858000"/>
              <a:gd name="connsiteX3" fmla="*/ 0 w 52959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58000">
                <a:moveTo>
                  <a:pt x="0" y="0"/>
                </a:moveTo>
                <a:lnTo>
                  <a:pt x="5295900" y="0"/>
                </a:lnTo>
                <a:lnTo>
                  <a:pt x="52959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195527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4695825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8196123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5" y="1703162"/>
            <a:ext cx="3421063" cy="4553857"/>
          </a:xfrm>
          <a:custGeom>
            <a:avLst/>
            <a:gdLst>
              <a:gd name="connsiteX0" fmla="*/ 0 w 3421063"/>
              <a:gd name="connsiteY0" fmla="*/ 0 h 4553857"/>
              <a:gd name="connsiteX1" fmla="*/ 3421063 w 3421063"/>
              <a:gd name="connsiteY1" fmla="*/ 0 h 4553857"/>
              <a:gd name="connsiteX2" fmla="*/ 3421063 w 3421063"/>
              <a:gd name="connsiteY2" fmla="*/ 4553857 h 4553857"/>
              <a:gd name="connsiteX3" fmla="*/ 0 w 3421063"/>
              <a:gd name="connsiteY3" fmla="*/ 4553857 h 455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4553857">
                <a:moveTo>
                  <a:pt x="0" y="0"/>
                </a:moveTo>
                <a:lnTo>
                  <a:pt x="3421063" y="0"/>
                </a:lnTo>
                <a:lnTo>
                  <a:pt x="3421063" y="4553857"/>
                </a:lnTo>
                <a:lnTo>
                  <a:pt x="0" y="45538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695326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4385470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8075613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DA3FC9F-5C72-48E7-818D-25568F8A5C3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FAC81F-834E-4B80-9A0E-3B649CEC49F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grpSp>
        <p:nvGrpSpPr>
          <p:cNvPr id="34" name="组 33"/>
          <p:cNvGrpSpPr/>
          <p:nvPr/>
        </p:nvGrpSpPr>
        <p:grpSpPr>
          <a:xfrm>
            <a:off x="-971387" y="-2139078"/>
            <a:ext cx="15404026" cy="10499627"/>
            <a:chOff x="-971387" y="-2139078"/>
            <a:chExt cx="15404026" cy="10499627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9951361" y="233962"/>
              <a:ext cx="4481278" cy="3356574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-971387" y="-2139078"/>
              <a:ext cx="6669481" cy="45003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429442" y="4669063"/>
              <a:ext cx="5200650" cy="369148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902338" y="3158482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669104" y="1186520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 rot="20280209">
              <a:off x="1020164" y="3705987"/>
              <a:ext cx="432000" cy="432000"/>
              <a:chOff x="1205111" y="4862284"/>
              <a:chExt cx="432000" cy="432000"/>
            </a:xfrm>
          </p:grpSpPr>
          <p:sp>
            <p:nvSpPr>
              <p:cNvPr id="28" name="菱形 27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菱形 28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5" name="直接连接符 24"/>
            <p:cNvCxnSpPr/>
            <p:nvPr/>
          </p:nvCxnSpPr>
          <p:spPr>
            <a:xfrm flipH="1">
              <a:off x="449278" y="4144463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24"/>
            <p:cNvCxnSpPr/>
            <p:nvPr/>
          </p:nvCxnSpPr>
          <p:spPr>
            <a:xfrm flipH="1">
              <a:off x="8937934" y="26738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24"/>
            <p:cNvCxnSpPr/>
            <p:nvPr/>
          </p:nvCxnSpPr>
          <p:spPr>
            <a:xfrm flipH="1">
              <a:off x="5395425" y="568192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 rot="19791966">
              <a:off x="5789941" y="5904770"/>
              <a:ext cx="432000" cy="432000"/>
              <a:chOff x="1205111" y="4862284"/>
              <a:chExt cx="432000" cy="432000"/>
            </a:xfrm>
          </p:grpSpPr>
          <p:sp>
            <p:nvSpPr>
              <p:cNvPr id="5" name="菱形 4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菱形 5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" name="组合 6"/>
            <p:cNvGrpSpPr/>
            <p:nvPr/>
          </p:nvGrpSpPr>
          <p:grpSpPr>
            <a:xfrm rot="19791966">
              <a:off x="10853057" y="2529038"/>
              <a:ext cx="432000" cy="432000"/>
              <a:chOff x="1205111" y="4862284"/>
              <a:chExt cx="432000" cy="432000"/>
            </a:xfrm>
          </p:grpSpPr>
          <p:sp>
            <p:nvSpPr>
              <p:cNvPr id="50" name="菱形 49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菱形 50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20280209">
              <a:off x="9720881" y="445565"/>
              <a:ext cx="202894" cy="202894"/>
              <a:chOff x="1205111" y="4862284"/>
              <a:chExt cx="432000" cy="432000"/>
            </a:xfrm>
          </p:grpSpPr>
          <p:sp>
            <p:nvSpPr>
              <p:cNvPr id="18" name="菱形 17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菱形 18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20280209">
              <a:off x="1735941" y="4027794"/>
              <a:ext cx="202894" cy="202894"/>
              <a:chOff x="1205111" y="4862284"/>
              <a:chExt cx="432000" cy="432000"/>
            </a:xfrm>
          </p:grpSpPr>
          <p:sp>
            <p:nvSpPr>
              <p:cNvPr id="21" name="菱形 20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菱形 21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2" name="knolwedge_73360"/>
          <p:cNvSpPr>
            <a:spLocks noChangeAspect="1"/>
          </p:cNvSpPr>
          <p:nvPr/>
        </p:nvSpPr>
        <p:spPr bwMode="auto">
          <a:xfrm>
            <a:off x="5014214" y="437009"/>
            <a:ext cx="2168452" cy="1296923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rgbClr val="000090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77975" y="2276475"/>
            <a:ext cx="904430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基于微信小程序的共享书城的</a:t>
            </a:r>
            <a:r>
              <a:rPr lang="zh-CN" altLang="en-US" sz="6600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设计与实现</a:t>
            </a:r>
            <a:endParaRPr lang="zh-CN" altLang="en-US" sz="66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2833435" y="4718302"/>
            <a:ext cx="537636" cy="537636"/>
            <a:chOff x="2833435" y="4718302"/>
            <a:chExt cx="537636" cy="537636"/>
          </a:xfrm>
        </p:grpSpPr>
        <p:sp>
          <p:nvSpPr>
            <p:cNvPr id="41" name="椭圆 40"/>
            <p:cNvSpPr/>
            <p:nvPr/>
          </p:nvSpPr>
          <p:spPr>
            <a:xfrm>
              <a:off x="2833435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knolwedge_73360"/>
            <p:cNvSpPr>
              <a:spLocks noChangeAspect="1"/>
            </p:cNvSpPr>
            <p:nvPr/>
          </p:nvSpPr>
          <p:spPr bwMode="auto">
            <a:xfrm>
              <a:off x="2942551" y="4791097"/>
              <a:ext cx="323271" cy="348268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173640" y="4718302"/>
            <a:ext cx="537636" cy="537636"/>
            <a:chOff x="5173640" y="4718302"/>
            <a:chExt cx="537636" cy="537636"/>
          </a:xfrm>
        </p:grpSpPr>
        <p:sp>
          <p:nvSpPr>
            <p:cNvPr id="52" name="椭圆 51"/>
            <p:cNvSpPr/>
            <p:nvPr/>
          </p:nvSpPr>
          <p:spPr>
            <a:xfrm>
              <a:off x="5173640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knolwedge_73360"/>
            <p:cNvSpPr>
              <a:spLocks noChangeAspect="1"/>
            </p:cNvSpPr>
            <p:nvPr/>
          </p:nvSpPr>
          <p:spPr bwMode="auto">
            <a:xfrm>
              <a:off x="5310841" y="4873464"/>
              <a:ext cx="287552" cy="255906"/>
            </a:xfrm>
            <a:custGeom>
              <a:avLst/>
              <a:gdLst>
                <a:gd name="connsiteX0" fmla="*/ 276225 w 331788"/>
                <a:gd name="connsiteY0" fmla="*/ 217487 h 295275"/>
                <a:gd name="connsiteX1" fmla="*/ 314325 w 331788"/>
                <a:gd name="connsiteY1" fmla="*/ 256381 h 295275"/>
                <a:gd name="connsiteX2" fmla="*/ 276225 w 331788"/>
                <a:gd name="connsiteY2" fmla="*/ 295275 h 295275"/>
                <a:gd name="connsiteX3" fmla="*/ 238125 w 331788"/>
                <a:gd name="connsiteY3" fmla="*/ 256381 h 295275"/>
                <a:gd name="connsiteX4" fmla="*/ 276225 w 331788"/>
                <a:gd name="connsiteY4" fmla="*/ 217487 h 295275"/>
                <a:gd name="connsiteX5" fmla="*/ 166687 w 331788"/>
                <a:gd name="connsiteY5" fmla="*/ 217487 h 295275"/>
                <a:gd name="connsiteX6" fmla="*/ 204787 w 331788"/>
                <a:gd name="connsiteY6" fmla="*/ 256381 h 295275"/>
                <a:gd name="connsiteX7" fmla="*/ 166687 w 331788"/>
                <a:gd name="connsiteY7" fmla="*/ 295275 h 295275"/>
                <a:gd name="connsiteX8" fmla="*/ 128587 w 331788"/>
                <a:gd name="connsiteY8" fmla="*/ 256381 h 295275"/>
                <a:gd name="connsiteX9" fmla="*/ 166687 w 331788"/>
                <a:gd name="connsiteY9" fmla="*/ 217487 h 295275"/>
                <a:gd name="connsiteX10" fmla="*/ 55562 w 331788"/>
                <a:gd name="connsiteY10" fmla="*/ 217487 h 295275"/>
                <a:gd name="connsiteX11" fmla="*/ 93662 w 331788"/>
                <a:gd name="connsiteY11" fmla="*/ 256381 h 295275"/>
                <a:gd name="connsiteX12" fmla="*/ 55562 w 331788"/>
                <a:gd name="connsiteY12" fmla="*/ 295275 h 295275"/>
                <a:gd name="connsiteX13" fmla="*/ 17462 w 331788"/>
                <a:gd name="connsiteY13" fmla="*/ 256381 h 295275"/>
                <a:gd name="connsiteX14" fmla="*/ 55562 w 331788"/>
                <a:gd name="connsiteY14" fmla="*/ 217487 h 295275"/>
                <a:gd name="connsiteX15" fmla="*/ 255587 w 331788"/>
                <a:gd name="connsiteY15" fmla="*/ 174625 h 295275"/>
                <a:gd name="connsiteX16" fmla="*/ 263525 w 331788"/>
                <a:gd name="connsiteY16" fmla="*/ 174625 h 295275"/>
                <a:gd name="connsiteX17" fmla="*/ 263525 w 331788"/>
                <a:gd name="connsiteY17" fmla="*/ 192088 h 295275"/>
                <a:gd name="connsiteX18" fmla="*/ 255587 w 331788"/>
                <a:gd name="connsiteY18" fmla="*/ 192088 h 295275"/>
                <a:gd name="connsiteX19" fmla="*/ 259556 w 331788"/>
                <a:gd name="connsiteY19" fmla="*/ 19050 h 295275"/>
                <a:gd name="connsiteX20" fmla="*/ 227012 w 331788"/>
                <a:gd name="connsiteY20" fmla="*/ 51594 h 295275"/>
                <a:gd name="connsiteX21" fmla="*/ 259556 w 331788"/>
                <a:gd name="connsiteY21" fmla="*/ 84138 h 295275"/>
                <a:gd name="connsiteX22" fmla="*/ 292100 w 331788"/>
                <a:gd name="connsiteY22" fmla="*/ 51594 h 295275"/>
                <a:gd name="connsiteX23" fmla="*/ 259556 w 331788"/>
                <a:gd name="connsiteY23" fmla="*/ 19050 h 295275"/>
                <a:gd name="connsiteX24" fmla="*/ 0 w 331788"/>
                <a:gd name="connsiteY24" fmla="*/ 0 h 295275"/>
                <a:gd name="connsiteX25" fmla="*/ 331788 w 331788"/>
                <a:gd name="connsiteY25" fmla="*/ 0 h 295275"/>
                <a:gd name="connsiteX26" fmla="*/ 331788 w 331788"/>
                <a:gd name="connsiteY26" fmla="*/ 192088 h 295275"/>
                <a:gd name="connsiteX27" fmla="*/ 287338 w 331788"/>
                <a:gd name="connsiteY27" fmla="*/ 192088 h 295275"/>
                <a:gd name="connsiteX28" fmla="*/ 287338 w 331788"/>
                <a:gd name="connsiteY28" fmla="*/ 161925 h 295275"/>
                <a:gd name="connsiteX29" fmla="*/ 288926 w 331788"/>
                <a:gd name="connsiteY29" fmla="*/ 161925 h 295275"/>
                <a:gd name="connsiteX30" fmla="*/ 290513 w 331788"/>
                <a:gd name="connsiteY30" fmla="*/ 150813 h 295275"/>
                <a:gd name="connsiteX31" fmla="*/ 300038 w 331788"/>
                <a:gd name="connsiteY31" fmla="*/ 150813 h 295275"/>
                <a:gd name="connsiteX32" fmla="*/ 298451 w 331788"/>
                <a:gd name="connsiteY32" fmla="*/ 90488 h 295275"/>
                <a:gd name="connsiteX33" fmla="*/ 273051 w 331788"/>
                <a:gd name="connsiteY33" fmla="*/ 87313 h 295275"/>
                <a:gd name="connsiteX34" fmla="*/ 261938 w 331788"/>
                <a:gd name="connsiteY34" fmla="*/ 103188 h 295275"/>
                <a:gd name="connsiteX35" fmla="*/ 247651 w 331788"/>
                <a:gd name="connsiteY35" fmla="*/ 87313 h 295275"/>
                <a:gd name="connsiteX36" fmla="*/ 171450 w 331788"/>
                <a:gd name="connsiteY36" fmla="*/ 87313 h 295275"/>
                <a:gd name="connsiteX37" fmla="*/ 171450 w 331788"/>
                <a:gd name="connsiteY37" fmla="*/ 104775 h 295275"/>
                <a:gd name="connsiteX38" fmla="*/ 227013 w 331788"/>
                <a:gd name="connsiteY38" fmla="*/ 104775 h 295275"/>
                <a:gd name="connsiteX39" fmla="*/ 230188 w 331788"/>
                <a:gd name="connsiteY39" fmla="*/ 161925 h 295275"/>
                <a:gd name="connsiteX40" fmla="*/ 233363 w 331788"/>
                <a:gd name="connsiteY40" fmla="*/ 161925 h 295275"/>
                <a:gd name="connsiteX41" fmla="*/ 233363 w 331788"/>
                <a:gd name="connsiteY41" fmla="*/ 192088 h 295275"/>
                <a:gd name="connsiteX42" fmla="*/ 0 w 331788"/>
                <a:gd name="connsiteY42" fmla="*/ 19208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1788" h="295275">
                  <a:moveTo>
                    <a:pt x="276225" y="217487"/>
                  </a:moveTo>
                  <a:cubicBezTo>
                    <a:pt x="297267" y="217487"/>
                    <a:pt x="314325" y="234900"/>
                    <a:pt x="314325" y="256381"/>
                  </a:cubicBezTo>
                  <a:cubicBezTo>
                    <a:pt x="314325" y="277862"/>
                    <a:pt x="297267" y="295275"/>
                    <a:pt x="276225" y="295275"/>
                  </a:cubicBezTo>
                  <a:cubicBezTo>
                    <a:pt x="255183" y="295275"/>
                    <a:pt x="238125" y="277862"/>
                    <a:pt x="238125" y="256381"/>
                  </a:cubicBezTo>
                  <a:cubicBezTo>
                    <a:pt x="238125" y="234900"/>
                    <a:pt x="255183" y="217487"/>
                    <a:pt x="276225" y="217487"/>
                  </a:cubicBezTo>
                  <a:close/>
                  <a:moveTo>
                    <a:pt x="166687" y="217487"/>
                  </a:moveTo>
                  <a:cubicBezTo>
                    <a:pt x="187729" y="217487"/>
                    <a:pt x="204787" y="234900"/>
                    <a:pt x="204787" y="256381"/>
                  </a:cubicBezTo>
                  <a:cubicBezTo>
                    <a:pt x="204787" y="277862"/>
                    <a:pt x="187729" y="295275"/>
                    <a:pt x="166687" y="295275"/>
                  </a:cubicBezTo>
                  <a:cubicBezTo>
                    <a:pt x="145645" y="295275"/>
                    <a:pt x="128587" y="277862"/>
                    <a:pt x="128587" y="256381"/>
                  </a:cubicBezTo>
                  <a:cubicBezTo>
                    <a:pt x="128587" y="234900"/>
                    <a:pt x="145645" y="217487"/>
                    <a:pt x="166687" y="217487"/>
                  </a:cubicBezTo>
                  <a:close/>
                  <a:moveTo>
                    <a:pt x="55562" y="217487"/>
                  </a:moveTo>
                  <a:cubicBezTo>
                    <a:pt x="76604" y="217487"/>
                    <a:pt x="93662" y="234900"/>
                    <a:pt x="93662" y="256381"/>
                  </a:cubicBezTo>
                  <a:cubicBezTo>
                    <a:pt x="93662" y="277862"/>
                    <a:pt x="76604" y="295275"/>
                    <a:pt x="55562" y="295275"/>
                  </a:cubicBezTo>
                  <a:cubicBezTo>
                    <a:pt x="34520" y="295275"/>
                    <a:pt x="17462" y="277862"/>
                    <a:pt x="17462" y="256381"/>
                  </a:cubicBezTo>
                  <a:cubicBezTo>
                    <a:pt x="17462" y="234900"/>
                    <a:pt x="34520" y="217487"/>
                    <a:pt x="55562" y="217487"/>
                  </a:cubicBezTo>
                  <a:close/>
                  <a:moveTo>
                    <a:pt x="255587" y="174625"/>
                  </a:moveTo>
                  <a:lnTo>
                    <a:pt x="263525" y="174625"/>
                  </a:lnTo>
                  <a:lnTo>
                    <a:pt x="263525" y="192088"/>
                  </a:lnTo>
                  <a:lnTo>
                    <a:pt x="255587" y="192088"/>
                  </a:lnTo>
                  <a:close/>
                  <a:moveTo>
                    <a:pt x="259556" y="19050"/>
                  </a:moveTo>
                  <a:cubicBezTo>
                    <a:pt x="241582" y="19050"/>
                    <a:pt x="227012" y="33620"/>
                    <a:pt x="227012" y="51594"/>
                  </a:cubicBezTo>
                  <a:cubicBezTo>
                    <a:pt x="227012" y="69568"/>
                    <a:pt x="241582" y="84138"/>
                    <a:pt x="259556" y="84138"/>
                  </a:cubicBezTo>
                  <a:cubicBezTo>
                    <a:pt x="277530" y="84138"/>
                    <a:pt x="292100" y="69568"/>
                    <a:pt x="292100" y="51594"/>
                  </a:cubicBezTo>
                  <a:cubicBezTo>
                    <a:pt x="292100" y="33620"/>
                    <a:pt x="277530" y="19050"/>
                    <a:pt x="259556" y="19050"/>
                  </a:cubicBezTo>
                  <a:close/>
                  <a:moveTo>
                    <a:pt x="0" y="0"/>
                  </a:moveTo>
                  <a:lnTo>
                    <a:pt x="331788" y="0"/>
                  </a:lnTo>
                  <a:lnTo>
                    <a:pt x="331788" y="192088"/>
                  </a:lnTo>
                  <a:lnTo>
                    <a:pt x="287338" y="192088"/>
                  </a:lnTo>
                  <a:lnTo>
                    <a:pt x="287338" y="161925"/>
                  </a:lnTo>
                  <a:lnTo>
                    <a:pt x="288926" y="161925"/>
                  </a:lnTo>
                  <a:lnTo>
                    <a:pt x="290513" y="150813"/>
                  </a:lnTo>
                  <a:lnTo>
                    <a:pt x="300038" y="150813"/>
                  </a:lnTo>
                  <a:lnTo>
                    <a:pt x="298451" y="90488"/>
                  </a:lnTo>
                  <a:lnTo>
                    <a:pt x="273051" y="87313"/>
                  </a:lnTo>
                  <a:lnTo>
                    <a:pt x="261938" y="103188"/>
                  </a:lnTo>
                  <a:lnTo>
                    <a:pt x="247651" y="87313"/>
                  </a:lnTo>
                  <a:lnTo>
                    <a:pt x="171450" y="87313"/>
                  </a:lnTo>
                  <a:lnTo>
                    <a:pt x="171450" y="104775"/>
                  </a:lnTo>
                  <a:lnTo>
                    <a:pt x="227013" y="104775"/>
                  </a:lnTo>
                  <a:lnTo>
                    <a:pt x="230188" y="161925"/>
                  </a:lnTo>
                  <a:lnTo>
                    <a:pt x="233363" y="161925"/>
                  </a:lnTo>
                  <a:lnTo>
                    <a:pt x="233363" y="192088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7520932" y="4704967"/>
            <a:ext cx="537636" cy="537636"/>
            <a:chOff x="7325352" y="4718302"/>
            <a:chExt cx="537636" cy="537636"/>
          </a:xfrm>
        </p:grpSpPr>
        <p:sp>
          <p:nvSpPr>
            <p:cNvPr id="53" name="椭圆 52"/>
            <p:cNvSpPr/>
            <p:nvPr/>
          </p:nvSpPr>
          <p:spPr>
            <a:xfrm>
              <a:off x="7325352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knolwedge_73360"/>
            <p:cNvSpPr>
              <a:spLocks noChangeAspect="1"/>
            </p:cNvSpPr>
            <p:nvPr/>
          </p:nvSpPr>
          <p:spPr bwMode="auto">
            <a:xfrm>
              <a:off x="7505726" y="4809398"/>
              <a:ext cx="176888" cy="355445"/>
            </a:xfrm>
            <a:custGeom>
              <a:avLst/>
              <a:gdLst>
                <a:gd name="connsiteX0" fmla="*/ 84138 w 168275"/>
                <a:gd name="connsiteY0" fmla="*/ 106363 h 338138"/>
                <a:gd name="connsiteX1" fmla="*/ 168275 w 168275"/>
                <a:gd name="connsiteY1" fmla="*/ 169574 h 338138"/>
                <a:gd name="connsiteX2" fmla="*/ 168275 w 168275"/>
                <a:gd name="connsiteY2" fmla="*/ 211715 h 338138"/>
                <a:gd name="connsiteX3" fmla="*/ 147241 w 168275"/>
                <a:gd name="connsiteY3" fmla="*/ 232786 h 338138"/>
                <a:gd name="connsiteX4" fmla="*/ 126206 w 168275"/>
                <a:gd name="connsiteY4" fmla="*/ 232786 h 338138"/>
                <a:gd name="connsiteX5" fmla="*/ 126206 w 168275"/>
                <a:gd name="connsiteY5" fmla="*/ 317068 h 338138"/>
                <a:gd name="connsiteX6" fmla="*/ 105172 w 168275"/>
                <a:gd name="connsiteY6" fmla="*/ 338138 h 338138"/>
                <a:gd name="connsiteX7" fmla="*/ 63103 w 168275"/>
                <a:gd name="connsiteY7" fmla="*/ 338138 h 338138"/>
                <a:gd name="connsiteX8" fmla="*/ 42069 w 168275"/>
                <a:gd name="connsiteY8" fmla="*/ 317068 h 338138"/>
                <a:gd name="connsiteX9" fmla="*/ 42069 w 168275"/>
                <a:gd name="connsiteY9" fmla="*/ 232786 h 338138"/>
                <a:gd name="connsiteX10" fmla="*/ 21035 w 168275"/>
                <a:gd name="connsiteY10" fmla="*/ 232786 h 338138"/>
                <a:gd name="connsiteX11" fmla="*/ 0 w 168275"/>
                <a:gd name="connsiteY11" fmla="*/ 211715 h 338138"/>
                <a:gd name="connsiteX12" fmla="*/ 0 w 168275"/>
                <a:gd name="connsiteY12" fmla="*/ 169574 h 338138"/>
                <a:gd name="connsiteX13" fmla="*/ 84138 w 168275"/>
                <a:gd name="connsiteY13" fmla="*/ 106363 h 338138"/>
                <a:gd name="connsiteX14" fmla="*/ 83344 w 168275"/>
                <a:gd name="connsiteY14" fmla="*/ 0 h 338138"/>
                <a:gd name="connsiteX15" fmla="*/ 125413 w 168275"/>
                <a:gd name="connsiteY15" fmla="*/ 42069 h 338138"/>
                <a:gd name="connsiteX16" fmla="*/ 83344 w 168275"/>
                <a:gd name="connsiteY16" fmla="*/ 84138 h 338138"/>
                <a:gd name="connsiteX17" fmla="*/ 41275 w 168275"/>
                <a:gd name="connsiteY17" fmla="*/ 42069 h 338138"/>
                <a:gd name="connsiteX18" fmla="*/ 83344 w 168275"/>
                <a:gd name="connsiteY18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8275" h="338138">
                  <a:moveTo>
                    <a:pt x="84138" y="106363"/>
                  </a:moveTo>
                  <a:cubicBezTo>
                    <a:pt x="131465" y="106363"/>
                    <a:pt x="168275" y="134018"/>
                    <a:pt x="168275" y="169574"/>
                  </a:cubicBezTo>
                  <a:cubicBezTo>
                    <a:pt x="168275" y="169574"/>
                    <a:pt x="168275" y="169574"/>
                    <a:pt x="168275" y="211715"/>
                  </a:cubicBezTo>
                  <a:cubicBezTo>
                    <a:pt x="168275" y="223567"/>
                    <a:pt x="159073" y="232786"/>
                    <a:pt x="147241" y="232786"/>
                  </a:cubicBezTo>
                  <a:cubicBezTo>
                    <a:pt x="147241" y="232786"/>
                    <a:pt x="147241" y="232786"/>
                    <a:pt x="126206" y="232786"/>
                  </a:cubicBezTo>
                  <a:cubicBezTo>
                    <a:pt x="126206" y="232786"/>
                    <a:pt x="126206" y="232786"/>
                    <a:pt x="126206" y="317068"/>
                  </a:cubicBezTo>
                  <a:cubicBezTo>
                    <a:pt x="126206" y="328920"/>
                    <a:pt x="117004" y="338138"/>
                    <a:pt x="105172" y="338138"/>
                  </a:cubicBezTo>
                  <a:cubicBezTo>
                    <a:pt x="105172" y="338138"/>
                    <a:pt x="105172" y="338138"/>
                    <a:pt x="63103" y="338138"/>
                  </a:cubicBezTo>
                  <a:cubicBezTo>
                    <a:pt x="51272" y="338138"/>
                    <a:pt x="42069" y="328920"/>
                    <a:pt x="42069" y="317068"/>
                  </a:cubicBezTo>
                  <a:cubicBezTo>
                    <a:pt x="42069" y="317068"/>
                    <a:pt x="42069" y="317068"/>
                    <a:pt x="42069" y="232786"/>
                  </a:cubicBezTo>
                  <a:cubicBezTo>
                    <a:pt x="42069" y="232786"/>
                    <a:pt x="42069" y="232786"/>
                    <a:pt x="21035" y="232786"/>
                  </a:cubicBezTo>
                  <a:cubicBezTo>
                    <a:pt x="9203" y="232786"/>
                    <a:pt x="0" y="223567"/>
                    <a:pt x="0" y="211715"/>
                  </a:cubicBezTo>
                  <a:cubicBezTo>
                    <a:pt x="0" y="211715"/>
                    <a:pt x="0" y="211715"/>
                    <a:pt x="0" y="169574"/>
                  </a:cubicBezTo>
                  <a:cubicBezTo>
                    <a:pt x="0" y="134018"/>
                    <a:pt x="36810" y="106363"/>
                    <a:pt x="84138" y="106363"/>
                  </a:cubicBezTo>
                  <a:close/>
                  <a:moveTo>
                    <a:pt x="83344" y="0"/>
                  </a:moveTo>
                  <a:cubicBezTo>
                    <a:pt x="106578" y="0"/>
                    <a:pt x="125413" y="18835"/>
                    <a:pt x="125413" y="42069"/>
                  </a:cubicBezTo>
                  <a:cubicBezTo>
                    <a:pt x="125413" y="65303"/>
                    <a:pt x="106578" y="84138"/>
                    <a:pt x="83344" y="84138"/>
                  </a:cubicBezTo>
                  <a:cubicBezTo>
                    <a:pt x="60110" y="84138"/>
                    <a:pt x="41275" y="65303"/>
                    <a:pt x="41275" y="42069"/>
                  </a:cubicBezTo>
                  <a:cubicBezTo>
                    <a:pt x="41275" y="18835"/>
                    <a:pt x="60110" y="0"/>
                    <a:pt x="83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390939" y="478364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石义钊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58440" y="478364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1703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393" y="479126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指导老师：金红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75643" y="6349687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答辩时间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:2021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年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月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日上午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8:00</a:t>
            </a:r>
            <a:endParaRPr kumimoji="1" lang="zh-CN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1" grpId="0"/>
      <p:bldP spid="26" grpId="0"/>
      <p:bldP spid="5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8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85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主流技术介绍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8815" y="3878334"/>
            <a:ext cx="226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开发技术框架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statistics-on-laptop_82095"/>
          <p:cNvSpPr>
            <a:spLocks noChangeAspect="1"/>
          </p:cNvSpPr>
          <p:nvPr/>
        </p:nvSpPr>
        <p:spPr bwMode="auto">
          <a:xfrm>
            <a:off x="3279018" y="2840300"/>
            <a:ext cx="1215236" cy="1203607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4074" y="4419989"/>
            <a:ext cx="206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项目技术架构图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8804" y="4449199"/>
            <a:ext cx="206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项目功能架构图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7724" y="5000379"/>
            <a:ext cx="287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查询的一个简单demo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" grpId="0" animBg="1"/>
      <p:bldP spid="27" grpId="0" animBg="1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1195527" y="2254102"/>
            <a:ext cx="2800350" cy="2339163"/>
          </a:xfrm>
        </p:spPr>
      </p:pic>
      <p:pic>
        <p:nvPicPr>
          <p:cNvPr id="16" name="图片占位符 1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tretch>
            <a:fillRect/>
          </a:stretch>
        </p:blipFill>
        <p:spPr>
          <a:xfrm>
            <a:off x="4695825" y="2195892"/>
            <a:ext cx="2800350" cy="2455056"/>
          </a:xfrm>
        </p:spPr>
      </p:pic>
      <p:pic>
        <p:nvPicPr>
          <p:cNvPr id="18" name="图片占位符 17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tretch>
            <a:fillRect/>
          </a:stretch>
        </p:blipFill>
        <p:spPr>
          <a:xfrm>
            <a:off x="8196123" y="2140456"/>
            <a:ext cx="2800350" cy="2565427"/>
          </a:xfrm>
        </p:spPr>
      </p:pic>
      <p:sp>
        <p:nvSpPr>
          <p:cNvPr id="7" name="六边形 6"/>
          <p:cNvSpPr/>
          <p:nvPr/>
        </p:nvSpPr>
        <p:spPr>
          <a:xfrm>
            <a:off x="1424508" y="2419350"/>
            <a:ext cx="2342388" cy="2019300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31884" y="4839430"/>
            <a:ext cx="3327636" cy="1477209"/>
            <a:chOff x="881677" y="4819113"/>
            <a:chExt cx="3327636" cy="1477209"/>
          </a:xfrm>
        </p:grpSpPr>
        <p:sp>
          <p:nvSpPr>
            <p:cNvPr id="19" name="矩形 18"/>
            <p:cNvSpPr/>
            <p:nvPr/>
          </p:nvSpPr>
          <p:spPr>
            <a:xfrm>
              <a:off x="881677" y="5171737"/>
              <a:ext cx="3327636" cy="1124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layui/bootstrap/react/vue/angular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等等，目前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vue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最火，减去了频繁的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DOM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操作，还有类似微信小程序的组件化开发，总之很牛。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24508" y="4819113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03302" y="3153505"/>
            <a:ext cx="3327636" cy="2717364"/>
            <a:chOff x="952797" y="3133188"/>
            <a:chExt cx="3327636" cy="2717364"/>
          </a:xfrm>
        </p:grpSpPr>
        <p:sp>
          <p:nvSpPr>
            <p:cNvPr id="23" name="矩形 22"/>
            <p:cNvSpPr/>
            <p:nvPr/>
          </p:nvSpPr>
          <p:spPr>
            <a:xfrm>
              <a:off x="952797" y="5242857"/>
              <a:ext cx="3327636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组件化开发，数据绑定，云开发，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API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调用，类似于网页前端三要素的开发模式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49273" y="3133188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微信小程序</a:t>
              </a:r>
              <a:endPara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995285" y="5262880"/>
            <a:ext cx="332740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Spring Boot、SSH、SSM、JavaWeb...主流框架的Java框架很多，最新的一款全栈式框架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jhipster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也是非常的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牛。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statistics-on-laptop_82095"/>
          <p:cNvSpPr>
            <a:spLocks noChangeAspect="1"/>
          </p:cNvSpPr>
          <p:nvPr/>
        </p:nvSpPr>
        <p:spPr bwMode="auto">
          <a:xfrm>
            <a:off x="2169613" y="2944560"/>
            <a:ext cx="852178" cy="632130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矩形 28"/>
          <p:cNvSpPr/>
          <p:nvPr/>
        </p:nvSpPr>
        <p:spPr>
          <a:xfrm>
            <a:off x="1814946" y="3678179"/>
            <a:ext cx="1537854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前端框架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27919" y="37316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主流技术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线连接符 30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statistics-on-laptop_82095"/>
          <p:cNvSpPr>
            <a:spLocks noChangeAspect="1"/>
          </p:cNvSpPr>
          <p:nvPr/>
        </p:nvSpPr>
        <p:spPr bwMode="auto">
          <a:xfrm>
            <a:off x="450672" y="399161"/>
            <a:ext cx="701957" cy="695240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8475548" y="2419350"/>
            <a:ext cx="2342388" cy="2019300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statistics-on-laptop_82095"/>
          <p:cNvSpPr>
            <a:spLocks noChangeAspect="1"/>
          </p:cNvSpPr>
          <p:nvPr/>
        </p:nvSpPr>
        <p:spPr bwMode="auto">
          <a:xfrm>
            <a:off x="9220653" y="2944560"/>
            <a:ext cx="852178" cy="632130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矩形 3"/>
          <p:cNvSpPr/>
          <p:nvPr/>
        </p:nvSpPr>
        <p:spPr>
          <a:xfrm>
            <a:off x="8890116" y="3784859"/>
            <a:ext cx="1537854" cy="4235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后端框架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占位符 3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>
          <a:xfrm>
            <a:off x="4374935" y="2482851"/>
            <a:ext cx="3442133" cy="3692525"/>
          </a:xfrm>
        </p:spPr>
      </p:pic>
      <p:sp>
        <p:nvSpPr>
          <p:cNvPr id="19" name="流程图: 过程 18"/>
          <p:cNvSpPr/>
          <p:nvPr/>
        </p:nvSpPr>
        <p:spPr>
          <a:xfrm>
            <a:off x="732790" y="2371091"/>
            <a:ext cx="3442133" cy="3692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8054542" y="2482851"/>
            <a:ext cx="3442133" cy="3692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54951" y="2661240"/>
            <a:ext cx="2722880" cy="3250610"/>
            <a:chOff x="1054951" y="2661240"/>
            <a:chExt cx="2722880" cy="3250610"/>
          </a:xfrm>
        </p:grpSpPr>
        <p:sp>
          <p:nvSpPr>
            <p:cNvPr id="23" name="矩形 22"/>
            <p:cNvSpPr/>
            <p:nvPr/>
          </p:nvSpPr>
          <p:spPr>
            <a:xfrm>
              <a:off x="1482941" y="5435600"/>
              <a:ext cx="1866900" cy="476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17125" y="3449861"/>
              <a:ext cx="2598532" cy="1419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前端基于微信小程序开发，后台页面则用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layui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搭建，基本的模型在论文正文中有展示。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54951" y="2661240"/>
              <a:ext cx="2722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微信小程序</a:t>
              </a:r>
              <a:endPara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15351" y="550347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前端框架</a:t>
              </a:r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选择</a:t>
              </a:r>
              <a:endPara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87169" y="2661240"/>
            <a:ext cx="2976880" cy="3250610"/>
            <a:chOff x="8287169" y="2661240"/>
            <a:chExt cx="2976880" cy="3250610"/>
          </a:xfrm>
        </p:grpSpPr>
        <p:sp>
          <p:nvSpPr>
            <p:cNvPr id="25" name="矩形 24"/>
            <p:cNvSpPr/>
            <p:nvPr/>
          </p:nvSpPr>
          <p:spPr>
            <a:xfrm>
              <a:off x="8842158" y="5435600"/>
              <a:ext cx="1866900" cy="476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476342" y="3449861"/>
              <a:ext cx="2598532" cy="1419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后端用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Spring Boot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mybatisplus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进行搭建，整个架构是基于三层模型的。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287169" y="2661240"/>
              <a:ext cx="2976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Spring Boot</a:t>
              </a:r>
              <a:endParaRPr lang="en-US" altLang="zh-CN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074568" y="550347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后台框架</a:t>
              </a:r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选择</a:t>
              </a:r>
              <a:endPara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295534" y="34458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开发框架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菱形 53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菱形 54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菱形 55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statistics-on-laptop_82095"/>
          <p:cNvSpPr>
            <a:spLocks noChangeAspect="1"/>
          </p:cNvSpPr>
          <p:nvPr/>
        </p:nvSpPr>
        <p:spPr bwMode="auto">
          <a:xfrm>
            <a:off x="450672" y="399161"/>
            <a:ext cx="701957" cy="695240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35844" y="485559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项目技术架构图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菱形 53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菱形 54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菱形 55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statistics-on-laptop_82095"/>
          <p:cNvSpPr>
            <a:spLocks noChangeAspect="1"/>
          </p:cNvSpPr>
          <p:nvPr/>
        </p:nvSpPr>
        <p:spPr bwMode="auto">
          <a:xfrm>
            <a:off x="450672" y="399161"/>
            <a:ext cx="701957" cy="695240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125" y="1992630"/>
            <a:ext cx="8312785" cy="4545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7820" y="122745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使用技术</a:t>
            </a:r>
            <a:endParaRPr lang="zh-CN" altLang="en-US"/>
          </a:p>
        </p:txBody>
      </p:sp>
      <p:pic>
        <p:nvPicPr>
          <p:cNvPr id="26" name="图片占位符 2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tretch>
            <a:fillRect/>
          </a:stretch>
        </p:blipFill>
        <p:spPr>
          <a:xfrm>
            <a:off x="451024" y="2498768"/>
            <a:ext cx="3343247" cy="22225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313314" y="517944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项目功能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架构图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菱形 53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菱形 54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菱形 55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statistics-on-laptop_82095"/>
          <p:cNvSpPr>
            <a:spLocks noChangeAspect="1"/>
          </p:cNvSpPr>
          <p:nvPr/>
        </p:nvSpPr>
        <p:spPr bwMode="auto">
          <a:xfrm>
            <a:off x="450672" y="399161"/>
            <a:ext cx="701957" cy="695240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占位符 2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572944" y="2783248"/>
            <a:ext cx="3343247" cy="22225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30" y="1673860"/>
            <a:ext cx="7383780" cy="409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341889" y="445554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模糊查询的一个简单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demo</a:t>
            </a:r>
            <a:endParaRPr lang="en-US" altLang="zh-CN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菱形 53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菱形 54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菱形 55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statistics-on-laptop_82095"/>
          <p:cNvSpPr>
            <a:spLocks noChangeAspect="1"/>
          </p:cNvSpPr>
          <p:nvPr/>
        </p:nvSpPr>
        <p:spPr bwMode="auto">
          <a:xfrm>
            <a:off x="450672" y="399161"/>
            <a:ext cx="701957" cy="695240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850" y="1524000"/>
            <a:ext cx="2971800" cy="4884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2895" y="1305560"/>
            <a:ext cx="3965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实现流程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2227580"/>
            <a:ext cx="8307705" cy="3953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452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技术总结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statistics-on-laptop_82095"/>
          <p:cNvSpPr>
            <a:spLocks noChangeAspect="1"/>
          </p:cNvSpPr>
          <p:nvPr/>
        </p:nvSpPr>
        <p:spPr bwMode="auto">
          <a:xfrm>
            <a:off x="3301186" y="2799956"/>
            <a:ext cx="1056461" cy="1354913"/>
          </a:xfrm>
          <a:custGeom>
            <a:avLst/>
            <a:gdLst>
              <a:gd name="connsiteX0" fmla="*/ 142069 w 258704"/>
              <a:gd name="connsiteY0" fmla="*/ 223838 h 331788"/>
              <a:gd name="connsiteX1" fmla="*/ 136989 w 258704"/>
              <a:gd name="connsiteY1" fmla="*/ 229034 h 331788"/>
              <a:gd name="connsiteX2" fmla="*/ 129369 w 258704"/>
              <a:gd name="connsiteY2" fmla="*/ 238126 h 331788"/>
              <a:gd name="connsiteX3" fmla="*/ 148419 w 258704"/>
              <a:gd name="connsiteY3" fmla="*/ 231632 h 331788"/>
              <a:gd name="connsiteX4" fmla="*/ 142069 w 258704"/>
              <a:gd name="connsiteY4" fmla="*/ 223838 h 331788"/>
              <a:gd name="connsiteX5" fmla="*/ 107558 w 258704"/>
              <a:gd name="connsiteY5" fmla="*/ 196850 h 331788"/>
              <a:gd name="connsiteX6" fmla="*/ 97619 w 258704"/>
              <a:gd name="connsiteY6" fmla="*/ 234950 h 331788"/>
              <a:gd name="connsiteX7" fmla="*/ 121225 w 258704"/>
              <a:gd name="connsiteY7" fmla="*/ 215243 h 331788"/>
              <a:gd name="connsiteX8" fmla="*/ 126194 w 258704"/>
              <a:gd name="connsiteY8" fmla="*/ 207360 h 331788"/>
              <a:gd name="connsiteX9" fmla="*/ 107558 w 258704"/>
              <a:gd name="connsiteY9" fmla="*/ 196850 h 331788"/>
              <a:gd name="connsiteX10" fmla="*/ 45549 w 258704"/>
              <a:gd name="connsiteY10" fmla="*/ 193675 h 331788"/>
              <a:gd name="connsiteX11" fmla="*/ 34119 w 258704"/>
              <a:gd name="connsiteY11" fmla="*/ 197485 h 331788"/>
              <a:gd name="connsiteX12" fmla="*/ 48407 w 258704"/>
              <a:gd name="connsiteY12" fmla="*/ 212725 h 331788"/>
              <a:gd name="connsiteX13" fmla="*/ 48407 w 258704"/>
              <a:gd name="connsiteY13" fmla="*/ 207645 h 331788"/>
              <a:gd name="connsiteX14" fmla="*/ 45549 w 258704"/>
              <a:gd name="connsiteY14" fmla="*/ 193675 h 331788"/>
              <a:gd name="connsiteX15" fmla="*/ 65869 w 258704"/>
              <a:gd name="connsiteY15" fmla="*/ 188913 h 331788"/>
              <a:gd name="connsiteX16" fmla="*/ 67176 w 258704"/>
              <a:gd name="connsiteY16" fmla="*/ 203465 h 331788"/>
              <a:gd name="connsiteX17" fmla="*/ 77635 w 258704"/>
              <a:gd name="connsiteY17" fmla="*/ 228601 h 331788"/>
              <a:gd name="connsiteX18" fmla="*/ 88094 w 258704"/>
              <a:gd name="connsiteY18" fmla="*/ 190236 h 331788"/>
              <a:gd name="connsiteX19" fmla="*/ 65869 w 258704"/>
              <a:gd name="connsiteY19" fmla="*/ 188913 h 331788"/>
              <a:gd name="connsiteX20" fmla="*/ 166170 w 258704"/>
              <a:gd name="connsiteY20" fmla="*/ 174625 h 331788"/>
              <a:gd name="connsiteX21" fmla="*/ 153181 w 258704"/>
              <a:gd name="connsiteY21" fmla="*/ 205317 h 331788"/>
              <a:gd name="connsiteX22" fmla="*/ 166170 w 258704"/>
              <a:gd name="connsiteY22" fmla="*/ 220663 h 331788"/>
              <a:gd name="connsiteX23" fmla="*/ 196044 w 258704"/>
              <a:gd name="connsiteY23" fmla="*/ 183577 h 331788"/>
              <a:gd name="connsiteX24" fmla="*/ 166170 w 258704"/>
              <a:gd name="connsiteY24" fmla="*/ 174625 h 331788"/>
              <a:gd name="connsiteX25" fmla="*/ 118623 w 258704"/>
              <a:gd name="connsiteY25" fmla="*/ 160338 h 331788"/>
              <a:gd name="connsiteX26" fmla="*/ 113494 w 258704"/>
              <a:gd name="connsiteY26" fmla="*/ 177933 h 331788"/>
              <a:gd name="connsiteX27" fmla="*/ 136574 w 258704"/>
              <a:gd name="connsiteY27" fmla="*/ 190501 h 331788"/>
              <a:gd name="connsiteX28" fmla="*/ 146832 w 258704"/>
              <a:gd name="connsiteY28" fmla="*/ 167879 h 331788"/>
              <a:gd name="connsiteX29" fmla="*/ 118623 w 258704"/>
              <a:gd name="connsiteY29" fmla="*/ 160338 h 331788"/>
              <a:gd name="connsiteX30" fmla="*/ 71266 w 258704"/>
              <a:gd name="connsiteY30" fmla="*/ 146050 h 331788"/>
              <a:gd name="connsiteX31" fmla="*/ 67456 w 258704"/>
              <a:gd name="connsiteY31" fmla="*/ 168910 h 331788"/>
              <a:gd name="connsiteX32" fmla="*/ 94126 w 258704"/>
              <a:gd name="connsiteY32" fmla="*/ 171450 h 331788"/>
              <a:gd name="connsiteX33" fmla="*/ 99206 w 258704"/>
              <a:gd name="connsiteY33" fmla="*/ 153670 h 331788"/>
              <a:gd name="connsiteX34" fmla="*/ 22371 w 258704"/>
              <a:gd name="connsiteY34" fmla="*/ 130175 h 331788"/>
              <a:gd name="connsiteX35" fmla="*/ 26181 w 258704"/>
              <a:gd name="connsiteY35" fmla="*/ 179388 h 331788"/>
              <a:gd name="connsiteX36" fmla="*/ 46501 w 258704"/>
              <a:gd name="connsiteY36" fmla="*/ 172913 h 331788"/>
              <a:gd name="connsiteX37" fmla="*/ 51581 w 258704"/>
              <a:gd name="connsiteY37" fmla="*/ 139241 h 331788"/>
              <a:gd name="connsiteX38" fmla="*/ 22371 w 258704"/>
              <a:gd name="connsiteY38" fmla="*/ 130175 h 331788"/>
              <a:gd name="connsiteX39" fmla="*/ 131274 w 258704"/>
              <a:gd name="connsiteY39" fmla="*/ 120650 h 331788"/>
              <a:gd name="connsiteX40" fmla="*/ 126194 w 258704"/>
              <a:gd name="connsiteY40" fmla="*/ 138642 h 331788"/>
              <a:gd name="connsiteX41" fmla="*/ 154134 w 258704"/>
              <a:gd name="connsiteY41" fmla="*/ 147638 h 331788"/>
              <a:gd name="connsiteX42" fmla="*/ 157944 w 258704"/>
              <a:gd name="connsiteY42" fmla="*/ 123220 h 331788"/>
              <a:gd name="connsiteX43" fmla="*/ 152864 w 258704"/>
              <a:gd name="connsiteY43" fmla="*/ 123220 h 331788"/>
              <a:gd name="connsiteX44" fmla="*/ 131274 w 258704"/>
              <a:gd name="connsiteY44" fmla="*/ 120650 h 331788"/>
              <a:gd name="connsiteX45" fmla="*/ 199219 w 258704"/>
              <a:gd name="connsiteY45" fmla="*/ 114300 h 331788"/>
              <a:gd name="connsiteX46" fmla="*/ 178899 w 258704"/>
              <a:gd name="connsiteY46" fmla="*/ 120776 h 331788"/>
              <a:gd name="connsiteX47" fmla="*/ 173819 w 258704"/>
              <a:gd name="connsiteY47" fmla="*/ 154448 h 331788"/>
              <a:gd name="connsiteX48" fmla="*/ 203029 w 258704"/>
              <a:gd name="connsiteY48" fmla="*/ 163513 h 331788"/>
              <a:gd name="connsiteX49" fmla="*/ 199219 w 258704"/>
              <a:gd name="connsiteY49" fmla="*/ 114300 h 331788"/>
              <a:gd name="connsiteX50" fmla="*/ 86384 w 258704"/>
              <a:gd name="connsiteY50" fmla="*/ 103188 h 331788"/>
              <a:gd name="connsiteX51" fmla="*/ 76981 w 258704"/>
              <a:gd name="connsiteY51" fmla="*/ 124554 h 331788"/>
              <a:gd name="connsiteX52" fmla="*/ 106533 w 258704"/>
              <a:gd name="connsiteY52" fmla="*/ 133351 h 331788"/>
              <a:gd name="connsiteX53" fmla="*/ 111906 w 258704"/>
              <a:gd name="connsiteY53" fmla="*/ 115756 h 331788"/>
              <a:gd name="connsiteX54" fmla="*/ 86384 w 258704"/>
              <a:gd name="connsiteY54" fmla="*/ 103188 h 331788"/>
              <a:gd name="connsiteX55" fmla="*/ 175406 w 258704"/>
              <a:gd name="connsiteY55" fmla="*/ 80963 h 331788"/>
              <a:gd name="connsiteX56" fmla="*/ 176676 w 258704"/>
              <a:gd name="connsiteY56" fmla="*/ 85953 h 331788"/>
              <a:gd name="connsiteX57" fmla="*/ 177946 w 258704"/>
              <a:gd name="connsiteY57" fmla="*/ 98426 h 331788"/>
              <a:gd name="connsiteX58" fmla="*/ 188106 w 258704"/>
              <a:gd name="connsiteY58" fmla="*/ 95931 h 331788"/>
              <a:gd name="connsiteX59" fmla="*/ 175406 w 258704"/>
              <a:gd name="connsiteY59" fmla="*/ 80963 h 331788"/>
              <a:gd name="connsiteX60" fmla="*/ 58025 w 258704"/>
              <a:gd name="connsiteY60" fmla="*/ 71438 h 331788"/>
              <a:gd name="connsiteX61" fmla="*/ 27769 w 258704"/>
              <a:gd name="connsiteY61" fmla="*/ 110053 h 331788"/>
              <a:gd name="connsiteX62" fmla="*/ 58025 w 258704"/>
              <a:gd name="connsiteY62" fmla="*/ 119063 h 331788"/>
              <a:gd name="connsiteX63" fmla="*/ 70632 w 258704"/>
              <a:gd name="connsiteY63" fmla="*/ 88171 h 331788"/>
              <a:gd name="connsiteX64" fmla="*/ 58025 w 258704"/>
              <a:gd name="connsiteY64" fmla="*/ 71438 h 331788"/>
              <a:gd name="connsiteX65" fmla="*/ 147765 w 258704"/>
              <a:gd name="connsiteY65" fmla="*/ 65088 h 331788"/>
              <a:gd name="connsiteX66" fmla="*/ 137306 w 258704"/>
              <a:gd name="connsiteY66" fmla="*/ 102130 h 331788"/>
              <a:gd name="connsiteX67" fmla="*/ 159531 w 258704"/>
              <a:gd name="connsiteY67" fmla="*/ 103453 h 331788"/>
              <a:gd name="connsiteX68" fmla="*/ 158224 w 258704"/>
              <a:gd name="connsiteY68" fmla="*/ 88901 h 331788"/>
              <a:gd name="connsiteX69" fmla="*/ 147765 w 258704"/>
              <a:gd name="connsiteY69" fmla="*/ 65088 h 331788"/>
              <a:gd name="connsiteX70" fmla="*/ 127782 w 258704"/>
              <a:gd name="connsiteY70" fmla="*/ 58738 h 331788"/>
              <a:gd name="connsiteX71" fmla="*/ 102865 w 258704"/>
              <a:gd name="connsiteY71" fmla="*/ 78445 h 331788"/>
              <a:gd name="connsiteX72" fmla="*/ 97619 w 258704"/>
              <a:gd name="connsiteY72" fmla="*/ 85014 h 331788"/>
              <a:gd name="connsiteX73" fmla="*/ 115979 w 258704"/>
              <a:gd name="connsiteY73" fmla="*/ 96838 h 331788"/>
              <a:gd name="connsiteX74" fmla="*/ 127782 w 258704"/>
              <a:gd name="connsiteY74" fmla="*/ 58738 h 331788"/>
              <a:gd name="connsiteX75" fmla="*/ 96031 w 258704"/>
              <a:gd name="connsiteY75" fmla="*/ 55563 h 331788"/>
              <a:gd name="connsiteX76" fmla="*/ 76981 w 258704"/>
              <a:gd name="connsiteY76" fmla="*/ 60759 h 331788"/>
              <a:gd name="connsiteX77" fmla="*/ 83331 w 258704"/>
              <a:gd name="connsiteY77" fmla="*/ 69851 h 331788"/>
              <a:gd name="connsiteX78" fmla="*/ 88411 w 258704"/>
              <a:gd name="connsiteY78" fmla="*/ 63357 h 331788"/>
              <a:gd name="connsiteX79" fmla="*/ 96031 w 258704"/>
              <a:gd name="connsiteY79" fmla="*/ 55563 h 331788"/>
              <a:gd name="connsiteX80" fmla="*/ 159243 w 258704"/>
              <a:gd name="connsiteY80" fmla="*/ 28575 h 331788"/>
              <a:gd name="connsiteX81" fmla="*/ 155346 w 258704"/>
              <a:gd name="connsiteY81" fmla="*/ 41541 h 331788"/>
              <a:gd name="connsiteX82" fmla="*/ 185220 w 258704"/>
              <a:gd name="connsiteY82" fmla="*/ 59693 h 331788"/>
              <a:gd name="connsiteX83" fmla="*/ 212496 w 258704"/>
              <a:gd name="connsiteY83" fmla="*/ 93405 h 331788"/>
              <a:gd name="connsiteX84" fmla="*/ 225485 w 258704"/>
              <a:gd name="connsiteY84" fmla="*/ 133599 h 331788"/>
              <a:gd name="connsiteX85" fmla="*/ 220290 w 258704"/>
              <a:gd name="connsiteY85" fmla="*/ 178980 h 331788"/>
              <a:gd name="connsiteX86" fmla="*/ 178726 w 258704"/>
              <a:gd name="connsiteY86" fmla="*/ 237327 h 331788"/>
              <a:gd name="connsiteX87" fmla="*/ 147553 w 258704"/>
              <a:gd name="connsiteY87" fmla="*/ 254183 h 331788"/>
              <a:gd name="connsiteX88" fmla="*/ 112483 w 258704"/>
              <a:gd name="connsiteY88" fmla="*/ 259369 h 331788"/>
              <a:gd name="connsiteX89" fmla="*/ 90403 w 258704"/>
              <a:gd name="connsiteY89" fmla="*/ 256776 h 331788"/>
              <a:gd name="connsiteX90" fmla="*/ 86506 w 258704"/>
              <a:gd name="connsiteY90" fmla="*/ 269742 h 331788"/>
              <a:gd name="connsiteX91" fmla="*/ 172231 w 258704"/>
              <a:gd name="connsiteY91" fmla="*/ 258073 h 331788"/>
              <a:gd name="connsiteX92" fmla="*/ 233278 w 258704"/>
              <a:gd name="connsiteY92" fmla="*/ 182870 h 331788"/>
              <a:gd name="connsiteX93" fmla="*/ 224186 w 258704"/>
              <a:gd name="connsiteY93" fmla="*/ 86922 h 331788"/>
              <a:gd name="connsiteX94" fmla="*/ 159243 w 258704"/>
              <a:gd name="connsiteY94" fmla="*/ 28575 h 331788"/>
              <a:gd name="connsiteX95" fmla="*/ 126791 w 258704"/>
              <a:gd name="connsiteY95" fmla="*/ 0 h 331788"/>
              <a:gd name="connsiteX96" fmla="*/ 155146 w 258704"/>
              <a:gd name="connsiteY96" fmla="*/ 5184 h 331788"/>
              <a:gd name="connsiteX97" fmla="*/ 205412 w 258704"/>
              <a:gd name="connsiteY97" fmla="*/ 33697 h 331788"/>
              <a:gd name="connsiteX98" fmla="*/ 241500 w 258704"/>
              <a:gd name="connsiteY98" fmla="*/ 76467 h 331788"/>
              <a:gd name="connsiteX99" fmla="*/ 258255 w 258704"/>
              <a:gd name="connsiteY99" fmla="*/ 130901 h 331788"/>
              <a:gd name="connsiteX100" fmla="*/ 251811 w 258704"/>
              <a:gd name="connsiteY100" fmla="*/ 187927 h 331788"/>
              <a:gd name="connsiteX101" fmla="*/ 224745 w 258704"/>
              <a:gd name="connsiteY101" fmla="*/ 239769 h 331788"/>
              <a:gd name="connsiteX102" fmla="*/ 182212 w 258704"/>
              <a:gd name="connsiteY102" fmla="*/ 276058 h 331788"/>
              <a:gd name="connsiteX103" fmla="*/ 128080 w 258704"/>
              <a:gd name="connsiteY103" fmla="*/ 291611 h 331788"/>
              <a:gd name="connsiteX104" fmla="*/ 122925 w 258704"/>
              <a:gd name="connsiteY104" fmla="*/ 292907 h 331788"/>
              <a:gd name="connsiteX105" fmla="*/ 122925 w 258704"/>
              <a:gd name="connsiteY105" fmla="*/ 311051 h 331788"/>
              <a:gd name="connsiteX106" fmla="*/ 151280 w 258704"/>
              <a:gd name="connsiteY106" fmla="*/ 311051 h 331788"/>
              <a:gd name="connsiteX107" fmla="*/ 160302 w 258704"/>
              <a:gd name="connsiteY107" fmla="*/ 320124 h 331788"/>
              <a:gd name="connsiteX108" fmla="*/ 160302 w 258704"/>
              <a:gd name="connsiteY108" fmla="*/ 322716 h 331788"/>
              <a:gd name="connsiteX109" fmla="*/ 151280 w 258704"/>
              <a:gd name="connsiteY109" fmla="*/ 331788 h 331788"/>
              <a:gd name="connsiteX110" fmla="*/ 73948 w 258704"/>
              <a:gd name="connsiteY110" fmla="*/ 331788 h 331788"/>
              <a:gd name="connsiteX111" fmla="*/ 64926 w 258704"/>
              <a:gd name="connsiteY111" fmla="*/ 322716 h 331788"/>
              <a:gd name="connsiteX112" fmla="*/ 64926 w 258704"/>
              <a:gd name="connsiteY112" fmla="*/ 320124 h 331788"/>
              <a:gd name="connsiteX113" fmla="*/ 73948 w 258704"/>
              <a:gd name="connsiteY113" fmla="*/ 311051 h 331788"/>
              <a:gd name="connsiteX114" fmla="*/ 102303 w 258704"/>
              <a:gd name="connsiteY114" fmla="*/ 311051 h 331788"/>
              <a:gd name="connsiteX115" fmla="*/ 102303 w 258704"/>
              <a:gd name="connsiteY115" fmla="*/ 292907 h 331788"/>
              <a:gd name="connsiteX116" fmla="*/ 70081 w 258704"/>
              <a:gd name="connsiteY116" fmla="*/ 286427 h 331788"/>
              <a:gd name="connsiteX117" fmla="*/ 45593 w 258704"/>
              <a:gd name="connsiteY117" fmla="*/ 276058 h 331788"/>
              <a:gd name="connsiteX118" fmla="*/ 41726 w 258704"/>
              <a:gd name="connsiteY118" fmla="*/ 264394 h 331788"/>
              <a:gd name="connsiteX119" fmla="*/ 43015 w 258704"/>
              <a:gd name="connsiteY119" fmla="*/ 261802 h 331788"/>
              <a:gd name="connsiteX120" fmla="*/ 54615 w 258704"/>
              <a:gd name="connsiteY120" fmla="*/ 257913 h 331788"/>
              <a:gd name="connsiteX121" fmla="*/ 66215 w 258704"/>
              <a:gd name="connsiteY121" fmla="*/ 263098 h 331788"/>
              <a:gd name="connsiteX122" fmla="*/ 70081 w 258704"/>
              <a:gd name="connsiteY122" fmla="*/ 251433 h 331788"/>
              <a:gd name="connsiteX123" fmla="*/ 40437 w 258704"/>
              <a:gd name="connsiteY123" fmla="*/ 233289 h 331788"/>
              <a:gd name="connsiteX124" fmla="*/ 13371 w 258704"/>
              <a:gd name="connsiteY124" fmla="*/ 199591 h 331788"/>
              <a:gd name="connsiteX125" fmla="*/ 483 w 258704"/>
              <a:gd name="connsiteY125" fmla="*/ 158118 h 331788"/>
              <a:gd name="connsiteX126" fmla="*/ 4349 w 258704"/>
              <a:gd name="connsiteY126" fmla="*/ 114052 h 331788"/>
              <a:gd name="connsiteX127" fmla="*/ 45593 w 258704"/>
              <a:gd name="connsiteY127" fmla="*/ 54434 h 331788"/>
              <a:gd name="connsiteX128" fmla="*/ 77814 w 258704"/>
              <a:gd name="connsiteY128" fmla="*/ 38882 h 331788"/>
              <a:gd name="connsiteX129" fmla="*/ 112614 w 258704"/>
              <a:gd name="connsiteY129" fmla="*/ 33697 h 331788"/>
              <a:gd name="connsiteX130" fmla="*/ 134525 w 258704"/>
              <a:gd name="connsiteY130" fmla="*/ 34993 h 331788"/>
              <a:gd name="connsiteX131" fmla="*/ 138391 w 258704"/>
              <a:gd name="connsiteY131" fmla="*/ 23329 h 331788"/>
              <a:gd name="connsiteX132" fmla="*/ 125503 w 258704"/>
              <a:gd name="connsiteY132" fmla="*/ 20737 h 331788"/>
              <a:gd name="connsiteX133" fmla="*/ 117769 w 258704"/>
              <a:gd name="connsiteY133" fmla="*/ 11664 h 331788"/>
              <a:gd name="connsiteX134" fmla="*/ 117769 w 258704"/>
              <a:gd name="connsiteY134" fmla="*/ 7776 h 331788"/>
              <a:gd name="connsiteX135" fmla="*/ 126791 w 258704"/>
              <a:gd name="connsiteY13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8704" h="331788">
                <a:moveTo>
                  <a:pt x="142069" y="223838"/>
                </a:moveTo>
                <a:cubicBezTo>
                  <a:pt x="140799" y="225137"/>
                  <a:pt x="138259" y="227735"/>
                  <a:pt x="136989" y="229034"/>
                </a:cubicBezTo>
                <a:cubicBezTo>
                  <a:pt x="134449" y="232930"/>
                  <a:pt x="131909" y="235528"/>
                  <a:pt x="129369" y="238126"/>
                </a:cubicBezTo>
                <a:cubicBezTo>
                  <a:pt x="135719" y="236827"/>
                  <a:pt x="142069" y="234229"/>
                  <a:pt x="148419" y="231632"/>
                </a:cubicBezTo>
                <a:cubicBezTo>
                  <a:pt x="145879" y="229034"/>
                  <a:pt x="144609" y="226436"/>
                  <a:pt x="142069" y="223838"/>
                </a:cubicBezTo>
                <a:close/>
                <a:moveTo>
                  <a:pt x="107558" y="196850"/>
                </a:moveTo>
                <a:cubicBezTo>
                  <a:pt x="107558" y="196850"/>
                  <a:pt x="107558" y="196850"/>
                  <a:pt x="97619" y="234950"/>
                </a:cubicBezTo>
                <a:cubicBezTo>
                  <a:pt x="105073" y="232323"/>
                  <a:pt x="113770" y="225754"/>
                  <a:pt x="121225" y="215243"/>
                </a:cubicBezTo>
                <a:cubicBezTo>
                  <a:pt x="122467" y="212616"/>
                  <a:pt x="124952" y="209988"/>
                  <a:pt x="126194" y="207360"/>
                </a:cubicBezTo>
                <a:cubicBezTo>
                  <a:pt x="121225" y="203419"/>
                  <a:pt x="115013" y="199478"/>
                  <a:pt x="107558" y="196850"/>
                </a:cubicBezTo>
                <a:close/>
                <a:moveTo>
                  <a:pt x="45549" y="193675"/>
                </a:moveTo>
                <a:cubicBezTo>
                  <a:pt x="42692" y="194945"/>
                  <a:pt x="38405" y="196215"/>
                  <a:pt x="34119" y="197485"/>
                </a:cubicBezTo>
                <a:cubicBezTo>
                  <a:pt x="38405" y="202565"/>
                  <a:pt x="44120" y="207645"/>
                  <a:pt x="48407" y="212725"/>
                </a:cubicBezTo>
                <a:cubicBezTo>
                  <a:pt x="48407" y="211455"/>
                  <a:pt x="48407" y="208915"/>
                  <a:pt x="48407" y="207645"/>
                </a:cubicBezTo>
                <a:cubicBezTo>
                  <a:pt x="46978" y="202565"/>
                  <a:pt x="46978" y="198755"/>
                  <a:pt x="45549" y="193675"/>
                </a:cubicBezTo>
                <a:close/>
                <a:moveTo>
                  <a:pt x="65869" y="188913"/>
                </a:moveTo>
                <a:cubicBezTo>
                  <a:pt x="65869" y="194205"/>
                  <a:pt x="67176" y="199497"/>
                  <a:pt x="67176" y="203465"/>
                </a:cubicBezTo>
                <a:cubicBezTo>
                  <a:pt x="69791" y="214049"/>
                  <a:pt x="72406" y="223309"/>
                  <a:pt x="77635" y="228601"/>
                </a:cubicBezTo>
                <a:lnTo>
                  <a:pt x="88094" y="190236"/>
                </a:lnTo>
                <a:cubicBezTo>
                  <a:pt x="81557" y="188913"/>
                  <a:pt x="73713" y="188913"/>
                  <a:pt x="65869" y="188913"/>
                </a:cubicBezTo>
                <a:close/>
                <a:moveTo>
                  <a:pt x="166170" y="174625"/>
                </a:moveTo>
                <a:cubicBezTo>
                  <a:pt x="162273" y="184856"/>
                  <a:pt x="158377" y="195086"/>
                  <a:pt x="153181" y="205317"/>
                </a:cubicBezTo>
                <a:cubicBezTo>
                  <a:pt x="157078" y="210432"/>
                  <a:pt x="162273" y="215548"/>
                  <a:pt x="166170" y="220663"/>
                </a:cubicBezTo>
                <a:cubicBezTo>
                  <a:pt x="179159" y="211711"/>
                  <a:pt x="189550" y="198923"/>
                  <a:pt x="196044" y="183577"/>
                </a:cubicBezTo>
                <a:cubicBezTo>
                  <a:pt x="196044" y="183577"/>
                  <a:pt x="196044" y="183577"/>
                  <a:pt x="166170" y="174625"/>
                </a:cubicBezTo>
                <a:close/>
                <a:moveTo>
                  <a:pt x="118623" y="160338"/>
                </a:moveTo>
                <a:cubicBezTo>
                  <a:pt x="118623" y="160338"/>
                  <a:pt x="118623" y="160338"/>
                  <a:pt x="113494" y="177933"/>
                </a:cubicBezTo>
                <a:cubicBezTo>
                  <a:pt x="122470" y="180447"/>
                  <a:pt x="130163" y="185474"/>
                  <a:pt x="136574" y="190501"/>
                </a:cubicBezTo>
                <a:cubicBezTo>
                  <a:pt x="140421" y="182960"/>
                  <a:pt x="144268" y="175420"/>
                  <a:pt x="146832" y="167879"/>
                </a:cubicBezTo>
                <a:cubicBezTo>
                  <a:pt x="146832" y="167879"/>
                  <a:pt x="146832" y="167879"/>
                  <a:pt x="118623" y="160338"/>
                </a:cubicBezTo>
                <a:close/>
                <a:moveTo>
                  <a:pt x="71266" y="146050"/>
                </a:moveTo>
                <a:cubicBezTo>
                  <a:pt x="69996" y="153670"/>
                  <a:pt x="68726" y="161290"/>
                  <a:pt x="67456" y="168910"/>
                </a:cubicBezTo>
                <a:cubicBezTo>
                  <a:pt x="76346" y="168910"/>
                  <a:pt x="85236" y="170180"/>
                  <a:pt x="94126" y="171450"/>
                </a:cubicBezTo>
                <a:cubicBezTo>
                  <a:pt x="94126" y="171450"/>
                  <a:pt x="94126" y="171450"/>
                  <a:pt x="99206" y="153670"/>
                </a:cubicBezTo>
                <a:close/>
                <a:moveTo>
                  <a:pt x="22371" y="130175"/>
                </a:moveTo>
                <a:cubicBezTo>
                  <a:pt x="19831" y="147011"/>
                  <a:pt x="21101" y="163847"/>
                  <a:pt x="26181" y="179388"/>
                </a:cubicBezTo>
                <a:cubicBezTo>
                  <a:pt x="32531" y="176798"/>
                  <a:pt x="38881" y="174208"/>
                  <a:pt x="46501" y="172913"/>
                </a:cubicBezTo>
                <a:cubicBezTo>
                  <a:pt x="46501" y="161257"/>
                  <a:pt x="49041" y="150896"/>
                  <a:pt x="51581" y="139241"/>
                </a:cubicBezTo>
                <a:cubicBezTo>
                  <a:pt x="51581" y="139241"/>
                  <a:pt x="51581" y="139241"/>
                  <a:pt x="22371" y="130175"/>
                </a:cubicBezTo>
                <a:close/>
                <a:moveTo>
                  <a:pt x="131274" y="120650"/>
                </a:moveTo>
                <a:cubicBezTo>
                  <a:pt x="131274" y="120650"/>
                  <a:pt x="131274" y="120650"/>
                  <a:pt x="126194" y="138642"/>
                </a:cubicBezTo>
                <a:lnTo>
                  <a:pt x="154134" y="147638"/>
                </a:lnTo>
                <a:cubicBezTo>
                  <a:pt x="155404" y="139927"/>
                  <a:pt x="156674" y="130931"/>
                  <a:pt x="157944" y="123220"/>
                </a:cubicBezTo>
                <a:cubicBezTo>
                  <a:pt x="156674" y="123220"/>
                  <a:pt x="155404" y="123220"/>
                  <a:pt x="152864" y="123220"/>
                </a:cubicBezTo>
                <a:cubicBezTo>
                  <a:pt x="146514" y="123220"/>
                  <a:pt x="138894" y="123220"/>
                  <a:pt x="131274" y="120650"/>
                </a:cubicBezTo>
                <a:close/>
                <a:moveTo>
                  <a:pt x="199219" y="114300"/>
                </a:moveTo>
                <a:cubicBezTo>
                  <a:pt x="192869" y="116890"/>
                  <a:pt x="186519" y="119480"/>
                  <a:pt x="178899" y="120776"/>
                </a:cubicBezTo>
                <a:cubicBezTo>
                  <a:pt x="178899" y="131136"/>
                  <a:pt x="176359" y="142792"/>
                  <a:pt x="173819" y="154448"/>
                </a:cubicBezTo>
                <a:lnTo>
                  <a:pt x="203029" y="163513"/>
                </a:lnTo>
                <a:cubicBezTo>
                  <a:pt x="205569" y="146677"/>
                  <a:pt x="204299" y="129841"/>
                  <a:pt x="199219" y="114300"/>
                </a:cubicBezTo>
                <a:close/>
                <a:moveTo>
                  <a:pt x="86384" y="103188"/>
                </a:moveTo>
                <a:cubicBezTo>
                  <a:pt x="83697" y="109472"/>
                  <a:pt x="79667" y="117013"/>
                  <a:pt x="76981" y="124554"/>
                </a:cubicBezTo>
                <a:cubicBezTo>
                  <a:pt x="76981" y="124554"/>
                  <a:pt x="76981" y="124554"/>
                  <a:pt x="106533" y="133351"/>
                </a:cubicBezTo>
                <a:cubicBezTo>
                  <a:pt x="106533" y="133351"/>
                  <a:pt x="106533" y="133351"/>
                  <a:pt x="111906" y="115756"/>
                </a:cubicBezTo>
                <a:cubicBezTo>
                  <a:pt x="102503" y="111986"/>
                  <a:pt x="94444" y="108215"/>
                  <a:pt x="86384" y="103188"/>
                </a:cubicBezTo>
                <a:close/>
                <a:moveTo>
                  <a:pt x="175406" y="80963"/>
                </a:moveTo>
                <a:cubicBezTo>
                  <a:pt x="176676" y="82210"/>
                  <a:pt x="176676" y="83458"/>
                  <a:pt x="176676" y="85953"/>
                </a:cubicBezTo>
                <a:cubicBezTo>
                  <a:pt x="177946" y="89695"/>
                  <a:pt x="177946" y="94684"/>
                  <a:pt x="177946" y="98426"/>
                </a:cubicBezTo>
                <a:cubicBezTo>
                  <a:pt x="181756" y="98426"/>
                  <a:pt x="185566" y="97179"/>
                  <a:pt x="188106" y="95931"/>
                </a:cubicBezTo>
                <a:cubicBezTo>
                  <a:pt x="185566" y="89695"/>
                  <a:pt x="180486" y="84705"/>
                  <a:pt x="175406" y="80963"/>
                </a:cubicBezTo>
                <a:close/>
                <a:moveTo>
                  <a:pt x="58025" y="71438"/>
                </a:moveTo>
                <a:cubicBezTo>
                  <a:pt x="44158" y="81735"/>
                  <a:pt x="34072" y="94607"/>
                  <a:pt x="27769" y="110053"/>
                </a:cubicBezTo>
                <a:cubicBezTo>
                  <a:pt x="27769" y="110053"/>
                  <a:pt x="27769" y="110053"/>
                  <a:pt x="58025" y="119063"/>
                </a:cubicBezTo>
                <a:cubicBezTo>
                  <a:pt x="61807" y="107479"/>
                  <a:pt x="65589" y="97181"/>
                  <a:pt x="70632" y="88171"/>
                </a:cubicBezTo>
                <a:cubicBezTo>
                  <a:pt x="65589" y="83023"/>
                  <a:pt x="61807" y="77874"/>
                  <a:pt x="58025" y="71438"/>
                </a:cubicBezTo>
                <a:close/>
                <a:moveTo>
                  <a:pt x="147765" y="65088"/>
                </a:moveTo>
                <a:lnTo>
                  <a:pt x="137306" y="102130"/>
                </a:lnTo>
                <a:cubicBezTo>
                  <a:pt x="143843" y="103453"/>
                  <a:pt x="151687" y="104776"/>
                  <a:pt x="159531" y="103453"/>
                </a:cubicBezTo>
                <a:cubicBezTo>
                  <a:pt x="159531" y="98161"/>
                  <a:pt x="158224" y="94193"/>
                  <a:pt x="158224" y="88901"/>
                </a:cubicBezTo>
                <a:cubicBezTo>
                  <a:pt x="155609" y="78317"/>
                  <a:pt x="152994" y="70380"/>
                  <a:pt x="147765" y="65088"/>
                </a:cubicBezTo>
                <a:close/>
                <a:moveTo>
                  <a:pt x="127782" y="58738"/>
                </a:moveTo>
                <a:cubicBezTo>
                  <a:pt x="119914" y="61366"/>
                  <a:pt x="110733" y="67935"/>
                  <a:pt x="102865" y="78445"/>
                </a:cubicBezTo>
                <a:cubicBezTo>
                  <a:pt x="101553" y="79759"/>
                  <a:pt x="98931" y="82386"/>
                  <a:pt x="97619" y="85014"/>
                </a:cubicBezTo>
                <a:cubicBezTo>
                  <a:pt x="102865" y="88955"/>
                  <a:pt x="109422" y="92897"/>
                  <a:pt x="115979" y="96838"/>
                </a:cubicBezTo>
                <a:cubicBezTo>
                  <a:pt x="115979" y="96838"/>
                  <a:pt x="115979" y="96838"/>
                  <a:pt x="127782" y="58738"/>
                </a:cubicBezTo>
                <a:close/>
                <a:moveTo>
                  <a:pt x="96031" y="55563"/>
                </a:moveTo>
                <a:cubicBezTo>
                  <a:pt x="89681" y="56862"/>
                  <a:pt x="83331" y="58161"/>
                  <a:pt x="76981" y="60759"/>
                </a:cubicBezTo>
                <a:cubicBezTo>
                  <a:pt x="79521" y="64655"/>
                  <a:pt x="80791" y="67253"/>
                  <a:pt x="83331" y="69851"/>
                </a:cubicBezTo>
                <a:cubicBezTo>
                  <a:pt x="84601" y="67253"/>
                  <a:pt x="87141" y="65954"/>
                  <a:pt x="88411" y="63357"/>
                </a:cubicBezTo>
                <a:cubicBezTo>
                  <a:pt x="90951" y="60759"/>
                  <a:pt x="93491" y="58161"/>
                  <a:pt x="96031" y="55563"/>
                </a:cubicBezTo>
                <a:close/>
                <a:moveTo>
                  <a:pt x="159243" y="28575"/>
                </a:moveTo>
                <a:cubicBezTo>
                  <a:pt x="159243" y="28575"/>
                  <a:pt x="159243" y="28575"/>
                  <a:pt x="155346" y="41541"/>
                </a:cubicBezTo>
                <a:cubicBezTo>
                  <a:pt x="165737" y="45431"/>
                  <a:pt x="176128" y="51914"/>
                  <a:pt x="185220" y="59693"/>
                </a:cubicBezTo>
                <a:cubicBezTo>
                  <a:pt x="195611" y="68770"/>
                  <a:pt x="204703" y="80439"/>
                  <a:pt x="212496" y="93405"/>
                </a:cubicBezTo>
                <a:cubicBezTo>
                  <a:pt x="218991" y="106371"/>
                  <a:pt x="222887" y="119337"/>
                  <a:pt x="225485" y="133599"/>
                </a:cubicBezTo>
                <a:cubicBezTo>
                  <a:pt x="226784" y="149159"/>
                  <a:pt x="225485" y="164718"/>
                  <a:pt x="220290" y="178980"/>
                </a:cubicBezTo>
                <a:cubicBezTo>
                  <a:pt x="213795" y="202319"/>
                  <a:pt x="199508" y="223065"/>
                  <a:pt x="178726" y="237327"/>
                </a:cubicBezTo>
                <a:cubicBezTo>
                  <a:pt x="169634" y="245107"/>
                  <a:pt x="159243" y="250293"/>
                  <a:pt x="147553" y="254183"/>
                </a:cubicBezTo>
                <a:cubicBezTo>
                  <a:pt x="135863" y="256776"/>
                  <a:pt x="124173" y="259369"/>
                  <a:pt x="112483" y="259369"/>
                </a:cubicBezTo>
                <a:cubicBezTo>
                  <a:pt x="104690" y="259369"/>
                  <a:pt x="96897" y="258073"/>
                  <a:pt x="90403" y="256776"/>
                </a:cubicBezTo>
                <a:cubicBezTo>
                  <a:pt x="90403" y="256776"/>
                  <a:pt x="90403" y="256776"/>
                  <a:pt x="86506" y="269742"/>
                </a:cubicBezTo>
                <a:cubicBezTo>
                  <a:pt x="115081" y="276225"/>
                  <a:pt x="144955" y="272335"/>
                  <a:pt x="172231" y="258073"/>
                </a:cubicBezTo>
                <a:cubicBezTo>
                  <a:pt x="202105" y="241217"/>
                  <a:pt x="224186" y="215285"/>
                  <a:pt x="233278" y="182870"/>
                </a:cubicBezTo>
                <a:cubicBezTo>
                  <a:pt x="243669" y="150455"/>
                  <a:pt x="239773" y="116744"/>
                  <a:pt x="224186" y="86922"/>
                </a:cubicBezTo>
                <a:cubicBezTo>
                  <a:pt x="209899" y="59693"/>
                  <a:pt x="186519" y="40244"/>
                  <a:pt x="159243" y="28575"/>
                </a:cubicBezTo>
                <a:close/>
                <a:moveTo>
                  <a:pt x="126791" y="0"/>
                </a:moveTo>
                <a:cubicBezTo>
                  <a:pt x="137102" y="1296"/>
                  <a:pt x="146124" y="2592"/>
                  <a:pt x="155146" y="5184"/>
                </a:cubicBezTo>
                <a:cubicBezTo>
                  <a:pt x="173190" y="11664"/>
                  <a:pt x="191234" y="20737"/>
                  <a:pt x="205412" y="33697"/>
                </a:cubicBezTo>
                <a:cubicBezTo>
                  <a:pt x="220878" y="45362"/>
                  <a:pt x="232478" y="59618"/>
                  <a:pt x="241500" y="76467"/>
                </a:cubicBezTo>
                <a:cubicBezTo>
                  <a:pt x="250522" y="93316"/>
                  <a:pt x="255678" y="111460"/>
                  <a:pt x="258255" y="130901"/>
                </a:cubicBezTo>
                <a:cubicBezTo>
                  <a:pt x="259544" y="150342"/>
                  <a:pt x="258255" y="169782"/>
                  <a:pt x="251811" y="187927"/>
                </a:cubicBezTo>
                <a:cubicBezTo>
                  <a:pt x="246656" y="207368"/>
                  <a:pt x="237633" y="224216"/>
                  <a:pt x="224745" y="239769"/>
                </a:cubicBezTo>
                <a:cubicBezTo>
                  <a:pt x="213145" y="254025"/>
                  <a:pt x="197679" y="266986"/>
                  <a:pt x="182212" y="276058"/>
                </a:cubicBezTo>
                <a:cubicBezTo>
                  <a:pt x="165457" y="285130"/>
                  <a:pt x="147413" y="290315"/>
                  <a:pt x="128080" y="291611"/>
                </a:cubicBezTo>
                <a:cubicBezTo>
                  <a:pt x="126791" y="292907"/>
                  <a:pt x="124214" y="292907"/>
                  <a:pt x="122925" y="292907"/>
                </a:cubicBezTo>
                <a:cubicBezTo>
                  <a:pt x="122925" y="292907"/>
                  <a:pt x="122925" y="292907"/>
                  <a:pt x="122925" y="311051"/>
                </a:cubicBezTo>
                <a:cubicBezTo>
                  <a:pt x="122925" y="311051"/>
                  <a:pt x="122925" y="311051"/>
                  <a:pt x="151280" y="311051"/>
                </a:cubicBezTo>
                <a:cubicBezTo>
                  <a:pt x="156435" y="311051"/>
                  <a:pt x="160302" y="314940"/>
                  <a:pt x="160302" y="320124"/>
                </a:cubicBezTo>
                <a:cubicBezTo>
                  <a:pt x="160302" y="320124"/>
                  <a:pt x="160302" y="320124"/>
                  <a:pt x="160302" y="322716"/>
                </a:cubicBezTo>
                <a:cubicBezTo>
                  <a:pt x="160302" y="327900"/>
                  <a:pt x="156435" y="331788"/>
                  <a:pt x="151280" y="331788"/>
                </a:cubicBezTo>
                <a:cubicBezTo>
                  <a:pt x="151280" y="331788"/>
                  <a:pt x="151280" y="331788"/>
                  <a:pt x="73948" y="331788"/>
                </a:cubicBezTo>
                <a:cubicBezTo>
                  <a:pt x="68792" y="331788"/>
                  <a:pt x="64926" y="327900"/>
                  <a:pt x="64926" y="322716"/>
                </a:cubicBezTo>
                <a:cubicBezTo>
                  <a:pt x="64926" y="322716"/>
                  <a:pt x="64926" y="322716"/>
                  <a:pt x="64926" y="320124"/>
                </a:cubicBezTo>
                <a:cubicBezTo>
                  <a:pt x="64926" y="314940"/>
                  <a:pt x="68792" y="311051"/>
                  <a:pt x="73948" y="311051"/>
                </a:cubicBezTo>
                <a:cubicBezTo>
                  <a:pt x="73948" y="311051"/>
                  <a:pt x="73948" y="311051"/>
                  <a:pt x="102303" y="311051"/>
                </a:cubicBezTo>
                <a:cubicBezTo>
                  <a:pt x="102303" y="311051"/>
                  <a:pt x="102303" y="311051"/>
                  <a:pt x="102303" y="292907"/>
                </a:cubicBezTo>
                <a:cubicBezTo>
                  <a:pt x="91992" y="291611"/>
                  <a:pt x="80392" y="290315"/>
                  <a:pt x="70081" y="286427"/>
                </a:cubicBezTo>
                <a:cubicBezTo>
                  <a:pt x="62348" y="283834"/>
                  <a:pt x="53326" y="279946"/>
                  <a:pt x="45593" y="276058"/>
                </a:cubicBezTo>
                <a:cubicBezTo>
                  <a:pt x="40437" y="273466"/>
                  <a:pt x="39149" y="268282"/>
                  <a:pt x="41726" y="264394"/>
                </a:cubicBezTo>
                <a:cubicBezTo>
                  <a:pt x="41726" y="264394"/>
                  <a:pt x="41726" y="264394"/>
                  <a:pt x="43015" y="261802"/>
                </a:cubicBezTo>
                <a:cubicBezTo>
                  <a:pt x="45593" y="257913"/>
                  <a:pt x="50748" y="256617"/>
                  <a:pt x="54615" y="257913"/>
                </a:cubicBezTo>
                <a:cubicBezTo>
                  <a:pt x="58481" y="260506"/>
                  <a:pt x="62348" y="261802"/>
                  <a:pt x="66215" y="263098"/>
                </a:cubicBezTo>
                <a:cubicBezTo>
                  <a:pt x="66215" y="263098"/>
                  <a:pt x="66215" y="263098"/>
                  <a:pt x="70081" y="251433"/>
                </a:cubicBezTo>
                <a:cubicBezTo>
                  <a:pt x="59770" y="246249"/>
                  <a:pt x="49459" y="241065"/>
                  <a:pt x="40437" y="233289"/>
                </a:cubicBezTo>
                <a:cubicBezTo>
                  <a:pt x="30127" y="224216"/>
                  <a:pt x="19816" y="212552"/>
                  <a:pt x="13371" y="199591"/>
                </a:cubicBezTo>
                <a:cubicBezTo>
                  <a:pt x="6927" y="186631"/>
                  <a:pt x="1772" y="172374"/>
                  <a:pt x="483" y="158118"/>
                </a:cubicBezTo>
                <a:cubicBezTo>
                  <a:pt x="-806" y="142565"/>
                  <a:pt x="483" y="128309"/>
                  <a:pt x="4349" y="114052"/>
                </a:cubicBezTo>
                <a:cubicBezTo>
                  <a:pt x="12082" y="89427"/>
                  <a:pt x="26260" y="69987"/>
                  <a:pt x="45593" y="54434"/>
                </a:cubicBezTo>
                <a:cubicBezTo>
                  <a:pt x="55904" y="47954"/>
                  <a:pt x="66215" y="42770"/>
                  <a:pt x="77814" y="38882"/>
                </a:cubicBezTo>
                <a:cubicBezTo>
                  <a:pt x="88126" y="34993"/>
                  <a:pt x="101014" y="33697"/>
                  <a:pt x="112614" y="33697"/>
                </a:cubicBezTo>
                <a:cubicBezTo>
                  <a:pt x="120347" y="33697"/>
                  <a:pt x="128080" y="33697"/>
                  <a:pt x="134525" y="34993"/>
                </a:cubicBezTo>
                <a:cubicBezTo>
                  <a:pt x="134525" y="34993"/>
                  <a:pt x="134525" y="34993"/>
                  <a:pt x="138391" y="23329"/>
                </a:cubicBezTo>
                <a:cubicBezTo>
                  <a:pt x="134525" y="22033"/>
                  <a:pt x="129369" y="20737"/>
                  <a:pt x="125503" y="20737"/>
                </a:cubicBezTo>
                <a:cubicBezTo>
                  <a:pt x="120347" y="20737"/>
                  <a:pt x="117769" y="16848"/>
                  <a:pt x="117769" y="11664"/>
                </a:cubicBezTo>
                <a:cubicBezTo>
                  <a:pt x="117769" y="11664"/>
                  <a:pt x="117769" y="11664"/>
                  <a:pt x="117769" y="7776"/>
                </a:cubicBezTo>
                <a:cubicBezTo>
                  <a:pt x="117769" y="3888"/>
                  <a:pt x="122925" y="0"/>
                  <a:pt x="126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6720" y="1184910"/>
            <a:ext cx="7955280" cy="56597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3941" y="2215166"/>
            <a:ext cx="2179600" cy="3543682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205740" y="2214880"/>
            <a:ext cx="3584575" cy="2765425"/>
          </a:xfrm>
        </p:spPr>
      </p:pic>
      <p:sp>
        <p:nvSpPr>
          <p:cNvPr id="12" name="browser_14575"/>
          <p:cNvSpPr>
            <a:spLocks noChangeAspect="1"/>
          </p:cNvSpPr>
          <p:nvPr/>
        </p:nvSpPr>
        <p:spPr bwMode="auto">
          <a:xfrm>
            <a:off x="4566299" y="1591936"/>
            <a:ext cx="665199" cy="53788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browser_14575"/>
          <p:cNvSpPr>
            <a:spLocks noChangeAspect="1"/>
          </p:cNvSpPr>
          <p:nvPr/>
        </p:nvSpPr>
        <p:spPr bwMode="auto">
          <a:xfrm>
            <a:off x="4566299" y="3438395"/>
            <a:ext cx="665199" cy="644580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browser_14575"/>
          <p:cNvSpPr>
            <a:spLocks noChangeAspect="1"/>
          </p:cNvSpPr>
          <p:nvPr/>
        </p:nvSpPr>
        <p:spPr bwMode="auto">
          <a:xfrm>
            <a:off x="4566299" y="5196447"/>
            <a:ext cx="665199" cy="665196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90210" y="1293495"/>
            <a:ext cx="5869305" cy="5259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Java作为一种主流的开发语言，对于Java开发者的框架也有很多，主流框架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Hibernate、Struts2、SSM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Boot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等等都是非常好的Java框架，对于选择Spring Boot框架的原因很简单，因为Spring Boot易学、容易上手，基本上不需要什么配置就可以就行开发了，在这段时间学习了这些框架之后，有了基本的逻辑思维，对于一个项目的整体开发的把握，以及开发前的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项目搭建，服务器部署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等等工作，都是有很多学习的地方。无论选择那种框架只要得心应手了，都不失为一个好的开发框架，Spring Boot作为主流框架的引领着，极大优化了配置，各种自动配置和maven依赖构建项目，让项目开发的效率大大提高。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目前非常流行的一种线上产品，依赖于微信而存在，能够快速开发，快速实现线上的一个传播，也不需要卸载，只要打开微信，搜索小程序就可以使用，非常简便，免去了我们必须下载的繁琐过程。微信小程序开发用微信开发者工具进行开发，在wxml文件进行页面的编写，在wxss进行前端页面的美化，json文件用于页面的基础配置，例如头部的颜色、标题之类的，js文件用来动态渲染和处理一些相关的事件，也可以处理各种业务请求。整体上的微信小程序开发十分简易，组件化开发能够是我们的开发变得更加容易上手和学习。除此之外，还可以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调用各种api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，实现各种美化和实用的操作，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云开发、可视化开发、公众号开发、小游戏开发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都非常有意思。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27284" y="373164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菱形 35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statistics-on-laptop_82095"/>
          <p:cNvSpPr>
            <a:spLocks noChangeAspect="1"/>
          </p:cNvSpPr>
          <p:nvPr/>
        </p:nvSpPr>
        <p:spPr bwMode="auto">
          <a:xfrm>
            <a:off x="514446" y="297274"/>
            <a:ext cx="595320" cy="763499"/>
          </a:xfrm>
          <a:custGeom>
            <a:avLst/>
            <a:gdLst>
              <a:gd name="connsiteX0" fmla="*/ 142069 w 258704"/>
              <a:gd name="connsiteY0" fmla="*/ 223838 h 331788"/>
              <a:gd name="connsiteX1" fmla="*/ 136989 w 258704"/>
              <a:gd name="connsiteY1" fmla="*/ 229034 h 331788"/>
              <a:gd name="connsiteX2" fmla="*/ 129369 w 258704"/>
              <a:gd name="connsiteY2" fmla="*/ 238126 h 331788"/>
              <a:gd name="connsiteX3" fmla="*/ 148419 w 258704"/>
              <a:gd name="connsiteY3" fmla="*/ 231632 h 331788"/>
              <a:gd name="connsiteX4" fmla="*/ 142069 w 258704"/>
              <a:gd name="connsiteY4" fmla="*/ 223838 h 331788"/>
              <a:gd name="connsiteX5" fmla="*/ 107558 w 258704"/>
              <a:gd name="connsiteY5" fmla="*/ 196850 h 331788"/>
              <a:gd name="connsiteX6" fmla="*/ 97619 w 258704"/>
              <a:gd name="connsiteY6" fmla="*/ 234950 h 331788"/>
              <a:gd name="connsiteX7" fmla="*/ 121225 w 258704"/>
              <a:gd name="connsiteY7" fmla="*/ 215243 h 331788"/>
              <a:gd name="connsiteX8" fmla="*/ 126194 w 258704"/>
              <a:gd name="connsiteY8" fmla="*/ 207360 h 331788"/>
              <a:gd name="connsiteX9" fmla="*/ 107558 w 258704"/>
              <a:gd name="connsiteY9" fmla="*/ 196850 h 331788"/>
              <a:gd name="connsiteX10" fmla="*/ 45549 w 258704"/>
              <a:gd name="connsiteY10" fmla="*/ 193675 h 331788"/>
              <a:gd name="connsiteX11" fmla="*/ 34119 w 258704"/>
              <a:gd name="connsiteY11" fmla="*/ 197485 h 331788"/>
              <a:gd name="connsiteX12" fmla="*/ 48407 w 258704"/>
              <a:gd name="connsiteY12" fmla="*/ 212725 h 331788"/>
              <a:gd name="connsiteX13" fmla="*/ 48407 w 258704"/>
              <a:gd name="connsiteY13" fmla="*/ 207645 h 331788"/>
              <a:gd name="connsiteX14" fmla="*/ 45549 w 258704"/>
              <a:gd name="connsiteY14" fmla="*/ 193675 h 331788"/>
              <a:gd name="connsiteX15" fmla="*/ 65869 w 258704"/>
              <a:gd name="connsiteY15" fmla="*/ 188913 h 331788"/>
              <a:gd name="connsiteX16" fmla="*/ 67176 w 258704"/>
              <a:gd name="connsiteY16" fmla="*/ 203465 h 331788"/>
              <a:gd name="connsiteX17" fmla="*/ 77635 w 258704"/>
              <a:gd name="connsiteY17" fmla="*/ 228601 h 331788"/>
              <a:gd name="connsiteX18" fmla="*/ 88094 w 258704"/>
              <a:gd name="connsiteY18" fmla="*/ 190236 h 331788"/>
              <a:gd name="connsiteX19" fmla="*/ 65869 w 258704"/>
              <a:gd name="connsiteY19" fmla="*/ 188913 h 331788"/>
              <a:gd name="connsiteX20" fmla="*/ 166170 w 258704"/>
              <a:gd name="connsiteY20" fmla="*/ 174625 h 331788"/>
              <a:gd name="connsiteX21" fmla="*/ 153181 w 258704"/>
              <a:gd name="connsiteY21" fmla="*/ 205317 h 331788"/>
              <a:gd name="connsiteX22" fmla="*/ 166170 w 258704"/>
              <a:gd name="connsiteY22" fmla="*/ 220663 h 331788"/>
              <a:gd name="connsiteX23" fmla="*/ 196044 w 258704"/>
              <a:gd name="connsiteY23" fmla="*/ 183577 h 331788"/>
              <a:gd name="connsiteX24" fmla="*/ 166170 w 258704"/>
              <a:gd name="connsiteY24" fmla="*/ 174625 h 331788"/>
              <a:gd name="connsiteX25" fmla="*/ 118623 w 258704"/>
              <a:gd name="connsiteY25" fmla="*/ 160338 h 331788"/>
              <a:gd name="connsiteX26" fmla="*/ 113494 w 258704"/>
              <a:gd name="connsiteY26" fmla="*/ 177933 h 331788"/>
              <a:gd name="connsiteX27" fmla="*/ 136574 w 258704"/>
              <a:gd name="connsiteY27" fmla="*/ 190501 h 331788"/>
              <a:gd name="connsiteX28" fmla="*/ 146832 w 258704"/>
              <a:gd name="connsiteY28" fmla="*/ 167879 h 331788"/>
              <a:gd name="connsiteX29" fmla="*/ 118623 w 258704"/>
              <a:gd name="connsiteY29" fmla="*/ 160338 h 331788"/>
              <a:gd name="connsiteX30" fmla="*/ 71266 w 258704"/>
              <a:gd name="connsiteY30" fmla="*/ 146050 h 331788"/>
              <a:gd name="connsiteX31" fmla="*/ 67456 w 258704"/>
              <a:gd name="connsiteY31" fmla="*/ 168910 h 331788"/>
              <a:gd name="connsiteX32" fmla="*/ 94126 w 258704"/>
              <a:gd name="connsiteY32" fmla="*/ 171450 h 331788"/>
              <a:gd name="connsiteX33" fmla="*/ 99206 w 258704"/>
              <a:gd name="connsiteY33" fmla="*/ 153670 h 331788"/>
              <a:gd name="connsiteX34" fmla="*/ 22371 w 258704"/>
              <a:gd name="connsiteY34" fmla="*/ 130175 h 331788"/>
              <a:gd name="connsiteX35" fmla="*/ 26181 w 258704"/>
              <a:gd name="connsiteY35" fmla="*/ 179388 h 331788"/>
              <a:gd name="connsiteX36" fmla="*/ 46501 w 258704"/>
              <a:gd name="connsiteY36" fmla="*/ 172913 h 331788"/>
              <a:gd name="connsiteX37" fmla="*/ 51581 w 258704"/>
              <a:gd name="connsiteY37" fmla="*/ 139241 h 331788"/>
              <a:gd name="connsiteX38" fmla="*/ 22371 w 258704"/>
              <a:gd name="connsiteY38" fmla="*/ 130175 h 331788"/>
              <a:gd name="connsiteX39" fmla="*/ 131274 w 258704"/>
              <a:gd name="connsiteY39" fmla="*/ 120650 h 331788"/>
              <a:gd name="connsiteX40" fmla="*/ 126194 w 258704"/>
              <a:gd name="connsiteY40" fmla="*/ 138642 h 331788"/>
              <a:gd name="connsiteX41" fmla="*/ 154134 w 258704"/>
              <a:gd name="connsiteY41" fmla="*/ 147638 h 331788"/>
              <a:gd name="connsiteX42" fmla="*/ 157944 w 258704"/>
              <a:gd name="connsiteY42" fmla="*/ 123220 h 331788"/>
              <a:gd name="connsiteX43" fmla="*/ 152864 w 258704"/>
              <a:gd name="connsiteY43" fmla="*/ 123220 h 331788"/>
              <a:gd name="connsiteX44" fmla="*/ 131274 w 258704"/>
              <a:gd name="connsiteY44" fmla="*/ 120650 h 331788"/>
              <a:gd name="connsiteX45" fmla="*/ 199219 w 258704"/>
              <a:gd name="connsiteY45" fmla="*/ 114300 h 331788"/>
              <a:gd name="connsiteX46" fmla="*/ 178899 w 258704"/>
              <a:gd name="connsiteY46" fmla="*/ 120776 h 331788"/>
              <a:gd name="connsiteX47" fmla="*/ 173819 w 258704"/>
              <a:gd name="connsiteY47" fmla="*/ 154448 h 331788"/>
              <a:gd name="connsiteX48" fmla="*/ 203029 w 258704"/>
              <a:gd name="connsiteY48" fmla="*/ 163513 h 331788"/>
              <a:gd name="connsiteX49" fmla="*/ 199219 w 258704"/>
              <a:gd name="connsiteY49" fmla="*/ 114300 h 331788"/>
              <a:gd name="connsiteX50" fmla="*/ 86384 w 258704"/>
              <a:gd name="connsiteY50" fmla="*/ 103188 h 331788"/>
              <a:gd name="connsiteX51" fmla="*/ 76981 w 258704"/>
              <a:gd name="connsiteY51" fmla="*/ 124554 h 331788"/>
              <a:gd name="connsiteX52" fmla="*/ 106533 w 258704"/>
              <a:gd name="connsiteY52" fmla="*/ 133351 h 331788"/>
              <a:gd name="connsiteX53" fmla="*/ 111906 w 258704"/>
              <a:gd name="connsiteY53" fmla="*/ 115756 h 331788"/>
              <a:gd name="connsiteX54" fmla="*/ 86384 w 258704"/>
              <a:gd name="connsiteY54" fmla="*/ 103188 h 331788"/>
              <a:gd name="connsiteX55" fmla="*/ 175406 w 258704"/>
              <a:gd name="connsiteY55" fmla="*/ 80963 h 331788"/>
              <a:gd name="connsiteX56" fmla="*/ 176676 w 258704"/>
              <a:gd name="connsiteY56" fmla="*/ 85953 h 331788"/>
              <a:gd name="connsiteX57" fmla="*/ 177946 w 258704"/>
              <a:gd name="connsiteY57" fmla="*/ 98426 h 331788"/>
              <a:gd name="connsiteX58" fmla="*/ 188106 w 258704"/>
              <a:gd name="connsiteY58" fmla="*/ 95931 h 331788"/>
              <a:gd name="connsiteX59" fmla="*/ 175406 w 258704"/>
              <a:gd name="connsiteY59" fmla="*/ 80963 h 331788"/>
              <a:gd name="connsiteX60" fmla="*/ 58025 w 258704"/>
              <a:gd name="connsiteY60" fmla="*/ 71438 h 331788"/>
              <a:gd name="connsiteX61" fmla="*/ 27769 w 258704"/>
              <a:gd name="connsiteY61" fmla="*/ 110053 h 331788"/>
              <a:gd name="connsiteX62" fmla="*/ 58025 w 258704"/>
              <a:gd name="connsiteY62" fmla="*/ 119063 h 331788"/>
              <a:gd name="connsiteX63" fmla="*/ 70632 w 258704"/>
              <a:gd name="connsiteY63" fmla="*/ 88171 h 331788"/>
              <a:gd name="connsiteX64" fmla="*/ 58025 w 258704"/>
              <a:gd name="connsiteY64" fmla="*/ 71438 h 331788"/>
              <a:gd name="connsiteX65" fmla="*/ 147765 w 258704"/>
              <a:gd name="connsiteY65" fmla="*/ 65088 h 331788"/>
              <a:gd name="connsiteX66" fmla="*/ 137306 w 258704"/>
              <a:gd name="connsiteY66" fmla="*/ 102130 h 331788"/>
              <a:gd name="connsiteX67" fmla="*/ 159531 w 258704"/>
              <a:gd name="connsiteY67" fmla="*/ 103453 h 331788"/>
              <a:gd name="connsiteX68" fmla="*/ 158224 w 258704"/>
              <a:gd name="connsiteY68" fmla="*/ 88901 h 331788"/>
              <a:gd name="connsiteX69" fmla="*/ 147765 w 258704"/>
              <a:gd name="connsiteY69" fmla="*/ 65088 h 331788"/>
              <a:gd name="connsiteX70" fmla="*/ 127782 w 258704"/>
              <a:gd name="connsiteY70" fmla="*/ 58738 h 331788"/>
              <a:gd name="connsiteX71" fmla="*/ 102865 w 258704"/>
              <a:gd name="connsiteY71" fmla="*/ 78445 h 331788"/>
              <a:gd name="connsiteX72" fmla="*/ 97619 w 258704"/>
              <a:gd name="connsiteY72" fmla="*/ 85014 h 331788"/>
              <a:gd name="connsiteX73" fmla="*/ 115979 w 258704"/>
              <a:gd name="connsiteY73" fmla="*/ 96838 h 331788"/>
              <a:gd name="connsiteX74" fmla="*/ 127782 w 258704"/>
              <a:gd name="connsiteY74" fmla="*/ 58738 h 331788"/>
              <a:gd name="connsiteX75" fmla="*/ 96031 w 258704"/>
              <a:gd name="connsiteY75" fmla="*/ 55563 h 331788"/>
              <a:gd name="connsiteX76" fmla="*/ 76981 w 258704"/>
              <a:gd name="connsiteY76" fmla="*/ 60759 h 331788"/>
              <a:gd name="connsiteX77" fmla="*/ 83331 w 258704"/>
              <a:gd name="connsiteY77" fmla="*/ 69851 h 331788"/>
              <a:gd name="connsiteX78" fmla="*/ 88411 w 258704"/>
              <a:gd name="connsiteY78" fmla="*/ 63357 h 331788"/>
              <a:gd name="connsiteX79" fmla="*/ 96031 w 258704"/>
              <a:gd name="connsiteY79" fmla="*/ 55563 h 331788"/>
              <a:gd name="connsiteX80" fmla="*/ 159243 w 258704"/>
              <a:gd name="connsiteY80" fmla="*/ 28575 h 331788"/>
              <a:gd name="connsiteX81" fmla="*/ 155346 w 258704"/>
              <a:gd name="connsiteY81" fmla="*/ 41541 h 331788"/>
              <a:gd name="connsiteX82" fmla="*/ 185220 w 258704"/>
              <a:gd name="connsiteY82" fmla="*/ 59693 h 331788"/>
              <a:gd name="connsiteX83" fmla="*/ 212496 w 258704"/>
              <a:gd name="connsiteY83" fmla="*/ 93405 h 331788"/>
              <a:gd name="connsiteX84" fmla="*/ 225485 w 258704"/>
              <a:gd name="connsiteY84" fmla="*/ 133599 h 331788"/>
              <a:gd name="connsiteX85" fmla="*/ 220290 w 258704"/>
              <a:gd name="connsiteY85" fmla="*/ 178980 h 331788"/>
              <a:gd name="connsiteX86" fmla="*/ 178726 w 258704"/>
              <a:gd name="connsiteY86" fmla="*/ 237327 h 331788"/>
              <a:gd name="connsiteX87" fmla="*/ 147553 w 258704"/>
              <a:gd name="connsiteY87" fmla="*/ 254183 h 331788"/>
              <a:gd name="connsiteX88" fmla="*/ 112483 w 258704"/>
              <a:gd name="connsiteY88" fmla="*/ 259369 h 331788"/>
              <a:gd name="connsiteX89" fmla="*/ 90403 w 258704"/>
              <a:gd name="connsiteY89" fmla="*/ 256776 h 331788"/>
              <a:gd name="connsiteX90" fmla="*/ 86506 w 258704"/>
              <a:gd name="connsiteY90" fmla="*/ 269742 h 331788"/>
              <a:gd name="connsiteX91" fmla="*/ 172231 w 258704"/>
              <a:gd name="connsiteY91" fmla="*/ 258073 h 331788"/>
              <a:gd name="connsiteX92" fmla="*/ 233278 w 258704"/>
              <a:gd name="connsiteY92" fmla="*/ 182870 h 331788"/>
              <a:gd name="connsiteX93" fmla="*/ 224186 w 258704"/>
              <a:gd name="connsiteY93" fmla="*/ 86922 h 331788"/>
              <a:gd name="connsiteX94" fmla="*/ 159243 w 258704"/>
              <a:gd name="connsiteY94" fmla="*/ 28575 h 331788"/>
              <a:gd name="connsiteX95" fmla="*/ 126791 w 258704"/>
              <a:gd name="connsiteY95" fmla="*/ 0 h 331788"/>
              <a:gd name="connsiteX96" fmla="*/ 155146 w 258704"/>
              <a:gd name="connsiteY96" fmla="*/ 5184 h 331788"/>
              <a:gd name="connsiteX97" fmla="*/ 205412 w 258704"/>
              <a:gd name="connsiteY97" fmla="*/ 33697 h 331788"/>
              <a:gd name="connsiteX98" fmla="*/ 241500 w 258704"/>
              <a:gd name="connsiteY98" fmla="*/ 76467 h 331788"/>
              <a:gd name="connsiteX99" fmla="*/ 258255 w 258704"/>
              <a:gd name="connsiteY99" fmla="*/ 130901 h 331788"/>
              <a:gd name="connsiteX100" fmla="*/ 251811 w 258704"/>
              <a:gd name="connsiteY100" fmla="*/ 187927 h 331788"/>
              <a:gd name="connsiteX101" fmla="*/ 224745 w 258704"/>
              <a:gd name="connsiteY101" fmla="*/ 239769 h 331788"/>
              <a:gd name="connsiteX102" fmla="*/ 182212 w 258704"/>
              <a:gd name="connsiteY102" fmla="*/ 276058 h 331788"/>
              <a:gd name="connsiteX103" fmla="*/ 128080 w 258704"/>
              <a:gd name="connsiteY103" fmla="*/ 291611 h 331788"/>
              <a:gd name="connsiteX104" fmla="*/ 122925 w 258704"/>
              <a:gd name="connsiteY104" fmla="*/ 292907 h 331788"/>
              <a:gd name="connsiteX105" fmla="*/ 122925 w 258704"/>
              <a:gd name="connsiteY105" fmla="*/ 311051 h 331788"/>
              <a:gd name="connsiteX106" fmla="*/ 151280 w 258704"/>
              <a:gd name="connsiteY106" fmla="*/ 311051 h 331788"/>
              <a:gd name="connsiteX107" fmla="*/ 160302 w 258704"/>
              <a:gd name="connsiteY107" fmla="*/ 320124 h 331788"/>
              <a:gd name="connsiteX108" fmla="*/ 160302 w 258704"/>
              <a:gd name="connsiteY108" fmla="*/ 322716 h 331788"/>
              <a:gd name="connsiteX109" fmla="*/ 151280 w 258704"/>
              <a:gd name="connsiteY109" fmla="*/ 331788 h 331788"/>
              <a:gd name="connsiteX110" fmla="*/ 73948 w 258704"/>
              <a:gd name="connsiteY110" fmla="*/ 331788 h 331788"/>
              <a:gd name="connsiteX111" fmla="*/ 64926 w 258704"/>
              <a:gd name="connsiteY111" fmla="*/ 322716 h 331788"/>
              <a:gd name="connsiteX112" fmla="*/ 64926 w 258704"/>
              <a:gd name="connsiteY112" fmla="*/ 320124 h 331788"/>
              <a:gd name="connsiteX113" fmla="*/ 73948 w 258704"/>
              <a:gd name="connsiteY113" fmla="*/ 311051 h 331788"/>
              <a:gd name="connsiteX114" fmla="*/ 102303 w 258704"/>
              <a:gd name="connsiteY114" fmla="*/ 311051 h 331788"/>
              <a:gd name="connsiteX115" fmla="*/ 102303 w 258704"/>
              <a:gd name="connsiteY115" fmla="*/ 292907 h 331788"/>
              <a:gd name="connsiteX116" fmla="*/ 70081 w 258704"/>
              <a:gd name="connsiteY116" fmla="*/ 286427 h 331788"/>
              <a:gd name="connsiteX117" fmla="*/ 45593 w 258704"/>
              <a:gd name="connsiteY117" fmla="*/ 276058 h 331788"/>
              <a:gd name="connsiteX118" fmla="*/ 41726 w 258704"/>
              <a:gd name="connsiteY118" fmla="*/ 264394 h 331788"/>
              <a:gd name="connsiteX119" fmla="*/ 43015 w 258704"/>
              <a:gd name="connsiteY119" fmla="*/ 261802 h 331788"/>
              <a:gd name="connsiteX120" fmla="*/ 54615 w 258704"/>
              <a:gd name="connsiteY120" fmla="*/ 257913 h 331788"/>
              <a:gd name="connsiteX121" fmla="*/ 66215 w 258704"/>
              <a:gd name="connsiteY121" fmla="*/ 263098 h 331788"/>
              <a:gd name="connsiteX122" fmla="*/ 70081 w 258704"/>
              <a:gd name="connsiteY122" fmla="*/ 251433 h 331788"/>
              <a:gd name="connsiteX123" fmla="*/ 40437 w 258704"/>
              <a:gd name="connsiteY123" fmla="*/ 233289 h 331788"/>
              <a:gd name="connsiteX124" fmla="*/ 13371 w 258704"/>
              <a:gd name="connsiteY124" fmla="*/ 199591 h 331788"/>
              <a:gd name="connsiteX125" fmla="*/ 483 w 258704"/>
              <a:gd name="connsiteY125" fmla="*/ 158118 h 331788"/>
              <a:gd name="connsiteX126" fmla="*/ 4349 w 258704"/>
              <a:gd name="connsiteY126" fmla="*/ 114052 h 331788"/>
              <a:gd name="connsiteX127" fmla="*/ 45593 w 258704"/>
              <a:gd name="connsiteY127" fmla="*/ 54434 h 331788"/>
              <a:gd name="connsiteX128" fmla="*/ 77814 w 258704"/>
              <a:gd name="connsiteY128" fmla="*/ 38882 h 331788"/>
              <a:gd name="connsiteX129" fmla="*/ 112614 w 258704"/>
              <a:gd name="connsiteY129" fmla="*/ 33697 h 331788"/>
              <a:gd name="connsiteX130" fmla="*/ 134525 w 258704"/>
              <a:gd name="connsiteY130" fmla="*/ 34993 h 331788"/>
              <a:gd name="connsiteX131" fmla="*/ 138391 w 258704"/>
              <a:gd name="connsiteY131" fmla="*/ 23329 h 331788"/>
              <a:gd name="connsiteX132" fmla="*/ 125503 w 258704"/>
              <a:gd name="connsiteY132" fmla="*/ 20737 h 331788"/>
              <a:gd name="connsiteX133" fmla="*/ 117769 w 258704"/>
              <a:gd name="connsiteY133" fmla="*/ 11664 h 331788"/>
              <a:gd name="connsiteX134" fmla="*/ 117769 w 258704"/>
              <a:gd name="connsiteY134" fmla="*/ 7776 h 331788"/>
              <a:gd name="connsiteX135" fmla="*/ 126791 w 258704"/>
              <a:gd name="connsiteY13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8704" h="331788">
                <a:moveTo>
                  <a:pt x="142069" y="223838"/>
                </a:moveTo>
                <a:cubicBezTo>
                  <a:pt x="140799" y="225137"/>
                  <a:pt x="138259" y="227735"/>
                  <a:pt x="136989" y="229034"/>
                </a:cubicBezTo>
                <a:cubicBezTo>
                  <a:pt x="134449" y="232930"/>
                  <a:pt x="131909" y="235528"/>
                  <a:pt x="129369" y="238126"/>
                </a:cubicBezTo>
                <a:cubicBezTo>
                  <a:pt x="135719" y="236827"/>
                  <a:pt x="142069" y="234229"/>
                  <a:pt x="148419" y="231632"/>
                </a:cubicBezTo>
                <a:cubicBezTo>
                  <a:pt x="145879" y="229034"/>
                  <a:pt x="144609" y="226436"/>
                  <a:pt x="142069" y="223838"/>
                </a:cubicBezTo>
                <a:close/>
                <a:moveTo>
                  <a:pt x="107558" y="196850"/>
                </a:moveTo>
                <a:cubicBezTo>
                  <a:pt x="107558" y="196850"/>
                  <a:pt x="107558" y="196850"/>
                  <a:pt x="97619" y="234950"/>
                </a:cubicBezTo>
                <a:cubicBezTo>
                  <a:pt x="105073" y="232323"/>
                  <a:pt x="113770" y="225754"/>
                  <a:pt x="121225" y="215243"/>
                </a:cubicBezTo>
                <a:cubicBezTo>
                  <a:pt x="122467" y="212616"/>
                  <a:pt x="124952" y="209988"/>
                  <a:pt x="126194" y="207360"/>
                </a:cubicBezTo>
                <a:cubicBezTo>
                  <a:pt x="121225" y="203419"/>
                  <a:pt x="115013" y="199478"/>
                  <a:pt x="107558" y="196850"/>
                </a:cubicBezTo>
                <a:close/>
                <a:moveTo>
                  <a:pt x="45549" y="193675"/>
                </a:moveTo>
                <a:cubicBezTo>
                  <a:pt x="42692" y="194945"/>
                  <a:pt x="38405" y="196215"/>
                  <a:pt x="34119" y="197485"/>
                </a:cubicBezTo>
                <a:cubicBezTo>
                  <a:pt x="38405" y="202565"/>
                  <a:pt x="44120" y="207645"/>
                  <a:pt x="48407" y="212725"/>
                </a:cubicBezTo>
                <a:cubicBezTo>
                  <a:pt x="48407" y="211455"/>
                  <a:pt x="48407" y="208915"/>
                  <a:pt x="48407" y="207645"/>
                </a:cubicBezTo>
                <a:cubicBezTo>
                  <a:pt x="46978" y="202565"/>
                  <a:pt x="46978" y="198755"/>
                  <a:pt x="45549" y="193675"/>
                </a:cubicBezTo>
                <a:close/>
                <a:moveTo>
                  <a:pt x="65869" y="188913"/>
                </a:moveTo>
                <a:cubicBezTo>
                  <a:pt x="65869" y="194205"/>
                  <a:pt x="67176" y="199497"/>
                  <a:pt x="67176" y="203465"/>
                </a:cubicBezTo>
                <a:cubicBezTo>
                  <a:pt x="69791" y="214049"/>
                  <a:pt x="72406" y="223309"/>
                  <a:pt x="77635" y="228601"/>
                </a:cubicBezTo>
                <a:lnTo>
                  <a:pt x="88094" y="190236"/>
                </a:lnTo>
                <a:cubicBezTo>
                  <a:pt x="81557" y="188913"/>
                  <a:pt x="73713" y="188913"/>
                  <a:pt x="65869" y="188913"/>
                </a:cubicBezTo>
                <a:close/>
                <a:moveTo>
                  <a:pt x="166170" y="174625"/>
                </a:moveTo>
                <a:cubicBezTo>
                  <a:pt x="162273" y="184856"/>
                  <a:pt x="158377" y="195086"/>
                  <a:pt x="153181" y="205317"/>
                </a:cubicBezTo>
                <a:cubicBezTo>
                  <a:pt x="157078" y="210432"/>
                  <a:pt x="162273" y="215548"/>
                  <a:pt x="166170" y="220663"/>
                </a:cubicBezTo>
                <a:cubicBezTo>
                  <a:pt x="179159" y="211711"/>
                  <a:pt x="189550" y="198923"/>
                  <a:pt x="196044" y="183577"/>
                </a:cubicBezTo>
                <a:cubicBezTo>
                  <a:pt x="196044" y="183577"/>
                  <a:pt x="196044" y="183577"/>
                  <a:pt x="166170" y="174625"/>
                </a:cubicBezTo>
                <a:close/>
                <a:moveTo>
                  <a:pt x="118623" y="160338"/>
                </a:moveTo>
                <a:cubicBezTo>
                  <a:pt x="118623" y="160338"/>
                  <a:pt x="118623" y="160338"/>
                  <a:pt x="113494" y="177933"/>
                </a:cubicBezTo>
                <a:cubicBezTo>
                  <a:pt x="122470" y="180447"/>
                  <a:pt x="130163" y="185474"/>
                  <a:pt x="136574" y="190501"/>
                </a:cubicBezTo>
                <a:cubicBezTo>
                  <a:pt x="140421" y="182960"/>
                  <a:pt x="144268" y="175420"/>
                  <a:pt x="146832" y="167879"/>
                </a:cubicBezTo>
                <a:cubicBezTo>
                  <a:pt x="146832" y="167879"/>
                  <a:pt x="146832" y="167879"/>
                  <a:pt x="118623" y="160338"/>
                </a:cubicBezTo>
                <a:close/>
                <a:moveTo>
                  <a:pt x="71266" y="146050"/>
                </a:moveTo>
                <a:cubicBezTo>
                  <a:pt x="69996" y="153670"/>
                  <a:pt x="68726" y="161290"/>
                  <a:pt x="67456" y="168910"/>
                </a:cubicBezTo>
                <a:cubicBezTo>
                  <a:pt x="76346" y="168910"/>
                  <a:pt x="85236" y="170180"/>
                  <a:pt x="94126" y="171450"/>
                </a:cubicBezTo>
                <a:cubicBezTo>
                  <a:pt x="94126" y="171450"/>
                  <a:pt x="94126" y="171450"/>
                  <a:pt x="99206" y="153670"/>
                </a:cubicBezTo>
                <a:close/>
                <a:moveTo>
                  <a:pt x="22371" y="130175"/>
                </a:moveTo>
                <a:cubicBezTo>
                  <a:pt x="19831" y="147011"/>
                  <a:pt x="21101" y="163847"/>
                  <a:pt x="26181" y="179388"/>
                </a:cubicBezTo>
                <a:cubicBezTo>
                  <a:pt x="32531" y="176798"/>
                  <a:pt x="38881" y="174208"/>
                  <a:pt x="46501" y="172913"/>
                </a:cubicBezTo>
                <a:cubicBezTo>
                  <a:pt x="46501" y="161257"/>
                  <a:pt x="49041" y="150896"/>
                  <a:pt x="51581" y="139241"/>
                </a:cubicBezTo>
                <a:cubicBezTo>
                  <a:pt x="51581" y="139241"/>
                  <a:pt x="51581" y="139241"/>
                  <a:pt x="22371" y="130175"/>
                </a:cubicBezTo>
                <a:close/>
                <a:moveTo>
                  <a:pt x="131274" y="120650"/>
                </a:moveTo>
                <a:cubicBezTo>
                  <a:pt x="131274" y="120650"/>
                  <a:pt x="131274" y="120650"/>
                  <a:pt x="126194" y="138642"/>
                </a:cubicBezTo>
                <a:lnTo>
                  <a:pt x="154134" y="147638"/>
                </a:lnTo>
                <a:cubicBezTo>
                  <a:pt x="155404" y="139927"/>
                  <a:pt x="156674" y="130931"/>
                  <a:pt x="157944" y="123220"/>
                </a:cubicBezTo>
                <a:cubicBezTo>
                  <a:pt x="156674" y="123220"/>
                  <a:pt x="155404" y="123220"/>
                  <a:pt x="152864" y="123220"/>
                </a:cubicBezTo>
                <a:cubicBezTo>
                  <a:pt x="146514" y="123220"/>
                  <a:pt x="138894" y="123220"/>
                  <a:pt x="131274" y="120650"/>
                </a:cubicBezTo>
                <a:close/>
                <a:moveTo>
                  <a:pt x="199219" y="114300"/>
                </a:moveTo>
                <a:cubicBezTo>
                  <a:pt x="192869" y="116890"/>
                  <a:pt x="186519" y="119480"/>
                  <a:pt x="178899" y="120776"/>
                </a:cubicBezTo>
                <a:cubicBezTo>
                  <a:pt x="178899" y="131136"/>
                  <a:pt x="176359" y="142792"/>
                  <a:pt x="173819" y="154448"/>
                </a:cubicBezTo>
                <a:lnTo>
                  <a:pt x="203029" y="163513"/>
                </a:lnTo>
                <a:cubicBezTo>
                  <a:pt x="205569" y="146677"/>
                  <a:pt x="204299" y="129841"/>
                  <a:pt x="199219" y="114300"/>
                </a:cubicBezTo>
                <a:close/>
                <a:moveTo>
                  <a:pt x="86384" y="103188"/>
                </a:moveTo>
                <a:cubicBezTo>
                  <a:pt x="83697" y="109472"/>
                  <a:pt x="79667" y="117013"/>
                  <a:pt x="76981" y="124554"/>
                </a:cubicBezTo>
                <a:cubicBezTo>
                  <a:pt x="76981" y="124554"/>
                  <a:pt x="76981" y="124554"/>
                  <a:pt x="106533" y="133351"/>
                </a:cubicBezTo>
                <a:cubicBezTo>
                  <a:pt x="106533" y="133351"/>
                  <a:pt x="106533" y="133351"/>
                  <a:pt x="111906" y="115756"/>
                </a:cubicBezTo>
                <a:cubicBezTo>
                  <a:pt x="102503" y="111986"/>
                  <a:pt x="94444" y="108215"/>
                  <a:pt x="86384" y="103188"/>
                </a:cubicBezTo>
                <a:close/>
                <a:moveTo>
                  <a:pt x="175406" y="80963"/>
                </a:moveTo>
                <a:cubicBezTo>
                  <a:pt x="176676" y="82210"/>
                  <a:pt x="176676" y="83458"/>
                  <a:pt x="176676" y="85953"/>
                </a:cubicBezTo>
                <a:cubicBezTo>
                  <a:pt x="177946" y="89695"/>
                  <a:pt x="177946" y="94684"/>
                  <a:pt x="177946" y="98426"/>
                </a:cubicBezTo>
                <a:cubicBezTo>
                  <a:pt x="181756" y="98426"/>
                  <a:pt x="185566" y="97179"/>
                  <a:pt x="188106" y="95931"/>
                </a:cubicBezTo>
                <a:cubicBezTo>
                  <a:pt x="185566" y="89695"/>
                  <a:pt x="180486" y="84705"/>
                  <a:pt x="175406" y="80963"/>
                </a:cubicBezTo>
                <a:close/>
                <a:moveTo>
                  <a:pt x="58025" y="71438"/>
                </a:moveTo>
                <a:cubicBezTo>
                  <a:pt x="44158" y="81735"/>
                  <a:pt x="34072" y="94607"/>
                  <a:pt x="27769" y="110053"/>
                </a:cubicBezTo>
                <a:cubicBezTo>
                  <a:pt x="27769" y="110053"/>
                  <a:pt x="27769" y="110053"/>
                  <a:pt x="58025" y="119063"/>
                </a:cubicBezTo>
                <a:cubicBezTo>
                  <a:pt x="61807" y="107479"/>
                  <a:pt x="65589" y="97181"/>
                  <a:pt x="70632" y="88171"/>
                </a:cubicBezTo>
                <a:cubicBezTo>
                  <a:pt x="65589" y="83023"/>
                  <a:pt x="61807" y="77874"/>
                  <a:pt x="58025" y="71438"/>
                </a:cubicBezTo>
                <a:close/>
                <a:moveTo>
                  <a:pt x="147765" y="65088"/>
                </a:moveTo>
                <a:lnTo>
                  <a:pt x="137306" y="102130"/>
                </a:lnTo>
                <a:cubicBezTo>
                  <a:pt x="143843" y="103453"/>
                  <a:pt x="151687" y="104776"/>
                  <a:pt x="159531" y="103453"/>
                </a:cubicBezTo>
                <a:cubicBezTo>
                  <a:pt x="159531" y="98161"/>
                  <a:pt x="158224" y="94193"/>
                  <a:pt x="158224" y="88901"/>
                </a:cubicBezTo>
                <a:cubicBezTo>
                  <a:pt x="155609" y="78317"/>
                  <a:pt x="152994" y="70380"/>
                  <a:pt x="147765" y="65088"/>
                </a:cubicBezTo>
                <a:close/>
                <a:moveTo>
                  <a:pt x="127782" y="58738"/>
                </a:moveTo>
                <a:cubicBezTo>
                  <a:pt x="119914" y="61366"/>
                  <a:pt x="110733" y="67935"/>
                  <a:pt x="102865" y="78445"/>
                </a:cubicBezTo>
                <a:cubicBezTo>
                  <a:pt x="101553" y="79759"/>
                  <a:pt x="98931" y="82386"/>
                  <a:pt x="97619" y="85014"/>
                </a:cubicBezTo>
                <a:cubicBezTo>
                  <a:pt x="102865" y="88955"/>
                  <a:pt x="109422" y="92897"/>
                  <a:pt x="115979" y="96838"/>
                </a:cubicBezTo>
                <a:cubicBezTo>
                  <a:pt x="115979" y="96838"/>
                  <a:pt x="115979" y="96838"/>
                  <a:pt x="127782" y="58738"/>
                </a:cubicBezTo>
                <a:close/>
                <a:moveTo>
                  <a:pt x="96031" y="55563"/>
                </a:moveTo>
                <a:cubicBezTo>
                  <a:pt x="89681" y="56862"/>
                  <a:pt x="83331" y="58161"/>
                  <a:pt x="76981" y="60759"/>
                </a:cubicBezTo>
                <a:cubicBezTo>
                  <a:pt x="79521" y="64655"/>
                  <a:pt x="80791" y="67253"/>
                  <a:pt x="83331" y="69851"/>
                </a:cubicBezTo>
                <a:cubicBezTo>
                  <a:pt x="84601" y="67253"/>
                  <a:pt x="87141" y="65954"/>
                  <a:pt x="88411" y="63357"/>
                </a:cubicBezTo>
                <a:cubicBezTo>
                  <a:pt x="90951" y="60759"/>
                  <a:pt x="93491" y="58161"/>
                  <a:pt x="96031" y="55563"/>
                </a:cubicBezTo>
                <a:close/>
                <a:moveTo>
                  <a:pt x="159243" y="28575"/>
                </a:moveTo>
                <a:cubicBezTo>
                  <a:pt x="159243" y="28575"/>
                  <a:pt x="159243" y="28575"/>
                  <a:pt x="155346" y="41541"/>
                </a:cubicBezTo>
                <a:cubicBezTo>
                  <a:pt x="165737" y="45431"/>
                  <a:pt x="176128" y="51914"/>
                  <a:pt x="185220" y="59693"/>
                </a:cubicBezTo>
                <a:cubicBezTo>
                  <a:pt x="195611" y="68770"/>
                  <a:pt x="204703" y="80439"/>
                  <a:pt x="212496" y="93405"/>
                </a:cubicBezTo>
                <a:cubicBezTo>
                  <a:pt x="218991" y="106371"/>
                  <a:pt x="222887" y="119337"/>
                  <a:pt x="225485" y="133599"/>
                </a:cubicBezTo>
                <a:cubicBezTo>
                  <a:pt x="226784" y="149159"/>
                  <a:pt x="225485" y="164718"/>
                  <a:pt x="220290" y="178980"/>
                </a:cubicBezTo>
                <a:cubicBezTo>
                  <a:pt x="213795" y="202319"/>
                  <a:pt x="199508" y="223065"/>
                  <a:pt x="178726" y="237327"/>
                </a:cubicBezTo>
                <a:cubicBezTo>
                  <a:pt x="169634" y="245107"/>
                  <a:pt x="159243" y="250293"/>
                  <a:pt x="147553" y="254183"/>
                </a:cubicBezTo>
                <a:cubicBezTo>
                  <a:pt x="135863" y="256776"/>
                  <a:pt x="124173" y="259369"/>
                  <a:pt x="112483" y="259369"/>
                </a:cubicBezTo>
                <a:cubicBezTo>
                  <a:pt x="104690" y="259369"/>
                  <a:pt x="96897" y="258073"/>
                  <a:pt x="90403" y="256776"/>
                </a:cubicBezTo>
                <a:cubicBezTo>
                  <a:pt x="90403" y="256776"/>
                  <a:pt x="90403" y="256776"/>
                  <a:pt x="86506" y="269742"/>
                </a:cubicBezTo>
                <a:cubicBezTo>
                  <a:pt x="115081" y="276225"/>
                  <a:pt x="144955" y="272335"/>
                  <a:pt x="172231" y="258073"/>
                </a:cubicBezTo>
                <a:cubicBezTo>
                  <a:pt x="202105" y="241217"/>
                  <a:pt x="224186" y="215285"/>
                  <a:pt x="233278" y="182870"/>
                </a:cubicBezTo>
                <a:cubicBezTo>
                  <a:pt x="243669" y="150455"/>
                  <a:pt x="239773" y="116744"/>
                  <a:pt x="224186" y="86922"/>
                </a:cubicBezTo>
                <a:cubicBezTo>
                  <a:pt x="209899" y="59693"/>
                  <a:pt x="186519" y="40244"/>
                  <a:pt x="159243" y="28575"/>
                </a:cubicBezTo>
                <a:close/>
                <a:moveTo>
                  <a:pt x="126791" y="0"/>
                </a:moveTo>
                <a:cubicBezTo>
                  <a:pt x="137102" y="1296"/>
                  <a:pt x="146124" y="2592"/>
                  <a:pt x="155146" y="5184"/>
                </a:cubicBezTo>
                <a:cubicBezTo>
                  <a:pt x="173190" y="11664"/>
                  <a:pt x="191234" y="20737"/>
                  <a:pt x="205412" y="33697"/>
                </a:cubicBezTo>
                <a:cubicBezTo>
                  <a:pt x="220878" y="45362"/>
                  <a:pt x="232478" y="59618"/>
                  <a:pt x="241500" y="76467"/>
                </a:cubicBezTo>
                <a:cubicBezTo>
                  <a:pt x="250522" y="93316"/>
                  <a:pt x="255678" y="111460"/>
                  <a:pt x="258255" y="130901"/>
                </a:cubicBezTo>
                <a:cubicBezTo>
                  <a:pt x="259544" y="150342"/>
                  <a:pt x="258255" y="169782"/>
                  <a:pt x="251811" y="187927"/>
                </a:cubicBezTo>
                <a:cubicBezTo>
                  <a:pt x="246656" y="207368"/>
                  <a:pt x="237633" y="224216"/>
                  <a:pt x="224745" y="239769"/>
                </a:cubicBezTo>
                <a:cubicBezTo>
                  <a:pt x="213145" y="254025"/>
                  <a:pt x="197679" y="266986"/>
                  <a:pt x="182212" y="276058"/>
                </a:cubicBezTo>
                <a:cubicBezTo>
                  <a:pt x="165457" y="285130"/>
                  <a:pt x="147413" y="290315"/>
                  <a:pt x="128080" y="291611"/>
                </a:cubicBezTo>
                <a:cubicBezTo>
                  <a:pt x="126791" y="292907"/>
                  <a:pt x="124214" y="292907"/>
                  <a:pt x="122925" y="292907"/>
                </a:cubicBezTo>
                <a:cubicBezTo>
                  <a:pt x="122925" y="292907"/>
                  <a:pt x="122925" y="292907"/>
                  <a:pt x="122925" y="311051"/>
                </a:cubicBezTo>
                <a:cubicBezTo>
                  <a:pt x="122925" y="311051"/>
                  <a:pt x="122925" y="311051"/>
                  <a:pt x="151280" y="311051"/>
                </a:cubicBezTo>
                <a:cubicBezTo>
                  <a:pt x="156435" y="311051"/>
                  <a:pt x="160302" y="314940"/>
                  <a:pt x="160302" y="320124"/>
                </a:cubicBezTo>
                <a:cubicBezTo>
                  <a:pt x="160302" y="320124"/>
                  <a:pt x="160302" y="320124"/>
                  <a:pt x="160302" y="322716"/>
                </a:cubicBezTo>
                <a:cubicBezTo>
                  <a:pt x="160302" y="327900"/>
                  <a:pt x="156435" y="331788"/>
                  <a:pt x="151280" y="331788"/>
                </a:cubicBezTo>
                <a:cubicBezTo>
                  <a:pt x="151280" y="331788"/>
                  <a:pt x="151280" y="331788"/>
                  <a:pt x="73948" y="331788"/>
                </a:cubicBezTo>
                <a:cubicBezTo>
                  <a:pt x="68792" y="331788"/>
                  <a:pt x="64926" y="327900"/>
                  <a:pt x="64926" y="322716"/>
                </a:cubicBezTo>
                <a:cubicBezTo>
                  <a:pt x="64926" y="322716"/>
                  <a:pt x="64926" y="322716"/>
                  <a:pt x="64926" y="320124"/>
                </a:cubicBezTo>
                <a:cubicBezTo>
                  <a:pt x="64926" y="314940"/>
                  <a:pt x="68792" y="311051"/>
                  <a:pt x="73948" y="311051"/>
                </a:cubicBezTo>
                <a:cubicBezTo>
                  <a:pt x="73948" y="311051"/>
                  <a:pt x="73948" y="311051"/>
                  <a:pt x="102303" y="311051"/>
                </a:cubicBezTo>
                <a:cubicBezTo>
                  <a:pt x="102303" y="311051"/>
                  <a:pt x="102303" y="311051"/>
                  <a:pt x="102303" y="292907"/>
                </a:cubicBezTo>
                <a:cubicBezTo>
                  <a:pt x="91992" y="291611"/>
                  <a:pt x="80392" y="290315"/>
                  <a:pt x="70081" y="286427"/>
                </a:cubicBezTo>
                <a:cubicBezTo>
                  <a:pt x="62348" y="283834"/>
                  <a:pt x="53326" y="279946"/>
                  <a:pt x="45593" y="276058"/>
                </a:cubicBezTo>
                <a:cubicBezTo>
                  <a:pt x="40437" y="273466"/>
                  <a:pt x="39149" y="268282"/>
                  <a:pt x="41726" y="264394"/>
                </a:cubicBezTo>
                <a:cubicBezTo>
                  <a:pt x="41726" y="264394"/>
                  <a:pt x="41726" y="264394"/>
                  <a:pt x="43015" y="261802"/>
                </a:cubicBezTo>
                <a:cubicBezTo>
                  <a:pt x="45593" y="257913"/>
                  <a:pt x="50748" y="256617"/>
                  <a:pt x="54615" y="257913"/>
                </a:cubicBezTo>
                <a:cubicBezTo>
                  <a:pt x="58481" y="260506"/>
                  <a:pt x="62348" y="261802"/>
                  <a:pt x="66215" y="263098"/>
                </a:cubicBezTo>
                <a:cubicBezTo>
                  <a:pt x="66215" y="263098"/>
                  <a:pt x="66215" y="263098"/>
                  <a:pt x="70081" y="251433"/>
                </a:cubicBezTo>
                <a:cubicBezTo>
                  <a:pt x="59770" y="246249"/>
                  <a:pt x="49459" y="241065"/>
                  <a:pt x="40437" y="233289"/>
                </a:cubicBezTo>
                <a:cubicBezTo>
                  <a:pt x="30127" y="224216"/>
                  <a:pt x="19816" y="212552"/>
                  <a:pt x="13371" y="199591"/>
                </a:cubicBezTo>
                <a:cubicBezTo>
                  <a:pt x="6927" y="186631"/>
                  <a:pt x="1772" y="172374"/>
                  <a:pt x="483" y="158118"/>
                </a:cubicBezTo>
                <a:cubicBezTo>
                  <a:pt x="-806" y="142565"/>
                  <a:pt x="483" y="128309"/>
                  <a:pt x="4349" y="114052"/>
                </a:cubicBezTo>
                <a:cubicBezTo>
                  <a:pt x="12082" y="89427"/>
                  <a:pt x="26260" y="69987"/>
                  <a:pt x="45593" y="54434"/>
                </a:cubicBezTo>
                <a:cubicBezTo>
                  <a:pt x="55904" y="47954"/>
                  <a:pt x="66215" y="42770"/>
                  <a:pt x="77814" y="38882"/>
                </a:cubicBezTo>
                <a:cubicBezTo>
                  <a:pt x="88126" y="34993"/>
                  <a:pt x="101014" y="33697"/>
                  <a:pt x="112614" y="33697"/>
                </a:cubicBezTo>
                <a:cubicBezTo>
                  <a:pt x="120347" y="33697"/>
                  <a:pt x="128080" y="33697"/>
                  <a:pt x="134525" y="34993"/>
                </a:cubicBezTo>
                <a:cubicBezTo>
                  <a:pt x="134525" y="34993"/>
                  <a:pt x="134525" y="34993"/>
                  <a:pt x="138391" y="23329"/>
                </a:cubicBezTo>
                <a:cubicBezTo>
                  <a:pt x="134525" y="22033"/>
                  <a:pt x="129369" y="20737"/>
                  <a:pt x="125503" y="20737"/>
                </a:cubicBezTo>
                <a:cubicBezTo>
                  <a:pt x="120347" y="20737"/>
                  <a:pt x="117769" y="16848"/>
                  <a:pt x="117769" y="11664"/>
                </a:cubicBezTo>
                <a:cubicBezTo>
                  <a:pt x="117769" y="11664"/>
                  <a:pt x="117769" y="11664"/>
                  <a:pt x="117769" y="7776"/>
                </a:cubicBezTo>
                <a:cubicBezTo>
                  <a:pt x="117769" y="3888"/>
                  <a:pt x="122925" y="0"/>
                  <a:pt x="126791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18" name="statistics-on-laptop_82095"/>
          <p:cNvSpPr>
            <a:spLocks noChangeAspect="1"/>
          </p:cNvSpPr>
          <p:nvPr/>
        </p:nvSpPr>
        <p:spPr bwMode="auto">
          <a:xfrm>
            <a:off x="5450005" y="1110618"/>
            <a:ext cx="1656788" cy="1527966"/>
          </a:xfrm>
          <a:custGeom>
            <a:avLst/>
            <a:gdLst>
              <a:gd name="connsiteX0" fmla="*/ 75173 w 330497"/>
              <a:gd name="connsiteY0" fmla="*/ 222249 h 304800"/>
              <a:gd name="connsiteX1" fmla="*/ 56870 w 330497"/>
              <a:gd name="connsiteY1" fmla="*/ 239535 h 304800"/>
              <a:gd name="connsiteX2" fmla="*/ 55563 w 330497"/>
              <a:gd name="connsiteY2" fmla="*/ 242005 h 304800"/>
              <a:gd name="connsiteX3" fmla="*/ 58178 w 330497"/>
              <a:gd name="connsiteY3" fmla="*/ 243240 h 304800"/>
              <a:gd name="connsiteX4" fmla="*/ 67329 w 330497"/>
              <a:gd name="connsiteY4" fmla="*/ 244474 h 304800"/>
              <a:gd name="connsiteX5" fmla="*/ 72559 w 330497"/>
              <a:gd name="connsiteY5" fmla="*/ 240770 h 304800"/>
              <a:gd name="connsiteX6" fmla="*/ 77788 w 330497"/>
              <a:gd name="connsiteY6" fmla="*/ 225953 h 304800"/>
              <a:gd name="connsiteX7" fmla="*/ 77788 w 330497"/>
              <a:gd name="connsiteY7" fmla="*/ 223484 h 304800"/>
              <a:gd name="connsiteX8" fmla="*/ 76481 w 330497"/>
              <a:gd name="connsiteY8" fmla="*/ 222249 h 304800"/>
              <a:gd name="connsiteX9" fmla="*/ 75173 w 330497"/>
              <a:gd name="connsiteY9" fmla="*/ 222249 h 304800"/>
              <a:gd name="connsiteX10" fmla="*/ 226286 w 330497"/>
              <a:gd name="connsiteY10" fmla="*/ 209549 h 304800"/>
              <a:gd name="connsiteX11" fmla="*/ 221258 w 330497"/>
              <a:gd name="connsiteY11" fmla="*/ 213461 h 304800"/>
              <a:gd name="connsiteX12" fmla="*/ 221258 w 330497"/>
              <a:gd name="connsiteY12" fmla="*/ 216069 h 304800"/>
              <a:gd name="connsiteX13" fmla="*/ 220002 w 330497"/>
              <a:gd name="connsiteY13" fmla="*/ 222589 h 304800"/>
              <a:gd name="connsiteX14" fmla="*/ 225029 w 330497"/>
              <a:gd name="connsiteY14" fmla="*/ 223893 h 304800"/>
              <a:gd name="connsiteX15" fmla="*/ 226286 w 330497"/>
              <a:gd name="connsiteY15" fmla="*/ 229110 h 304800"/>
              <a:gd name="connsiteX16" fmla="*/ 218745 w 330497"/>
              <a:gd name="connsiteY16" fmla="*/ 233022 h 304800"/>
              <a:gd name="connsiteX17" fmla="*/ 220002 w 330497"/>
              <a:gd name="connsiteY17" fmla="*/ 236934 h 304800"/>
              <a:gd name="connsiteX18" fmla="*/ 226286 w 330497"/>
              <a:gd name="connsiteY18" fmla="*/ 240846 h 304800"/>
              <a:gd name="connsiteX19" fmla="*/ 222515 w 330497"/>
              <a:gd name="connsiteY19" fmla="*/ 247366 h 304800"/>
              <a:gd name="connsiteX20" fmla="*/ 217488 w 330497"/>
              <a:gd name="connsiteY20" fmla="*/ 252582 h 304800"/>
              <a:gd name="connsiteX21" fmla="*/ 217488 w 330497"/>
              <a:gd name="connsiteY21" fmla="*/ 253886 h 304800"/>
              <a:gd name="connsiteX22" fmla="*/ 218745 w 330497"/>
              <a:gd name="connsiteY22" fmla="*/ 253886 h 304800"/>
              <a:gd name="connsiteX23" fmla="*/ 222515 w 330497"/>
              <a:gd name="connsiteY23" fmla="*/ 252582 h 304800"/>
              <a:gd name="connsiteX24" fmla="*/ 226286 w 330497"/>
              <a:gd name="connsiteY24" fmla="*/ 253886 h 304800"/>
              <a:gd name="connsiteX25" fmla="*/ 226286 w 330497"/>
              <a:gd name="connsiteY25" fmla="*/ 259102 h 304800"/>
              <a:gd name="connsiteX26" fmla="*/ 222515 w 330497"/>
              <a:gd name="connsiteY26" fmla="*/ 265622 h 304800"/>
              <a:gd name="connsiteX27" fmla="*/ 221258 w 330497"/>
              <a:gd name="connsiteY27" fmla="*/ 276054 h 304800"/>
              <a:gd name="connsiteX28" fmla="*/ 223772 w 330497"/>
              <a:gd name="connsiteY28" fmla="*/ 282574 h 304800"/>
              <a:gd name="connsiteX29" fmla="*/ 225029 w 330497"/>
              <a:gd name="connsiteY29" fmla="*/ 282574 h 304800"/>
              <a:gd name="connsiteX30" fmla="*/ 230056 w 330497"/>
              <a:gd name="connsiteY30" fmla="*/ 266926 h 304800"/>
              <a:gd name="connsiteX31" fmla="*/ 237597 w 330497"/>
              <a:gd name="connsiteY31" fmla="*/ 261710 h 304800"/>
              <a:gd name="connsiteX32" fmla="*/ 240110 w 330497"/>
              <a:gd name="connsiteY32" fmla="*/ 264318 h 304800"/>
              <a:gd name="connsiteX33" fmla="*/ 245137 w 330497"/>
              <a:gd name="connsiteY33" fmla="*/ 268230 h 304800"/>
              <a:gd name="connsiteX34" fmla="*/ 247651 w 330497"/>
              <a:gd name="connsiteY34" fmla="*/ 268230 h 304800"/>
              <a:gd name="connsiteX35" fmla="*/ 247651 w 330497"/>
              <a:gd name="connsiteY35" fmla="*/ 266926 h 304800"/>
              <a:gd name="connsiteX36" fmla="*/ 246394 w 330497"/>
              <a:gd name="connsiteY36" fmla="*/ 263014 h 304800"/>
              <a:gd name="connsiteX37" fmla="*/ 236340 w 330497"/>
              <a:gd name="connsiteY37" fmla="*/ 218677 h 304800"/>
              <a:gd name="connsiteX38" fmla="*/ 232569 w 330497"/>
              <a:gd name="connsiteY38" fmla="*/ 209549 h 304800"/>
              <a:gd name="connsiteX39" fmla="*/ 231313 w 330497"/>
              <a:gd name="connsiteY39" fmla="*/ 209549 h 304800"/>
              <a:gd name="connsiteX40" fmla="*/ 226286 w 330497"/>
              <a:gd name="connsiteY40" fmla="*/ 209549 h 304800"/>
              <a:gd name="connsiteX41" fmla="*/ 245475 w 330497"/>
              <a:gd name="connsiteY41" fmla="*/ 204787 h 304800"/>
              <a:gd name="connsiteX42" fmla="*/ 244182 w 330497"/>
              <a:gd name="connsiteY42" fmla="*/ 206082 h 304800"/>
              <a:gd name="connsiteX43" fmla="*/ 245475 w 330497"/>
              <a:gd name="connsiteY43" fmla="*/ 215148 h 304800"/>
              <a:gd name="connsiteX44" fmla="*/ 248062 w 330497"/>
              <a:gd name="connsiteY44" fmla="*/ 221623 h 304800"/>
              <a:gd name="connsiteX45" fmla="*/ 254530 w 330497"/>
              <a:gd name="connsiteY45" fmla="*/ 248820 h 304800"/>
              <a:gd name="connsiteX46" fmla="*/ 255823 w 330497"/>
              <a:gd name="connsiteY46" fmla="*/ 252705 h 304800"/>
              <a:gd name="connsiteX47" fmla="*/ 257117 w 330497"/>
              <a:gd name="connsiteY47" fmla="*/ 254000 h 304800"/>
              <a:gd name="connsiteX48" fmla="*/ 258410 w 330497"/>
              <a:gd name="connsiteY48" fmla="*/ 252705 h 304800"/>
              <a:gd name="connsiteX49" fmla="*/ 259704 w 330497"/>
              <a:gd name="connsiteY49" fmla="*/ 247525 h 304800"/>
              <a:gd name="connsiteX50" fmla="*/ 267465 w 330497"/>
              <a:gd name="connsiteY50" fmla="*/ 241049 h 304800"/>
              <a:gd name="connsiteX51" fmla="*/ 272639 w 330497"/>
              <a:gd name="connsiteY51" fmla="*/ 242345 h 304800"/>
              <a:gd name="connsiteX52" fmla="*/ 276520 w 330497"/>
              <a:gd name="connsiteY52" fmla="*/ 242345 h 304800"/>
              <a:gd name="connsiteX53" fmla="*/ 273932 w 330497"/>
              <a:gd name="connsiteY53" fmla="*/ 238459 h 304800"/>
              <a:gd name="connsiteX54" fmla="*/ 268758 w 330497"/>
              <a:gd name="connsiteY54" fmla="*/ 233279 h 304800"/>
              <a:gd name="connsiteX55" fmla="*/ 250649 w 330497"/>
              <a:gd name="connsiteY55" fmla="*/ 211263 h 304800"/>
              <a:gd name="connsiteX56" fmla="*/ 246769 w 330497"/>
              <a:gd name="connsiteY56" fmla="*/ 204787 h 304800"/>
              <a:gd name="connsiteX57" fmla="*/ 245475 w 330497"/>
              <a:gd name="connsiteY57" fmla="*/ 204787 h 304800"/>
              <a:gd name="connsiteX58" fmla="*/ 63501 w 330497"/>
              <a:gd name="connsiteY58" fmla="*/ 191786 h 304800"/>
              <a:gd name="connsiteX59" fmla="*/ 38822 w 330497"/>
              <a:gd name="connsiteY59" fmla="*/ 193074 h 304800"/>
              <a:gd name="connsiteX60" fmla="*/ 31029 w 330497"/>
              <a:gd name="connsiteY60" fmla="*/ 198222 h 304800"/>
              <a:gd name="connsiteX61" fmla="*/ 20638 w 330497"/>
              <a:gd name="connsiteY61" fmla="*/ 226540 h 304800"/>
              <a:gd name="connsiteX62" fmla="*/ 28431 w 330497"/>
              <a:gd name="connsiteY62" fmla="*/ 260006 h 304800"/>
              <a:gd name="connsiteX63" fmla="*/ 37523 w 330497"/>
              <a:gd name="connsiteY63" fmla="*/ 271590 h 304800"/>
              <a:gd name="connsiteX64" fmla="*/ 79087 w 330497"/>
              <a:gd name="connsiteY64" fmla="*/ 284462 h 304800"/>
              <a:gd name="connsiteX65" fmla="*/ 82984 w 330497"/>
              <a:gd name="connsiteY65" fmla="*/ 284462 h 304800"/>
              <a:gd name="connsiteX66" fmla="*/ 99869 w 330497"/>
              <a:gd name="connsiteY66" fmla="*/ 275452 h 304800"/>
              <a:gd name="connsiteX67" fmla="*/ 108961 w 330497"/>
              <a:gd name="connsiteY67" fmla="*/ 266442 h 304800"/>
              <a:gd name="connsiteX68" fmla="*/ 119352 w 330497"/>
              <a:gd name="connsiteY68" fmla="*/ 240699 h 304800"/>
              <a:gd name="connsiteX69" fmla="*/ 118053 w 330497"/>
              <a:gd name="connsiteY69" fmla="*/ 230401 h 304800"/>
              <a:gd name="connsiteX70" fmla="*/ 118053 w 330497"/>
              <a:gd name="connsiteY70" fmla="*/ 229114 h 304800"/>
              <a:gd name="connsiteX71" fmla="*/ 115455 w 330497"/>
              <a:gd name="connsiteY71" fmla="*/ 230401 h 304800"/>
              <a:gd name="connsiteX72" fmla="*/ 111559 w 330497"/>
              <a:gd name="connsiteY72" fmla="*/ 235550 h 304800"/>
              <a:gd name="connsiteX73" fmla="*/ 92076 w 330497"/>
              <a:gd name="connsiteY73" fmla="*/ 254857 h 304800"/>
              <a:gd name="connsiteX74" fmla="*/ 69995 w 330497"/>
              <a:gd name="connsiteY74" fmla="*/ 260006 h 304800"/>
              <a:gd name="connsiteX75" fmla="*/ 64800 w 330497"/>
              <a:gd name="connsiteY75" fmla="*/ 260006 h 304800"/>
              <a:gd name="connsiteX76" fmla="*/ 51811 w 330497"/>
              <a:gd name="connsiteY76" fmla="*/ 258719 h 304800"/>
              <a:gd name="connsiteX77" fmla="*/ 40121 w 330497"/>
              <a:gd name="connsiteY77" fmla="*/ 249709 h 304800"/>
              <a:gd name="connsiteX78" fmla="*/ 38822 w 330497"/>
              <a:gd name="connsiteY78" fmla="*/ 248422 h 304800"/>
              <a:gd name="connsiteX79" fmla="*/ 34926 w 330497"/>
              <a:gd name="connsiteY79" fmla="*/ 241986 h 304800"/>
              <a:gd name="connsiteX80" fmla="*/ 40121 w 330497"/>
              <a:gd name="connsiteY80" fmla="*/ 230401 h 304800"/>
              <a:gd name="connsiteX81" fmla="*/ 58305 w 330497"/>
              <a:gd name="connsiteY81" fmla="*/ 214955 h 304800"/>
              <a:gd name="connsiteX82" fmla="*/ 68696 w 330497"/>
              <a:gd name="connsiteY82" fmla="*/ 205945 h 304800"/>
              <a:gd name="connsiteX83" fmla="*/ 69995 w 330497"/>
              <a:gd name="connsiteY83" fmla="*/ 200797 h 304800"/>
              <a:gd name="connsiteX84" fmla="*/ 67397 w 330497"/>
              <a:gd name="connsiteY84" fmla="*/ 194361 h 304800"/>
              <a:gd name="connsiteX85" fmla="*/ 63501 w 330497"/>
              <a:gd name="connsiteY85" fmla="*/ 191786 h 304800"/>
              <a:gd name="connsiteX86" fmla="*/ 231942 w 330497"/>
              <a:gd name="connsiteY86" fmla="*/ 166687 h 304800"/>
              <a:gd name="connsiteX87" fmla="*/ 218574 w 330497"/>
              <a:gd name="connsiteY87" fmla="*/ 177967 h 304800"/>
              <a:gd name="connsiteX88" fmla="*/ 217237 w 330497"/>
              <a:gd name="connsiteY88" fmla="*/ 184234 h 304800"/>
              <a:gd name="connsiteX89" fmla="*/ 221247 w 330497"/>
              <a:gd name="connsiteY89" fmla="*/ 180474 h 304800"/>
              <a:gd name="connsiteX90" fmla="*/ 226595 w 330497"/>
              <a:gd name="connsiteY90" fmla="*/ 180474 h 304800"/>
              <a:gd name="connsiteX91" fmla="*/ 227932 w 330497"/>
              <a:gd name="connsiteY91" fmla="*/ 182980 h 304800"/>
              <a:gd name="connsiteX92" fmla="*/ 230605 w 330497"/>
              <a:gd name="connsiteY92" fmla="*/ 189247 h 304800"/>
              <a:gd name="connsiteX93" fmla="*/ 233279 w 330497"/>
              <a:gd name="connsiteY93" fmla="*/ 189247 h 304800"/>
              <a:gd name="connsiteX94" fmla="*/ 241300 w 330497"/>
              <a:gd name="connsiteY94" fmla="*/ 176714 h 304800"/>
              <a:gd name="connsiteX95" fmla="*/ 233279 w 330497"/>
              <a:gd name="connsiteY95" fmla="*/ 166687 h 304800"/>
              <a:gd name="connsiteX96" fmla="*/ 231942 w 330497"/>
              <a:gd name="connsiteY96" fmla="*/ 166687 h 304800"/>
              <a:gd name="connsiteX97" fmla="*/ 173526 w 330497"/>
              <a:gd name="connsiteY97" fmla="*/ 155277 h 304800"/>
              <a:gd name="connsiteX98" fmla="*/ 160704 w 330497"/>
              <a:gd name="connsiteY98" fmla="*/ 165596 h 304800"/>
              <a:gd name="connsiteX99" fmla="*/ 129931 w 330497"/>
              <a:gd name="connsiteY99" fmla="*/ 183654 h 304800"/>
              <a:gd name="connsiteX100" fmla="*/ 124802 w 330497"/>
              <a:gd name="connsiteY100" fmla="*/ 187523 h 304800"/>
              <a:gd name="connsiteX101" fmla="*/ 123520 w 330497"/>
              <a:gd name="connsiteY101" fmla="*/ 190103 h 304800"/>
              <a:gd name="connsiteX102" fmla="*/ 126085 w 330497"/>
              <a:gd name="connsiteY102" fmla="*/ 193972 h 304800"/>
              <a:gd name="connsiteX103" fmla="*/ 137625 w 330497"/>
              <a:gd name="connsiteY103" fmla="*/ 222349 h 304800"/>
              <a:gd name="connsiteX104" fmla="*/ 138907 w 330497"/>
              <a:gd name="connsiteY104" fmla="*/ 233958 h 304800"/>
              <a:gd name="connsiteX105" fmla="*/ 140189 w 330497"/>
              <a:gd name="connsiteY105" fmla="*/ 236537 h 304800"/>
              <a:gd name="connsiteX106" fmla="*/ 142753 w 330497"/>
              <a:gd name="connsiteY106" fmla="*/ 235247 h 304800"/>
              <a:gd name="connsiteX107" fmla="*/ 149164 w 330497"/>
              <a:gd name="connsiteY107" fmla="*/ 226218 h 304800"/>
              <a:gd name="connsiteX108" fmla="*/ 161987 w 330497"/>
              <a:gd name="connsiteY108" fmla="*/ 212030 h 304800"/>
              <a:gd name="connsiteX109" fmla="*/ 170962 w 330497"/>
              <a:gd name="connsiteY109" fmla="*/ 201711 h 304800"/>
              <a:gd name="connsiteX110" fmla="*/ 178655 w 330497"/>
              <a:gd name="connsiteY110" fmla="*/ 193972 h 304800"/>
              <a:gd name="connsiteX111" fmla="*/ 186349 w 330497"/>
              <a:gd name="connsiteY111" fmla="*/ 186233 h 304800"/>
              <a:gd name="connsiteX112" fmla="*/ 188913 w 330497"/>
              <a:gd name="connsiteY112" fmla="*/ 183654 h 304800"/>
              <a:gd name="connsiteX113" fmla="*/ 187631 w 330497"/>
              <a:gd name="connsiteY113" fmla="*/ 182364 h 304800"/>
              <a:gd name="connsiteX114" fmla="*/ 179937 w 330497"/>
              <a:gd name="connsiteY114" fmla="*/ 159147 h 304800"/>
              <a:gd name="connsiteX115" fmla="*/ 177373 w 330497"/>
              <a:gd name="connsiteY115" fmla="*/ 156567 h 304800"/>
              <a:gd name="connsiteX116" fmla="*/ 173526 w 330497"/>
              <a:gd name="connsiteY116" fmla="*/ 155277 h 304800"/>
              <a:gd name="connsiteX117" fmla="*/ 196118 w 330497"/>
              <a:gd name="connsiteY117" fmla="*/ 139382 h 304800"/>
              <a:gd name="connsiteX118" fmla="*/ 193431 w 330497"/>
              <a:gd name="connsiteY118" fmla="*/ 145732 h 304800"/>
              <a:gd name="connsiteX119" fmla="*/ 204178 w 330497"/>
              <a:gd name="connsiteY119" fmla="*/ 160972 h 304800"/>
              <a:gd name="connsiteX120" fmla="*/ 205521 w 330497"/>
              <a:gd name="connsiteY120" fmla="*/ 163512 h 304800"/>
              <a:gd name="connsiteX121" fmla="*/ 206864 w 330497"/>
              <a:gd name="connsiteY121" fmla="*/ 163512 h 304800"/>
              <a:gd name="connsiteX122" fmla="*/ 209551 w 330497"/>
              <a:gd name="connsiteY122" fmla="*/ 160972 h 304800"/>
              <a:gd name="connsiteX123" fmla="*/ 208208 w 330497"/>
              <a:gd name="connsiteY123" fmla="*/ 157162 h 304800"/>
              <a:gd name="connsiteX124" fmla="*/ 197461 w 330497"/>
              <a:gd name="connsiteY124" fmla="*/ 139382 h 304800"/>
              <a:gd name="connsiteX125" fmla="*/ 196118 w 330497"/>
              <a:gd name="connsiteY125" fmla="*/ 139382 h 304800"/>
              <a:gd name="connsiteX126" fmla="*/ 204470 w 330497"/>
              <a:gd name="connsiteY126" fmla="*/ 131762 h 304800"/>
              <a:gd name="connsiteX127" fmla="*/ 203200 w 330497"/>
              <a:gd name="connsiteY127" fmla="*/ 132896 h 304800"/>
              <a:gd name="connsiteX128" fmla="*/ 207010 w 330497"/>
              <a:gd name="connsiteY128" fmla="*/ 135164 h 304800"/>
              <a:gd name="connsiteX129" fmla="*/ 205740 w 330497"/>
              <a:gd name="connsiteY129" fmla="*/ 131762 h 304800"/>
              <a:gd name="connsiteX130" fmla="*/ 204470 w 330497"/>
              <a:gd name="connsiteY130" fmla="*/ 131762 h 304800"/>
              <a:gd name="connsiteX131" fmla="*/ 138936 w 330497"/>
              <a:gd name="connsiteY131" fmla="*/ 117474 h 304800"/>
              <a:gd name="connsiteX132" fmla="*/ 136349 w 330497"/>
              <a:gd name="connsiteY132" fmla="*/ 118784 h 304800"/>
              <a:gd name="connsiteX133" fmla="*/ 126001 w 330497"/>
              <a:gd name="connsiteY133" fmla="*/ 126642 h 304800"/>
              <a:gd name="connsiteX134" fmla="*/ 60031 w 330497"/>
              <a:gd name="connsiteY134" fmla="*/ 172481 h 304800"/>
              <a:gd name="connsiteX135" fmla="*/ 58738 w 330497"/>
              <a:gd name="connsiteY135" fmla="*/ 173791 h 304800"/>
              <a:gd name="connsiteX136" fmla="*/ 60031 w 330497"/>
              <a:gd name="connsiteY136" fmla="*/ 173791 h 304800"/>
              <a:gd name="connsiteX137" fmla="*/ 63912 w 330497"/>
              <a:gd name="connsiteY137" fmla="*/ 173791 h 304800"/>
              <a:gd name="connsiteX138" fmla="*/ 78141 w 330497"/>
              <a:gd name="connsiteY138" fmla="*/ 182959 h 304800"/>
              <a:gd name="connsiteX139" fmla="*/ 82021 w 330497"/>
              <a:gd name="connsiteY139" fmla="*/ 188197 h 304800"/>
              <a:gd name="connsiteX140" fmla="*/ 94956 w 330497"/>
              <a:gd name="connsiteY140" fmla="*/ 214391 h 304800"/>
              <a:gd name="connsiteX141" fmla="*/ 96250 w 330497"/>
              <a:gd name="connsiteY141" fmla="*/ 222249 h 304800"/>
              <a:gd name="connsiteX142" fmla="*/ 102718 w 330497"/>
              <a:gd name="connsiteY142" fmla="*/ 217010 h 304800"/>
              <a:gd name="connsiteX143" fmla="*/ 109185 w 330497"/>
              <a:gd name="connsiteY143" fmla="*/ 209152 h 304800"/>
              <a:gd name="connsiteX144" fmla="*/ 110479 w 330497"/>
              <a:gd name="connsiteY144" fmla="*/ 205223 h 304800"/>
              <a:gd name="connsiteX145" fmla="*/ 97544 w 330497"/>
              <a:gd name="connsiteY145" fmla="*/ 192126 h 304800"/>
              <a:gd name="connsiteX146" fmla="*/ 96250 w 330497"/>
              <a:gd name="connsiteY146" fmla="*/ 188197 h 304800"/>
              <a:gd name="connsiteX147" fmla="*/ 102718 w 330497"/>
              <a:gd name="connsiteY147" fmla="*/ 180339 h 304800"/>
              <a:gd name="connsiteX148" fmla="*/ 115653 w 330497"/>
              <a:gd name="connsiteY148" fmla="*/ 175100 h 304800"/>
              <a:gd name="connsiteX149" fmla="*/ 124707 w 330497"/>
              <a:gd name="connsiteY149" fmla="*/ 169862 h 304800"/>
              <a:gd name="connsiteX150" fmla="*/ 140230 w 330497"/>
              <a:gd name="connsiteY150" fmla="*/ 160694 h 304800"/>
              <a:gd name="connsiteX151" fmla="*/ 162219 w 330497"/>
              <a:gd name="connsiteY151" fmla="*/ 141049 h 304800"/>
              <a:gd name="connsiteX152" fmla="*/ 163513 w 330497"/>
              <a:gd name="connsiteY152" fmla="*/ 138429 h 304800"/>
              <a:gd name="connsiteX153" fmla="*/ 140230 w 330497"/>
              <a:gd name="connsiteY153" fmla="*/ 118784 h 304800"/>
              <a:gd name="connsiteX154" fmla="*/ 138936 w 330497"/>
              <a:gd name="connsiteY154" fmla="*/ 117474 h 304800"/>
              <a:gd name="connsiteX155" fmla="*/ 219220 w 330497"/>
              <a:gd name="connsiteY155" fmla="*/ 115887 h 304800"/>
              <a:gd name="connsiteX156" fmla="*/ 212725 w 330497"/>
              <a:gd name="connsiteY156" fmla="*/ 122382 h 304800"/>
              <a:gd name="connsiteX157" fmla="*/ 215323 w 330497"/>
              <a:gd name="connsiteY157" fmla="*/ 126278 h 304800"/>
              <a:gd name="connsiteX158" fmla="*/ 220518 w 330497"/>
              <a:gd name="connsiteY158" fmla="*/ 134071 h 304800"/>
              <a:gd name="connsiteX159" fmla="*/ 224415 w 330497"/>
              <a:gd name="connsiteY159" fmla="*/ 143163 h 304800"/>
              <a:gd name="connsiteX160" fmla="*/ 225714 w 330497"/>
              <a:gd name="connsiteY160" fmla="*/ 144462 h 304800"/>
              <a:gd name="connsiteX161" fmla="*/ 227013 w 330497"/>
              <a:gd name="connsiteY161" fmla="*/ 141865 h 304800"/>
              <a:gd name="connsiteX162" fmla="*/ 221817 w 330497"/>
              <a:gd name="connsiteY162" fmla="*/ 117186 h 304800"/>
              <a:gd name="connsiteX163" fmla="*/ 220518 w 330497"/>
              <a:gd name="connsiteY163" fmla="*/ 115887 h 304800"/>
              <a:gd name="connsiteX164" fmla="*/ 219220 w 330497"/>
              <a:gd name="connsiteY164" fmla="*/ 115887 h 304800"/>
              <a:gd name="connsiteX165" fmla="*/ 206375 w 330497"/>
              <a:gd name="connsiteY165" fmla="*/ 96837 h 304800"/>
              <a:gd name="connsiteX166" fmla="*/ 206375 w 330497"/>
              <a:gd name="connsiteY166" fmla="*/ 98425 h 304800"/>
              <a:gd name="connsiteX167" fmla="*/ 207169 w 330497"/>
              <a:gd name="connsiteY167" fmla="*/ 101600 h 304800"/>
              <a:gd name="connsiteX168" fmla="*/ 207963 w 330497"/>
              <a:gd name="connsiteY168" fmla="*/ 101600 h 304800"/>
              <a:gd name="connsiteX169" fmla="*/ 207963 w 330497"/>
              <a:gd name="connsiteY169" fmla="*/ 100013 h 304800"/>
              <a:gd name="connsiteX170" fmla="*/ 207169 w 330497"/>
              <a:gd name="connsiteY170" fmla="*/ 98425 h 304800"/>
              <a:gd name="connsiteX171" fmla="*/ 206375 w 330497"/>
              <a:gd name="connsiteY171" fmla="*/ 96837 h 304800"/>
              <a:gd name="connsiteX172" fmla="*/ 307146 w 330497"/>
              <a:gd name="connsiteY172" fmla="*/ 28272 h 304800"/>
              <a:gd name="connsiteX173" fmla="*/ 303262 w 330497"/>
              <a:gd name="connsiteY173" fmla="*/ 33413 h 304800"/>
              <a:gd name="connsiteX174" fmla="*/ 261841 w 330497"/>
              <a:gd name="connsiteY174" fmla="*/ 74537 h 304800"/>
              <a:gd name="connsiteX175" fmla="*/ 235952 w 330497"/>
              <a:gd name="connsiteY175" fmla="*/ 98954 h 304800"/>
              <a:gd name="connsiteX176" fmla="*/ 234657 w 330497"/>
              <a:gd name="connsiteY176" fmla="*/ 105380 h 304800"/>
              <a:gd name="connsiteX177" fmla="*/ 243718 w 330497"/>
              <a:gd name="connsiteY177" fmla="*/ 133652 h 304800"/>
              <a:gd name="connsiteX178" fmla="*/ 246307 w 330497"/>
              <a:gd name="connsiteY178" fmla="*/ 134937 h 304800"/>
              <a:gd name="connsiteX179" fmla="*/ 250191 w 330497"/>
              <a:gd name="connsiteY179" fmla="*/ 131082 h 304800"/>
              <a:gd name="connsiteX180" fmla="*/ 300673 w 330497"/>
              <a:gd name="connsiteY180" fmla="*/ 97669 h 304800"/>
              <a:gd name="connsiteX181" fmla="*/ 313618 w 330497"/>
              <a:gd name="connsiteY181" fmla="*/ 89958 h 304800"/>
              <a:gd name="connsiteX182" fmla="*/ 317501 w 330497"/>
              <a:gd name="connsiteY182" fmla="*/ 82247 h 304800"/>
              <a:gd name="connsiteX183" fmla="*/ 317501 w 330497"/>
              <a:gd name="connsiteY183" fmla="*/ 74537 h 304800"/>
              <a:gd name="connsiteX184" fmla="*/ 316207 w 330497"/>
              <a:gd name="connsiteY184" fmla="*/ 61685 h 304800"/>
              <a:gd name="connsiteX185" fmla="*/ 311029 w 330497"/>
              <a:gd name="connsiteY185" fmla="*/ 33413 h 304800"/>
              <a:gd name="connsiteX186" fmla="*/ 309734 w 330497"/>
              <a:gd name="connsiteY186" fmla="*/ 28272 h 304800"/>
              <a:gd name="connsiteX187" fmla="*/ 307146 w 330497"/>
              <a:gd name="connsiteY187" fmla="*/ 28272 h 304800"/>
              <a:gd name="connsiteX188" fmla="*/ 228600 w 330497"/>
              <a:gd name="connsiteY188" fmla="*/ 17173 h 304800"/>
              <a:gd name="connsiteX189" fmla="*/ 220861 w 330497"/>
              <a:gd name="connsiteY189" fmla="*/ 22368 h 304800"/>
              <a:gd name="connsiteX190" fmla="*/ 216991 w 330497"/>
              <a:gd name="connsiteY190" fmla="*/ 27564 h 304800"/>
              <a:gd name="connsiteX191" fmla="*/ 211832 w 330497"/>
              <a:gd name="connsiteY191" fmla="*/ 34058 h 304800"/>
              <a:gd name="connsiteX192" fmla="*/ 201513 w 330497"/>
              <a:gd name="connsiteY192" fmla="*/ 50944 h 304800"/>
              <a:gd name="connsiteX193" fmla="*/ 192484 w 330497"/>
              <a:gd name="connsiteY193" fmla="*/ 63933 h 304800"/>
              <a:gd name="connsiteX194" fmla="*/ 188615 w 330497"/>
              <a:gd name="connsiteY194" fmla="*/ 67829 h 304800"/>
              <a:gd name="connsiteX195" fmla="*/ 188615 w 330497"/>
              <a:gd name="connsiteY195" fmla="*/ 70427 h 304800"/>
              <a:gd name="connsiteX196" fmla="*/ 219571 w 330497"/>
              <a:gd name="connsiteY196" fmla="*/ 86013 h 304800"/>
              <a:gd name="connsiteX197" fmla="*/ 223441 w 330497"/>
              <a:gd name="connsiteY197" fmla="*/ 86013 h 304800"/>
              <a:gd name="connsiteX198" fmla="*/ 226020 w 330497"/>
              <a:gd name="connsiteY198" fmla="*/ 84715 h 304800"/>
              <a:gd name="connsiteX199" fmla="*/ 267295 w 330497"/>
              <a:gd name="connsiteY199" fmla="*/ 45748 h 304800"/>
              <a:gd name="connsiteX200" fmla="*/ 268585 w 330497"/>
              <a:gd name="connsiteY200" fmla="*/ 39254 h 304800"/>
              <a:gd name="connsiteX201" fmla="*/ 228600 w 330497"/>
              <a:gd name="connsiteY201" fmla="*/ 17173 h 304800"/>
              <a:gd name="connsiteX202" fmla="*/ 223344 w 330497"/>
              <a:gd name="connsiteY202" fmla="*/ 0 h 304800"/>
              <a:gd name="connsiteX203" fmla="*/ 233672 w 330497"/>
              <a:gd name="connsiteY203" fmla="*/ 1297 h 304800"/>
              <a:gd name="connsiteX204" fmla="*/ 246582 w 330497"/>
              <a:gd name="connsiteY204" fmla="*/ 3891 h 304800"/>
              <a:gd name="connsiteX205" fmla="*/ 281439 w 330497"/>
              <a:gd name="connsiteY205" fmla="*/ 27238 h 304800"/>
              <a:gd name="connsiteX206" fmla="*/ 285312 w 330497"/>
              <a:gd name="connsiteY206" fmla="*/ 27238 h 304800"/>
              <a:gd name="connsiteX207" fmla="*/ 300804 w 330497"/>
              <a:gd name="connsiteY207" fmla="*/ 11673 h 304800"/>
              <a:gd name="connsiteX208" fmla="*/ 315005 w 330497"/>
              <a:gd name="connsiteY208" fmla="*/ 12970 h 304800"/>
              <a:gd name="connsiteX209" fmla="*/ 318878 w 330497"/>
              <a:gd name="connsiteY209" fmla="*/ 22049 h 304800"/>
              <a:gd name="connsiteX210" fmla="*/ 329206 w 330497"/>
              <a:gd name="connsiteY210" fmla="*/ 71336 h 304800"/>
              <a:gd name="connsiteX211" fmla="*/ 329206 w 330497"/>
              <a:gd name="connsiteY211" fmla="*/ 75227 h 304800"/>
              <a:gd name="connsiteX212" fmla="*/ 330497 w 330497"/>
              <a:gd name="connsiteY212" fmla="*/ 89495 h 304800"/>
              <a:gd name="connsiteX213" fmla="*/ 327915 w 330497"/>
              <a:gd name="connsiteY213" fmla="*/ 101168 h 304800"/>
              <a:gd name="connsiteX214" fmla="*/ 325333 w 330497"/>
              <a:gd name="connsiteY214" fmla="*/ 103762 h 304800"/>
              <a:gd name="connsiteX215" fmla="*/ 316296 w 330497"/>
              <a:gd name="connsiteY215" fmla="*/ 108950 h 304800"/>
              <a:gd name="connsiteX216" fmla="*/ 305968 w 330497"/>
              <a:gd name="connsiteY216" fmla="*/ 114138 h 304800"/>
              <a:gd name="connsiteX217" fmla="*/ 277566 w 330497"/>
              <a:gd name="connsiteY217" fmla="*/ 127108 h 304800"/>
              <a:gd name="connsiteX218" fmla="*/ 247873 w 330497"/>
              <a:gd name="connsiteY218" fmla="*/ 151752 h 304800"/>
              <a:gd name="connsiteX219" fmla="*/ 246582 w 330497"/>
              <a:gd name="connsiteY219" fmla="*/ 155643 h 304800"/>
              <a:gd name="connsiteX220" fmla="*/ 249164 w 330497"/>
              <a:gd name="connsiteY220" fmla="*/ 158237 h 304800"/>
              <a:gd name="connsiteX221" fmla="*/ 253037 w 330497"/>
              <a:gd name="connsiteY221" fmla="*/ 175098 h 304800"/>
              <a:gd name="connsiteX222" fmla="*/ 251746 w 330497"/>
              <a:gd name="connsiteY222" fmla="*/ 186771 h 304800"/>
              <a:gd name="connsiteX223" fmla="*/ 253037 w 330497"/>
              <a:gd name="connsiteY223" fmla="*/ 197147 h 304800"/>
              <a:gd name="connsiteX224" fmla="*/ 273693 w 330497"/>
              <a:gd name="connsiteY224" fmla="*/ 223088 h 304800"/>
              <a:gd name="connsiteX225" fmla="*/ 293058 w 330497"/>
              <a:gd name="connsiteY225" fmla="*/ 239949 h 304800"/>
              <a:gd name="connsiteX226" fmla="*/ 295640 w 330497"/>
              <a:gd name="connsiteY226" fmla="*/ 242543 h 304800"/>
              <a:gd name="connsiteX227" fmla="*/ 296931 w 330497"/>
              <a:gd name="connsiteY227" fmla="*/ 250325 h 304800"/>
              <a:gd name="connsiteX228" fmla="*/ 293058 w 330497"/>
              <a:gd name="connsiteY228" fmla="*/ 252919 h 304800"/>
              <a:gd name="connsiteX229" fmla="*/ 280148 w 330497"/>
              <a:gd name="connsiteY229" fmla="*/ 254216 h 304800"/>
              <a:gd name="connsiteX230" fmla="*/ 273693 w 330497"/>
              <a:gd name="connsiteY230" fmla="*/ 255513 h 304800"/>
              <a:gd name="connsiteX231" fmla="*/ 274984 w 330497"/>
              <a:gd name="connsiteY231" fmla="*/ 260702 h 304800"/>
              <a:gd name="connsiteX232" fmla="*/ 265947 w 330497"/>
              <a:gd name="connsiteY232" fmla="*/ 268484 h 304800"/>
              <a:gd name="connsiteX233" fmla="*/ 263365 w 330497"/>
              <a:gd name="connsiteY233" fmla="*/ 268484 h 304800"/>
              <a:gd name="connsiteX234" fmla="*/ 262074 w 330497"/>
              <a:gd name="connsiteY234" fmla="*/ 269781 h 304800"/>
              <a:gd name="connsiteX235" fmla="*/ 264656 w 330497"/>
              <a:gd name="connsiteY235" fmla="*/ 273672 h 304800"/>
              <a:gd name="connsiteX236" fmla="*/ 265947 w 330497"/>
              <a:gd name="connsiteY236" fmla="*/ 284048 h 304800"/>
              <a:gd name="connsiteX237" fmla="*/ 255619 w 330497"/>
              <a:gd name="connsiteY237" fmla="*/ 287939 h 304800"/>
              <a:gd name="connsiteX238" fmla="*/ 244000 w 330497"/>
              <a:gd name="connsiteY238" fmla="*/ 281454 h 304800"/>
              <a:gd name="connsiteX239" fmla="*/ 240127 w 330497"/>
              <a:gd name="connsiteY239" fmla="*/ 280157 h 304800"/>
              <a:gd name="connsiteX240" fmla="*/ 238836 w 330497"/>
              <a:gd name="connsiteY240" fmla="*/ 281454 h 304800"/>
              <a:gd name="connsiteX241" fmla="*/ 238836 w 330497"/>
              <a:gd name="connsiteY241" fmla="*/ 284048 h 304800"/>
              <a:gd name="connsiteX242" fmla="*/ 238836 w 330497"/>
              <a:gd name="connsiteY242" fmla="*/ 298315 h 304800"/>
              <a:gd name="connsiteX243" fmla="*/ 232381 w 330497"/>
              <a:gd name="connsiteY243" fmla="*/ 304800 h 304800"/>
              <a:gd name="connsiteX244" fmla="*/ 227217 w 330497"/>
              <a:gd name="connsiteY244" fmla="*/ 304800 h 304800"/>
              <a:gd name="connsiteX245" fmla="*/ 223344 w 330497"/>
              <a:gd name="connsiteY245" fmla="*/ 303503 h 304800"/>
              <a:gd name="connsiteX246" fmla="*/ 211725 w 330497"/>
              <a:gd name="connsiteY246" fmla="*/ 289236 h 304800"/>
              <a:gd name="connsiteX247" fmla="*/ 202688 w 330497"/>
              <a:gd name="connsiteY247" fmla="*/ 263296 h 304800"/>
              <a:gd name="connsiteX248" fmla="*/ 209143 w 330497"/>
              <a:gd name="connsiteY248" fmla="*/ 219197 h 304800"/>
              <a:gd name="connsiteX249" fmla="*/ 210434 w 330497"/>
              <a:gd name="connsiteY249" fmla="*/ 214009 h 304800"/>
              <a:gd name="connsiteX250" fmla="*/ 209143 w 330497"/>
              <a:gd name="connsiteY250" fmla="*/ 208821 h 304800"/>
              <a:gd name="connsiteX251" fmla="*/ 198815 w 330497"/>
              <a:gd name="connsiteY251" fmla="*/ 202336 h 304800"/>
              <a:gd name="connsiteX252" fmla="*/ 193651 w 330497"/>
              <a:gd name="connsiteY252" fmla="*/ 201039 h 304800"/>
              <a:gd name="connsiteX253" fmla="*/ 162666 w 330497"/>
              <a:gd name="connsiteY253" fmla="*/ 230870 h 304800"/>
              <a:gd name="connsiteX254" fmla="*/ 148465 w 330497"/>
              <a:gd name="connsiteY254" fmla="*/ 249028 h 304800"/>
              <a:gd name="connsiteX255" fmla="*/ 127809 w 330497"/>
              <a:gd name="connsiteY255" fmla="*/ 269781 h 304800"/>
              <a:gd name="connsiteX256" fmla="*/ 126518 w 330497"/>
              <a:gd name="connsiteY256" fmla="*/ 272375 h 304800"/>
              <a:gd name="connsiteX257" fmla="*/ 100698 w 330497"/>
              <a:gd name="connsiteY257" fmla="*/ 294424 h 304800"/>
              <a:gd name="connsiteX258" fmla="*/ 96825 w 330497"/>
              <a:gd name="connsiteY258" fmla="*/ 297018 h 304800"/>
              <a:gd name="connsiteX259" fmla="*/ 72296 w 330497"/>
              <a:gd name="connsiteY259" fmla="*/ 303503 h 304800"/>
              <a:gd name="connsiteX260" fmla="*/ 54222 w 330497"/>
              <a:gd name="connsiteY260" fmla="*/ 300909 h 304800"/>
              <a:gd name="connsiteX261" fmla="*/ 45185 w 330497"/>
              <a:gd name="connsiteY261" fmla="*/ 298315 h 304800"/>
              <a:gd name="connsiteX262" fmla="*/ 14201 w 330497"/>
              <a:gd name="connsiteY262" fmla="*/ 273672 h 304800"/>
              <a:gd name="connsiteX263" fmla="*/ 6455 w 330497"/>
              <a:gd name="connsiteY263" fmla="*/ 260702 h 304800"/>
              <a:gd name="connsiteX264" fmla="*/ 0 w 330497"/>
              <a:gd name="connsiteY264" fmla="*/ 238652 h 304800"/>
              <a:gd name="connsiteX265" fmla="*/ 0 w 330497"/>
              <a:gd name="connsiteY265" fmla="*/ 236058 h 304800"/>
              <a:gd name="connsiteX266" fmla="*/ 5164 w 330497"/>
              <a:gd name="connsiteY266" fmla="*/ 202336 h 304800"/>
              <a:gd name="connsiteX267" fmla="*/ 16783 w 330497"/>
              <a:gd name="connsiteY267" fmla="*/ 188068 h 304800"/>
              <a:gd name="connsiteX268" fmla="*/ 24529 w 330497"/>
              <a:gd name="connsiteY268" fmla="*/ 180286 h 304800"/>
              <a:gd name="connsiteX269" fmla="*/ 29693 w 330497"/>
              <a:gd name="connsiteY269" fmla="*/ 176395 h 304800"/>
              <a:gd name="connsiteX270" fmla="*/ 37439 w 330497"/>
              <a:gd name="connsiteY270" fmla="*/ 172504 h 304800"/>
              <a:gd name="connsiteX271" fmla="*/ 112317 w 330497"/>
              <a:gd name="connsiteY271" fmla="*/ 118029 h 304800"/>
              <a:gd name="connsiteX272" fmla="*/ 138137 w 330497"/>
              <a:gd name="connsiteY272" fmla="*/ 95980 h 304800"/>
              <a:gd name="connsiteX273" fmla="*/ 153629 w 330497"/>
              <a:gd name="connsiteY273" fmla="*/ 81713 h 304800"/>
              <a:gd name="connsiteX274" fmla="*/ 171703 w 330497"/>
              <a:gd name="connsiteY274" fmla="*/ 63554 h 304800"/>
              <a:gd name="connsiteX275" fmla="*/ 182032 w 330497"/>
              <a:gd name="connsiteY275" fmla="*/ 51881 h 304800"/>
              <a:gd name="connsiteX276" fmla="*/ 187196 w 330497"/>
              <a:gd name="connsiteY276" fmla="*/ 44099 h 304800"/>
              <a:gd name="connsiteX277" fmla="*/ 205270 w 330497"/>
              <a:gd name="connsiteY277" fmla="*/ 16861 h 304800"/>
              <a:gd name="connsiteX278" fmla="*/ 209143 w 330497"/>
              <a:gd name="connsiteY278" fmla="*/ 9079 h 304800"/>
              <a:gd name="connsiteX279" fmla="*/ 214307 w 330497"/>
              <a:gd name="connsiteY279" fmla="*/ 2594 h 304800"/>
              <a:gd name="connsiteX280" fmla="*/ 223344 w 330497"/>
              <a:gd name="connsiteY280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330497" h="304800">
                <a:moveTo>
                  <a:pt x="75173" y="222249"/>
                </a:moveTo>
                <a:cubicBezTo>
                  <a:pt x="68636" y="228423"/>
                  <a:pt x="63407" y="233362"/>
                  <a:pt x="56870" y="239535"/>
                </a:cubicBezTo>
                <a:cubicBezTo>
                  <a:pt x="55563" y="239535"/>
                  <a:pt x="55563" y="240770"/>
                  <a:pt x="55563" y="242005"/>
                </a:cubicBezTo>
                <a:cubicBezTo>
                  <a:pt x="55563" y="242005"/>
                  <a:pt x="56870" y="243240"/>
                  <a:pt x="58178" y="243240"/>
                </a:cubicBezTo>
                <a:cubicBezTo>
                  <a:pt x="60792" y="244474"/>
                  <a:pt x="64714" y="244474"/>
                  <a:pt x="67329" y="244474"/>
                </a:cubicBezTo>
                <a:cubicBezTo>
                  <a:pt x="69944" y="244474"/>
                  <a:pt x="71251" y="243240"/>
                  <a:pt x="72559" y="240770"/>
                </a:cubicBezTo>
                <a:cubicBezTo>
                  <a:pt x="76481" y="237066"/>
                  <a:pt x="77788" y="232127"/>
                  <a:pt x="77788" y="225953"/>
                </a:cubicBezTo>
                <a:cubicBezTo>
                  <a:pt x="77788" y="225953"/>
                  <a:pt x="77788" y="224719"/>
                  <a:pt x="77788" y="223484"/>
                </a:cubicBezTo>
                <a:cubicBezTo>
                  <a:pt x="77788" y="223484"/>
                  <a:pt x="76481" y="222249"/>
                  <a:pt x="76481" y="222249"/>
                </a:cubicBezTo>
                <a:cubicBezTo>
                  <a:pt x="76481" y="222249"/>
                  <a:pt x="75173" y="222249"/>
                  <a:pt x="75173" y="222249"/>
                </a:cubicBezTo>
                <a:close/>
                <a:moveTo>
                  <a:pt x="226286" y="209549"/>
                </a:moveTo>
                <a:cubicBezTo>
                  <a:pt x="223772" y="209549"/>
                  <a:pt x="222515" y="210853"/>
                  <a:pt x="221258" y="213461"/>
                </a:cubicBezTo>
                <a:cubicBezTo>
                  <a:pt x="221258" y="214765"/>
                  <a:pt x="221258" y="214765"/>
                  <a:pt x="221258" y="216069"/>
                </a:cubicBezTo>
                <a:cubicBezTo>
                  <a:pt x="220002" y="218677"/>
                  <a:pt x="218745" y="221285"/>
                  <a:pt x="220002" y="222589"/>
                </a:cubicBezTo>
                <a:cubicBezTo>
                  <a:pt x="220002" y="223893"/>
                  <a:pt x="222515" y="223893"/>
                  <a:pt x="225029" y="223893"/>
                </a:cubicBezTo>
                <a:cubicBezTo>
                  <a:pt x="226286" y="225197"/>
                  <a:pt x="227542" y="227805"/>
                  <a:pt x="226286" y="229110"/>
                </a:cubicBezTo>
                <a:cubicBezTo>
                  <a:pt x="223772" y="230414"/>
                  <a:pt x="221258" y="231718"/>
                  <a:pt x="218745" y="233022"/>
                </a:cubicBezTo>
                <a:cubicBezTo>
                  <a:pt x="217488" y="234326"/>
                  <a:pt x="218745" y="236934"/>
                  <a:pt x="220002" y="236934"/>
                </a:cubicBezTo>
                <a:cubicBezTo>
                  <a:pt x="222515" y="236934"/>
                  <a:pt x="226286" y="238238"/>
                  <a:pt x="226286" y="240846"/>
                </a:cubicBezTo>
                <a:cubicBezTo>
                  <a:pt x="227542" y="244758"/>
                  <a:pt x="225029" y="246062"/>
                  <a:pt x="222515" y="247366"/>
                </a:cubicBezTo>
                <a:cubicBezTo>
                  <a:pt x="220002" y="248670"/>
                  <a:pt x="218745" y="251278"/>
                  <a:pt x="217488" y="252582"/>
                </a:cubicBezTo>
                <a:cubicBezTo>
                  <a:pt x="217488" y="252582"/>
                  <a:pt x="217488" y="253886"/>
                  <a:pt x="217488" y="253886"/>
                </a:cubicBezTo>
                <a:cubicBezTo>
                  <a:pt x="217488" y="255190"/>
                  <a:pt x="217488" y="255190"/>
                  <a:pt x="218745" y="253886"/>
                </a:cubicBezTo>
                <a:cubicBezTo>
                  <a:pt x="220002" y="253886"/>
                  <a:pt x="221258" y="252582"/>
                  <a:pt x="222515" y="252582"/>
                </a:cubicBezTo>
                <a:cubicBezTo>
                  <a:pt x="223772" y="252582"/>
                  <a:pt x="225029" y="252582"/>
                  <a:pt x="226286" y="253886"/>
                </a:cubicBezTo>
                <a:cubicBezTo>
                  <a:pt x="227542" y="255190"/>
                  <a:pt x="227542" y="257798"/>
                  <a:pt x="226286" y="259102"/>
                </a:cubicBezTo>
                <a:cubicBezTo>
                  <a:pt x="225029" y="261710"/>
                  <a:pt x="223772" y="263014"/>
                  <a:pt x="222515" y="265622"/>
                </a:cubicBezTo>
                <a:cubicBezTo>
                  <a:pt x="218745" y="268230"/>
                  <a:pt x="218745" y="272142"/>
                  <a:pt x="221258" y="276054"/>
                </a:cubicBezTo>
                <a:cubicBezTo>
                  <a:pt x="221258" y="278662"/>
                  <a:pt x="222515" y="279966"/>
                  <a:pt x="223772" y="282574"/>
                </a:cubicBezTo>
                <a:cubicBezTo>
                  <a:pt x="223772" y="282574"/>
                  <a:pt x="225029" y="282574"/>
                  <a:pt x="225029" y="282574"/>
                </a:cubicBezTo>
                <a:cubicBezTo>
                  <a:pt x="226286" y="277358"/>
                  <a:pt x="228799" y="272142"/>
                  <a:pt x="230056" y="266926"/>
                </a:cubicBezTo>
                <a:cubicBezTo>
                  <a:pt x="230056" y="261710"/>
                  <a:pt x="233826" y="260406"/>
                  <a:pt x="237597" y="261710"/>
                </a:cubicBezTo>
                <a:cubicBezTo>
                  <a:pt x="238853" y="263014"/>
                  <a:pt x="240110" y="263014"/>
                  <a:pt x="240110" y="264318"/>
                </a:cubicBezTo>
                <a:cubicBezTo>
                  <a:pt x="242624" y="265622"/>
                  <a:pt x="243881" y="266926"/>
                  <a:pt x="245137" y="268230"/>
                </a:cubicBezTo>
                <a:cubicBezTo>
                  <a:pt x="246394" y="268230"/>
                  <a:pt x="247651" y="268230"/>
                  <a:pt x="247651" y="268230"/>
                </a:cubicBezTo>
                <a:cubicBezTo>
                  <a:pt x="247651" y="268230"/>
                  <a:pt x="247651" y="266926"/>
                  <a:pt x="247651" y="266926"/>
                </a:cubicBezTo>
                <a:cubicBezTo>
                  <a:pt x="247651" y="265622"/>
                  <a:pt x="247651" y="264318"/>
                  <a:pt x="246394" y="263014"/>
                </a:cubicBezTo>
                <a:cubicBezTo>
                  <a:pt x="241367" y="248670"/>
                  <a:pt x="237597" y="234326"/>
                  <a:pt x="236340" y="218677"/>
                </a:cubicBezTo>
                <a:cubicBezTo>
                  <a:pt x="236340" y="214765"/>
                  <a:pt x="235083" y="212157"/>
                  <a:pt x="232569" y="209549"/>
                </a:cubicBezTo>
                <a:cubicBezTo>
                  <a:pt x="232569" y="209549"/>
                  <a:pt x="231313" y="209549"/>
                  <a:pt x="231313" y="209549"/>
                </a:cubicBezTo>
                <a:cubicBezTo>
                  <a:pt x="228799" y="209549"/>
                  <a:pt x="227542" y="209549"/>
                  <a:pt x="226286" y="209549"/>
                </a:cubicBezTo>
                <a:close/>
                <a:moveTo>
                  <a:pt x="245475" y="204787"/>
                </a:moveTo>
                <a:cubicBezTo>
                  <a:pt x="245475" y="204787"/>
                  <a:pt x="244182" y="204787"/>
                  <a:pt x="244182" y="206082"/>
                </a:cubicBezTo>
                <a:cubicBezTo>
                  <a:pt x="242888" y="208672"/>
                  <a:pt x="244182" y="211263"/>
                  <a:pt x="245475" y="215148"/>
                </a:cubicBezTo>
                <a:cubicBezTo>
                  <a:pt x="245475" y="216443"/>
                  <a:pt x="246769" y="219033"/>
                  <a:pt x="248062" y="221623"/>
                </a:cubicBezTo>
                <a:cubicBezTo>
                  <a:pt x="248062" y="230689"/>
                  <a:pt x="251943" y="239754"/>
                  <a:pt x="254530" y="248820"/>
                </a:cubicBezTo>
                <a:cubicBezTo>
                  <a:pt x="254530" y="250115"/>
                  <a:pt x="254530" y="251410"/>
                  <a:pt x="255823" y="252705"/>
                </a:cubicBezTo>
                <a:cubicBezTo>
                  <a:pt x="255823" y="252705"/>
                  <a:pt x="257117" y="254000"/>
                  <a:pt x="257117" y="254000"/>
                </a:cubicBezTo>
                <a:cubicBezTo>
                  <a:pt x="257117" y="254000"/>
                  <a:pt x="258410" y="252705"/>
                  <a:pt x="258410" y="252705"/>
                </a:cubicBezTo>
                <a:cubicBezTo>
                  <a:pt x="258410" y="250115"/>
                  <a:pt x="258410" y="248820"/>
                  <a:pt x="259704" y="247525"/>
                </a:cubicBezTo>
                <a:cubicBezTo>
                  <a:pt x="259704" y="242345"/>
                  <a:pt x="263584" y="241049"/>
                  <a:pt x="267465" y="241049"/>
                </a:cubicBezTo>
                <a:cubicBezTo>
                  <a:pt x="268758" y="242345"/>
                  <a:pt x="271345" y="242345"/>
                  <a:pt x="272639" y="242345"/>
                </a:cubicBezTo>
                <a:cubicBezTo>
                  <a:pt x="273932" y="242345"/>
                  <a:pt x="275226" y="242345"/>
                  <a:pt x="276520" y="242345"/>
                </a:cubicBezTo>
                <a:cubicBezTo>
                  <a:pt x="277813" y="241049"/>
                  <a:pt x="275226" y="239754"/>
                  <a:pt x="273932" y="238459"/>
                </a:cubicBezTo>
                <a:cubicBezTo>
                  <a:pt x="272639" y="237164"/>
                  <a:pt x="270052" y="234574"/>
                  <a:pt x="268758" y="233279"/>
                </a:cubicBezTo>
                <a:cubicBezTo>
                  <a:pt x="260997" y="226804"/>
                  <a:pt x="255823" y="219033"/>
                  <a:pt x="250649" y="211263"/>
                </a:cubicBezTo>
                <a:cubicBezTo>
                  <a:pt x="249356" y="208672"/>
                  <a:pt x="248062" y="207377"/>
                  <a:pt x="246769" y="204787"/>
                </a:cubicBezTo>
                <a:cubicBezTo>
                  <a:pt x="246769" y="204787"/>
                  <a:pt x="245475" y="204787"/>
                  <a:pt x="245475" y="204787"/>
                </a:cubicBezTo>
                <a:close/>
                <a:moveTo>
                  <a:pt x="63501" y="191786"/>
                </a:moveTo>
                <a:cubicBezTo>
                  <a:pt x="55707" y="190499"/>
                  <a:pt x="47914" y="191786"/>
                  <a:pt x="38822" y="193074"/>
                </a:cubicBezTo>
                <a:cubicBezTo>
                  <a:pt x="36224" y="193074"/>
                  <a:pt x="33627" y="195648"/>
                  <a:pt x="31029" y="198222"/>
                </a:cubicBezTo>
                <a:cubicBezTo>
                  <a:pt x="21937" y="205945"/>
                  <a:pt x="20638" y="216242"/>
                  <a:pt x="20638" y="226540"/>
                </a:cubicBezTo>
                <a:cubicBezTo>
                  <a:pt x="21937" y="238124"/>
                  <a:pt x="24535" y="249709"/>
                  <a:pt x="28431" y="260006"/>
                </a:cubicBezTo>
                <a:cubicBezTo>
                  <a:pt x="31029" y="263867"/>
                  <a:pt x="33627" y="267729"/>
                  <a:pt x="37523" y="271590"/>
                </a:cubicBezTo>
                <a:cubicBezTo>
                  <a:pt x="49213" y="281888"/>
                  <a:pt x="63501" y="285749"/>
                  <a:pt x="79087" y="284462"/>
                </a:cubicBezTo>
                <a:cubicBezTo>
                  <a:pt x="80386" y="284462"/>
                  <a:pt x="81685" y="284462"/>
                  <a:pt x="82984" y="284462"/>
                </a:cubicBezTo>
                <a:cubicBezTo>
                  <a:pt x="89478" y="281888"/>
                  <a:pt x="94674" y="278026"/>
                  <a:pt x="99869" y="275452"/>
                </a:cubicBezTo>
                <a:cubicBezTo>
                  <a:pt x="103766" y="272878"/>
                  <a:pt x="106363" y="269016"/>
                  <a:pt x="108961" y="266442"/>
                </a:cubicBezTo>
                <a:cubicBezTo>
                  <a:pt x="116754" y="260006"/>
                  <a:pt x="120651" y="250996"/>
                  <a:pt x="119352" y="240699"/>
                </a:cubicBezTo>
                <a:cubicBezTo>
                  <a:pt x="119352" y="236837"/>
                  <a:pt x="119352" y="234263"/>
                  <a:pt x="118053" y="230401"/>
                </a:cubicBezTo>
                <a:cubicBezTo>
                  <a:pt x="118053" y="230401"/>
                  <a:pt x="118053" y="229114"/>
                  <a:pt x="118053" y="229114"/>
                </a:cubicBezTo>
                <a:cubicBezTo>
                  <a:pt x="116754" y="229114"/>
                  <a:pt x="115455" y="230401"/>
                  <a:pt x="115455" y="230401"/>
                </a:cubicBezTo>
                <a:cubicBezTo>
                  <a:pt x="114157" y="231688"/>
                  <a:pt x="112858" y="234263"/>
                  <a:pt x="111559" y="235550"/>
                </a:cubicBezTo>
                <a:cubicBezTo>
                  <a:pt x="106363" y="243273"/>
                  <a:pt x="99869" y="249709"/>
                  <a:pt x="92076" y="254857"/>
                </a:cubicBezTo>
                <a:cubicBezTo>
                  <a:pt x="84283" y="258719"/>
                  <a:pt x="77788" y="261293"/>
                  <a:pt x="69995" y="260006"/>
                </a:cubicBezTo>
                <a:cubicBezTo>
                  <a:pt x="67397" y="260006"/>
                  <a:pt x="66098" y="260006"/>
                  <a:pt x="64800" y="260006"/>
                </a:cubicBezTo>
                <a:cubicBezTo>
                  <a:pt x="60903" y="260006"/>
                  <a:pt x="55707" y="258719"/>
                  <a:pt x="51811" y="258719"/>
                </a:cubicBezTo>
                <a:cubicBezTo>
                  <a:pt x="47914" y="256145"/>
                  <a:pt x="44018" y="252283"/>
                  <a:pt x="40121" y="249709"/>
                </a:cubicBezTo>
                <a:cubicBezTo>
                  <a:pt x="38822" y="248422"/>
                  <a:pt x="38822" y="248422"/>
                  <a:pt x="38822" y="248422"/>
                </a:cubicBezTo>
                <a:cubicBezTo>
                  <a:pt x="36224" y="245847"/>
                  <a:pt x="34926" y="244560"/>
                  <a:pt x="34926" y="241986"/>
                </a:cubicBezTo>
                <a:cubicBezTo>
                  <a:pt x="34926" y="236837"/>
                  <a:pt x="36224" y="232976"/>
                  <a:pt x="40121" y="230401"/>
                </a:cubicBezTo>
                <a:cubicBezTo>
                  <a:pt x="47914" y="226540"/>
                  <a:pt x="53110" y="220104"/>
                  <a:pt x="58305" y="214955"/>
                </a:cubicBezTo>
                <a:cubicBezTo>
                  <a:pt x="62202" y="211094"/>
                  <a:pt x="64800" y="208520"/>
                  <a:pt x="68696" y="205945"/>
                </a:cubicBezTo>
                <a:cubicBezTo>
                  <a:pt x="69995" y="203371"/>
                  <a:pt x="71294" y="203371"/>
                  <a:pt x="69995" y="200797"/>
                </a:cubicBezTo>
                <a:cubicBezTo>
                  <a:pt x="69995" y="198222"/>
                  <a:pt x="68696" y="196935"/>
                  <a:pt x="67397" y="194361"/>
                </a:cubicBezTo>
                <a:cubicBezTo>
                  <a:pt x="67397" y="193074"/>
                  <a:pt x="66098" y="193074"/>
                  <a:pt x="63501" y="191786"/>
                </a:cubicBezTo>
                <a:close/>
                <a:moveTo>
                  <a:pt x="231942" y="166687"/>
                </a:moveTo>
                <a:cubicBezTo>
                  <a:pt x="226595" y="170447"/>
                  <a:pt x="222584" y="174207"/>
                  <a:pt x="218574" y="177967"/>
                </a:cubicBezTo>
                <a:cubicBezTo>
                  <a:pt x="215900" y="179220"/>
                  <a:pt x="215900" y="181727"/>
                  <a:pt x="217237" y="184234"/>
                </a:cubicBezTo>
                <a:cubicBezTo>
                  <a:pt x="218574" y="182980"/>
                  <a:pt x="219910" y="181727"/>
                  <a:pt x="221247" y="180474"/>
                </a:cubicBezTo>
                <a:cubicBezTo>
                  <a:pt x="222584" y="179220"/>
                  <a:pt x="226595" y="179220"/>
                  <a:pt x="226595" y="180474"/>
                </a:cubicBezTo>
                <a:cubicBezTo>
                  <a:pt x="227932" y="181727"/>
                  <a:pt x="227932" y="182980"/>
                  <a:pt x="227932" y="182980"/>
                </a:cubicBezTo>
                <a:cubicBezTo>
                  <a:pt x="229268" y="185487"/>
                  <a:pt x="229268" y="186740"/>
                  <a:pt x="230605" y="189247"/>
                </a:cubicBezTo>
                <a:cubicBezTo>
                  <a:pt x="230605" y="190500"/>
                  <a:pt x="231942" y="190500"/>
                  <a:pt x="233279" y="189247"/>
                </a:cubicBezTo>
                <a:cubicBezTo>
                  <a:pt x="238626" y="186740"/>
                  <a:pt x="239963" y="181727"/>
                  <a:pt x="241300" y="176714"/>
                </a:cubicBezTo>
                <a:cubicBezTo>
                  <a:pt x="241300" y="171701"/>
                  <a:pt x="237290" y="167941"/>
                  <a:pt x="233279" y="166687"/>
                </a:cubicBezTo>
                <a:cubicBezTo>
                  <a:pt x="233279" y="166687"/>
                  <a:pt x="231942" y="166687"/>
                  <a:pt x="231942" y="166687"/>
                </a:cubicBezTo>
                <a:close/>
                <a:moveTo>
                  <a:pt x="173526" y="155277"/>
                </a:moveTo>
                <a:cubicBezTo>
                  <a:pt x="169680" y="159147"/>
                  <a:pt x="165833" y="161726"/>
                  <a:pt x="160704" y="165596"/>
                </a:cubicBezTo>
                <a:cubicBezTo>
                  <a:pt x="151729" y="172045"/>
                  <a:pt x="141471" y="178494"/>
                  <a:pt x="129931" y="183654"/>
                </a:cubicBezTo>
                <a:cubicBezTo>
                  <a:pt x="128649" y="184943"/>
                  <a:pt x="126085" y="186233"/>
                  <a:pt x="124802" y="187523"/>
                </a:cubicBezTo>
                <a:cubicBezTo>
                  <a:pt x="123520" y="188813"/>
                  <a:pt x="122238" y="188813"/>
                  <a:pt x="123520" y="190103"/>
                </a:cubicBezTo>
                <a:cubicBezTo>
                  <a:pt x="124802" y="191393"/>
                  <a:pt x="126085" y="192683"/>
                  <a:pt x="126085" y="193972"/>
                </a:cubicBezTo>
                <a:cubicBezTo>
                  <a:pt x="132496" y="203001"/>
                  <a:pt x="137625" y="212030"/>
                  <a:pt x="137625" y="222349"/>
                </a:cubicBezTo>
                <a:cubicBezTo>
                  <a:pt x="137625" y="226218"/>
                  <a:pt x="138907" y="230088"/>
                  <a:pt x="138907" y="233958"/>
                </a:cubicBezTo>
                <a:cubicBezTo>
                  <a:pt x="138907" y="235247"/>
                  <a:pt x="140189" y="235247"/>
                  <a:pt x="140189" y="236537"/>
                </a:cubicBezTo>
                <a:cubicBezTo>
                  <a:pt x="141471" y="235247"/>
                  <a:pt x="141471" y="235247"/>
                  <a:pt x="142753" y="235247"/>
                </a:cubicBezTo>
                <a:cubicBezTo>
                  <a:pt x="144036" y="231378"/>
                  <a:pt x="146600" y="228798"/>
                  <a:pt x="149164" y="226218"/>
                </a:cubicBezTo>
                <a:cubicBezTo>
                  <a:pt x="153011" y="222349"/>
                  <a:pt x="158140" y="217190"/>
                  <a:pt x="161987" y="212030"/>
                </a:cubicBezTo>
                <a:cubicBezTo>
                  <a:pt x="164551" y="208161"/>
                  <a:pt x="168398" y="205581"/>
                  <a:pt x="170962" y="201711"/>
                </a:cubicBezTo>
                <a:cubicBezTo>
                  <a:pt x="173526" y="199132"/>
                  <a:pt x="176091" y="196552"/>
                  <a:pt x="178655" y="193972"/>
                </a:cubicBezTo>
                <a:cubicBezTo>
                  <a:pt x="181220" y="191393"/>
                  <a:pt x="183784" y="187523"/>
                  <a:pt x="186349" y="186233"/>
                </a:cubicBezTo>
                <a:cubicBezTo>
                  <a:pt x="187631" y="186233"/>
                  <a:pt x="187631" y="184943"/>
                  <a:pt x="188913" y="183654"/>
                </a:cubicBezTo>
                <a:cubicBezTo>
                  <a:pt x="188913" y="183654"/>
                  <a:pt x="188913" y="182364"/>
                  <a:pt x="187631" y="182364"/>
                </a:cubicBezTo>
                <a:cubicBezTo>
                  <a:pt x="185066" y="174625"/>
                  <a:pt x="182502" y="166886"/>
                  <a:pt x="179937" y="159147"/>
                </a:cubicBezTo>
                <a:cubicBezTo>
                  <a:pt x="178655" y="157857"/>
                  <a:pt x="178655" y="157857"/>
                  <a:pt x="177373" y="156567"/>
                </a:cubicBezTo>
                <a:cubicBezTo>
                  <a:pt x="176091" y="153987"/>
                  <a:pt x="174809" y="153987"/>
                  <a:pt x="173526" y="155277"/>
                </a:cubicBezTo>
                <a:close/>
                <a:moveTo>
                  <a:pt x="196118" y="139382"/>
                </a:moveTo>
                <a:cubicBezTo>
                  <a:pt x="192088" y="140652"/>
                  <a:pt x="192088" y="143192"/>
                  <a:pt x="193431" y="145732"/>
                </a:cubicBezTo>
                <a:cubicBezTo>
                  <a:pt x="197461" y="150812"/>
                  <a:pt x="200148" y="155892"/>
                  <a:pt x="204178" y="160972"/>
                </a:cubicBezTo>
                <a:cubicBezTo>
                  <a:pt x="204178" y="162242"/>
                  <a:pt x="205521" y="163512"/>
                  <a:pt x="205521" y="163512"/>
                </a:cubicBezTo>
                <a:cubicBezTo>
                  <a:pt x="205521" y="163512"/>
                  <a:pt x="206864" y="163512"/>
                  <a:pt x="206864" y="163512"/>
                </a:cubicBezTo>
                <a:cubicBezTo>
                  <a:pt x="208208" y="162242"/>
                  <a:pt x="208208" y="162242"/>
                  <a:pt x="209551" y="160972"/>
                </a:cubicBezTo>
                <a:cubicBezTo>
                  <a:pt x="208208" y="159702"/>
                  <a:pt x="208208" y="158432"/>
                  <a:pt x="208208" y="157162"/>
                </a:cubicBezTo>
                <a:cubicBezTo>
                  <a:pt x="206864" y="149542"/>
                  <a:pt x="201491" y="144462"/>
                  <a:pt x="197461" y="139382"/>
                </a:cubicBezTo>
                <a:cubicBezTo>
                  <a:pt x="197461" y="138112"/>
                  <a:pt x="196118" y="138112"/>
                  <a:pt x="196118" y="139382"/>
                </a:cubicBezTo>
                <a:close/>
                <a:moveTo>
                  <a:pt x="204470" y="131762"/>
                </a:moveTo>
                <a:cubicBezTo>
                  <a:pt x="203200" y="131762"/>
                  <a:pt x="203200" y="132896"/>
                  <a:pt x="203200" y="132896"/>
                </a:cubicBezTo>
                <a:cubicBezTo>
                  <a:pt x="204470" y="134030"/>
                  <a:pt x="205740" y="135164"/>
                  <a:pt x="207010" y="135164"/>
                </a:cubicBezTo>
                <a:cubicBezTo>
                  <a:pt x="208280" y="134030"/>
                  <a:pt x="207010" y="132896"/>
                  <a:pt x="205740" y="131762"/>
                </a:cubicBezTo>
                <a:cubicBezTo>
                  <a:pt x="205740" y="131762"/>
                  <a:pt x="204470" y="131762"/>
                  <a:pt x="204470" y="131762"/>
                </a:cubicBezTo>
                <a:close/>
                <a:moveTo>
                  <a:pt x="138936" y="117474"/>
                </a:moveTo>
                <a:cubicBezTo>
                  <a:pt x="137643" y="117474"/>
                  <a:pt x="137643" y="118784"/>
                  <a:pt x="136349" y="118784"/>
                </a:cubicBezTo>
                <a:cubicBezTo>
                  <a:pt x="132469" y="121403"/>
                  <a:pt x="129881" y="124023"/>
                  <a:pt x="126001" y="126642"/>
                </a:cubicBezTo>
                <a:cubicBezTo>
                  <a:pt x="104011" y="142358"/>
                  <a:pt x="82021" y="156765"/>
                  <a:pt x="60031" y="172481"/>
                </a:cubicBezTo>
                <a:cubicBezTo>
                  <a:pt x="60031" y="172481"/>
                  <a:pt x="58738" y="173791"/>
                  <a:pt x="58738" y="173791"/>
                </a:cubicBezTo>
                <a:cubicBezTo>
                  <a:pt x="58738" y="173791"/>
                  <a:pt x="60031" y="173791"/>
                  <a:pt x="60031" y="173791"/>
                </a:cubicBezTo>
                <a:cubicBezTo>
                  <a:pt x="61325" y="173791"/>
                  <a:pt x="62619" y="173791"/>
                  <a:pt x="63912" y="173791"/>
                </a:cubicBezTo>
                <a:cubicBezTo>
                  <a:pt x="70380" y="173791"/>
                  <a:pt x="75554" y="177720"/>
                  <a:pt x="78141" y="182959"/>
                </a:cubicBezTo>
                <a:cubicBezTo>
                  <a:pt x="79434" y="184268"/>
                  <a:pt x="80728" y="186888"/>
                  <a:pt x="82021" y="188197"/>
                </a:cubicBezTo>
                <a:cubicBezTo>
                  <a:pt x="88489" y="196055"/>
                  <a:pt x="92369" y="205223"/>
                  <a:pt x="94956" y="214391"/>
                </a:cubicBezTo>
                <a:cubicBezTo>
                  <a:pt x="94956" y="217010"/>
                  <a:pt x="94956" y="219630"/>
                  <a:pt x="96250" y="222249"/>
                </a:cubicBezTo>
                <a:cubicBezTo>
                  <a:pt x="100131" y="222249"/>
                  <a:pt x="101424" y="218320"/>
                  <a:pt x="102718" y="217010"/>
                </a:cubicBezTo>
                <a:cubicBezTo>
                  <a:pt x="105305" y="214391"/>
                  <a:pt x="107892" y="211772"/>
                  <a:pt x="109185" y="209152"/>
                </a:cubicBezTo>
                <a:cubicBezTo>
                  <a:pt x="111772" y="207843"/>
                  <a:pt x="111772" y="206533"/>
                  <a:pt x="110479" y="205223"/>
                </a:cubicBezTo>
                <a:cubicBezTo>
                  <a:pt x="106598" y="199985"/>
                  <a:pt x="102718" y="194746"/>
                  <a:pt x="97544" y="192126"/>
                </a:cubicBezTo>
                <a:cubicBezTo>
                  <a:pt x="96250" y="190817"/>
                  <a:pt x="96250" y="189507"/>
                  <a:pt x="96250" y="188197"/>
                </a:cubicBezTo>
                <a:cubicBezTo>
                  <a:pt x="97544" y="184268"/>
                  <a:pt x="98837" y="181649"/>
                  <a:pt x="102718" y="180339"/>
                </a:cubicBezTo>
                <a:cubicBezTo>
                  <a:pt x="107892" y="179030"/>
                  <a:pt x="111772" y="176410"/>
                  <a:pt x="115653" y="175100"/>
                </a:cubicBezTo>
                <a:cubicBezTo>
                  <a:pt x="118240" y="173791"/>
                  <a:pt x="122120" y="172481"/>
                  <a:pt x="124707" y="169862"/>
                </a:cubicBezTo>
                <a:cubicBezTo>
                  <a:pt x="129881" y="167242"/>
                  <a:pt x="135056" y="163313"/>
                  <a:pt x="140230" y="160694"/>
                </a:cubicBezTo>
                <a:cubicBezTo>
                  <a:pt x="147991" y="154145"/>
                  <a:pt x="155752" y="148907"/>
                  <a:pt x="162219" y="141049"/>
                </a:cubicBezTo>
                <a:cubicBezTo>
                  <a:pt x="163513" y="139739"/>
                  <a:pt x="163513" y="139739"/>
                  <a:pt x="163513" y="138429"/>
                </a:cubicBezTo>
                <a:cubicBezTo>
                  <a:pt x="155752" y="130571"/>
                  <a:pt x="147991" y="124023"/>
                  <a:pt x="140230" y="118784"/>
                </a:cubicBezTo>
                <a:cubicBezTo>
                  <a:pt x="140230" y="117474"/>
                  <a:pt x="138936" y="117474"/>
                  <a:pt x="138936" y="117474"/>
                </a:cubicBezTo>
                <a:close/>
                <a:moveTo>
                  <a:pt x="219220" y="115887"/>
                </a:moveTo>
                <a:cubicBezTo>
                  <a:pt x="216622" y="117186"/>
                  <a:pt x="214024" y="118485"/>
                  <a:pt x="212725" y="122382"/>
                </a:cubicBezTo>
                <a:cubicBezTo>
                  <a:pt x="212725" y="123680"/>
                  <a:pt x="215323" y="124979"/>
                  <a:pt x="215323" y="126278"/>
                </a:cubicBezTo>
                <a:cubicBezTo>
                  <a:pt x="216622" y="128876"/>
                  <a:pt x="219220" y="131474"/>
                  <a:pt x="220518" y="134071"/>
                </a:cubicBezTo>
                <a:cubicBezTo>
                  <a:pt x="221817" y="136669"/>
                  <a:pt x="223116" y="140566"/>
                  <a:pt x="224415" y="143163"/>
                </a:cubicBezTo>
                <a:cubicBezTo>
                  <a:pt x="224415" y="143163"/>
                  <a:pt x="225714" y="144462"/>
                  <a:pt x="225714" y="144462"/>
                </a:cubicBezTo>
                <a:cubicBezTo>
                  <a:pt x="225714" y="143163"/>
                  <a:pt x="225714" y="143163"/>
                  <a:pt x="227013" y="141865"/>
                </a:cubicBezTo>
                <a:cubicBezTo>
                  <a:pt x="225714" y="134071"/>
                  <a:pt x="224415" y="124979"/>
                  <a:pt x="221817" y="117186"/>
                </a:cubicBezTo>
                <a:cubicBezTo>
                  <a:pt x="220518" y="117186"/>
                  <a:pt x="220518" y="115887"/>
                  <a:pt x="220518" y="115887"/>
                </a:cubicBezTo>
                <a:cubicBezTo>
                  <a:pt x="220518" y="115887"/>
                  <a:pt x="219220" y="115887"/>
                  <a:pt x="219220" y="115887"/>
                </a:cubicBezTo>
                <a:close/>
                <a:moveTo>
                  <a:pt x="206375" y="96837"/>
                </a:moveTo>
                <a:cubicBezTo>
                  <a:pt x="206375" y="96837"/>
                  <a:pt x="206375" y="98425"/>
                  <a:pt x="206375" y="98425"/>
                </a:cubicBezTo>
                <a:cubicBezTo>
                  <a:pt x="206375" y="100013"/>
                  <a:pt x="206375" y="100013"/>
                  <a:pt x="207169" y="101600"/>
                </a:cubicBezTo>
                <a:cubicBezTo>
                  <a:pt x="207169" y="101600"/>
                  <a:pt x="207169" y="101600"/>
                  <a:pt x="207963" y="101600"/>
                </a:cubicBezTo>
                <a:cubicBezTo>
                  <a:pt x="207963" y="101600"/>
                  <a:pt x="207963" y="101600"/>
                  <a:pt x="207963" y="100013"/>
                </a:cubicBezTo>
                <a:cubicBezTo>
                  <a:pt x="207963" y="100013"/>
                  <a:pt x="207963" y="98425"/>
                  <a:pt x="207169" y="98425"/>
                </a:cubicBezTo>
                <a:cubicBezTo>
                  <a:pt x="207169" y="96837"/>
                  <a:pt x="207169" y="96837"/>
                  <a:pt x="206375" y="96837"/>
                </a:cubicBezTo>
                <a:close/>
                <a:moveTo>
                  <a:pt x="307146" y="28272"/>
                </a:moveTo>
                <a:cubicBezTo>
                  <a:pt x="305851" y="29557"/>
                  <a:pt x="304557" y="30843"/>
                  <a:pt x="303262" y="33413"/>
                </a:cubicBezTo>
                <a:cubicBezTo>
                  <a:pt x="290318" y="47549"/>
                  <a:pt x="276079" y="60400"/>
                  <a:pt x="261841" y="74537"/>
                </a:cubicBezTo>
                <a:cubicBezTo>
                  <a:pt x="252779" y="82247"/>
                  <a:pt x="245013" y="91243"/>
                  <a:pt x="235952" y="98954"/>
                </a:cubicBezTo>
                <a:cubicBezTo>
                  <a:pt x="233363" y="100239"/>
                  <a:pt x="233363" y="102809"/>
                  <a:pt x="234657" y="105380"/>
                </a:cubicBezTo>
                <a:cubicBezTo>
                  <a:pt x="238541" y="114375"/>
                  <a:pt x="242424" y="123371"/>
                  <a:pt x="243718" y="133652"/>
                </a:cubicBezTo>
                <a:cubicBezTo>
                  <a:pt x="243718" y="134937"/>
                  <a:pt x="245013" y="134937"/>
                  <a:pt x="246307" y="134937"/>
                </a:cubicBezTo>
                <a:cubicBezTo>
                  <a:pt x="247602" y="133652"/>
                  <a:pt x="248896" y="132367"/>
                  <a:pt x="250191" y="131082"/>
                </a:cubicBezTo>
                <a:cubicBezTo>
                  <a:pt x="264429" y="115660"/>
                  <a:pt x="281257" y="105380"/>
                  <a:pt x="300673" y="97669"/>
                </a:cubicBezTo>
                <a:cubicBezTo>
                  <a:pt x="304557" y="95099"/>
                  <a:pt x="308440" y="92528"/>
                  <a:pt x="313618" y="89958"/>
                </a:cubicBezTo>
                <a:cubicBezTo>
                  <a:pt x="316207" y="88673"/>
                  <a:pt x="317501" y="86103"/>
                  <a:pt x="317501" y="82247"/>
                </a:cubicBezTo>
                <a:cubicBezTo>
                  <a:pt x="317501" y="79677"/>
                  <a:pt x="317501" y="77107"/>
                  <a:pt x="317501" y="74537"/>
                </a:cubicBezTo>
                <a:cubicBezTo>
                  <a:pt x="317501" y="70681"/>
                  <a:pt x="317501" y="65541"/>
                  <a:pt x="316207" y="61685"/>
                </a:cubicBezTo>
                <a:cubicBezTo>
                  <a:pt x="314912" y="52690"/>
                  <a:pt x="313618" y="42409"/>
                  <a:pt x="311029" y="33413"/>
                </a:cubicBezTo>
                <a:cubicBezTo>
                  <a:pt x="311029" y="32128"/>
                  <a:pt x="311029" y="29557"/>
                  <a:pt x="309734" y="28272"/>
                </a:cubicBezTo>
                <a:cubicBezTo>
                  <a:pt x="309734" y="26987"/>
                  <a:pt x="308440" y="26987"/>
                  <a:pt x="307146" y="28272"/>
                </a:cubicBezTo>
                <a:close/>
                <a:moveTo>
                  <a:pt x="228600" y="17173"/>
                </a:moveTo>
                <a:cubicBezTo>
                  <a:pt x="226020" y="15874"/>
                  <a:pt x="223441" y="18471"/>
                  <a:pt x="220861" y="22368"/>
                </a:cubicBezTo>
                <a:cubicBezTo>
                  <a:pt x="220861" y="24966"/>
                  <a:pt x="218281" y="26265"/>
                  <a:pt x="216991" y="27564"/>
                </a:cubicBezTo>
                <a:cubicBezTo>
                  <a:pt x="215702" y="30162"/>
                  <a:pt x="214412" y="31461"/>
                  <a:pt x="211832" y="34058"/>
                </a:cubicBezTo>
                <a:cubicBezTo>
                  <a:pt x="209252" y="39254"/>
                  <a:pt x="205383" y="45748"/>
                  <a:pt x="201513" y="50944"/>
                </a:cubicBezTo>
                <a:cubicBezTo>
                  <a:pt x="198934" y="56139"/>
                  <a:pt x="196354" y="60036"/>
                  <a:pt x="192484" y="63933"/>
                </a:cubicBezTo>
                <a:cubicBezTo>
                  <a:pt x="191194" y="65231"/>
                  <a:pt x="189905" y="66530"/>
                  <a:pt x="188615" y="67829"/>
                </a:cubicBezTo>
                <a:cubicBezTo>
                  <a:pt x="187325" y="69128"/>
                  <a:pt x="187325" y="70427"/>
                  <a:pt x="188615" y="70427"/>
                </a:cubicBezTo>
                <a:cubicBezTo>
                  <a:pt x="200223" y="74324"/>
                  <a:pt x="210542" y="78220"/>
                  <a:pt x="219571" y="86013"/>
                </a:cubicBezTo>
                <a:cubicBezTo>
                  <a:pt x="220861" y="87312"/>
                  <a:pt x="222151" y="87312"/>
                  <a:pt x="223441" y="86013"/>
                </a:cubicBezTo>
                <a:cubicBezTo>
                  <a:pt x="224730" y="86013"/>
                  <a:pt x="224730" y="86013"/>
                  <a:pt x="226020" y="84715"/>
                </a:cubicBezTo>
                <a:cubicBezTo>
                  <a:pt x="238919" y="71726"/>
                  <a:pt x="253107" y="58737"/>
                  <a:pt x="267295" y="45748"/>
                </a:cubicBezTo>
                <a:cubicBezTo>
                  <a:pt x="269875" y="43151"/>
                  <a:pt x="269875" y="43151"/>
                  <a:pt x="268585" y="39254"/>
                </a:cubicBezTo>
                <a:cubicBezTo>
                  <a:pt x="259556" y="26265"/>
                  <a:pt x="246658" y="19770"/>
                  <a:pt x="228600" y="17173"/>
                </a:cubicBezTo>
                <a:close/>
                <a:moveTo>
                  <a:pt x="223344" y="0"/>
                </a:moveTo>
                <a:cubicBezTo>
                  <a:pt x="227217" y="1297"/>
                  <a:pt x="229799" y="1297"/>
                  <a:pt x="233672" y="1297"/>
                </a:cubicBezTo>
                <a:cubicBezTo>
                  <a:pt x="237545" y="1297"/>
                  <a:pt x="242709" y="2594"/>
                  <a:pt x="246582" y="3891"/>
                </a:cubicBezTo>
                <a:cubicBezTo>
                  <a:pt x="260783" y="9079"/>
                  <a:pt x="272402" y="16861"/>
                  <a:pt x="281439" y="27238"/>
                </a:cubicBezTo>
                <a:cubicBezTo>
                  <a:pt x="282730" y="28535"/>
                  <a:pt x="284021" y="28535"/>
                  <a:pt x="285312" y="27238"/>
                </a:cubicBezTo>
                <a:cubicBezTo>
                  <a:pt x="290476" y="22049"/>
                  <a:pt x="295640" y="16861"/>
                  <a:pt x="300804" y="11673"/>
                </a:cubicBezTo>
                <a:cubicBezTo>
                  <a:pt x="304677" y="7782"/>
                  <a:pt x="311132" y="7782"/>
                  <a:pt x="315005" y="12970"/>
                </a:cubicBezTo>
                <a:cubicBezTo>
                  <a:pt x="316296" y="15564"/>
                  <a:pt x="317587" y="18158"/>
                  <a:pt x="318878" y="22049"/>
                </a:cubicBezTo>
                <a:cubicBezTo>
                  <a:pt x="324042" y="37614"/>
                  <a:pt x="329206" y="54475"/>
                  <a:pt x="329206" y="71336"/>
                </a:cubicBezTo>
                <a:cubicBezTo>
                  <a:pt x="329206" y="72633"/>
                  <a:pt x="329206" y="73930"/>
                  <a:pt x="329206" y="75227"/>
                </a:cubicBezTo>
                <a:cubicBezTo>
                  <a:pt x="331788" y="79119"/>
                  <a:pt x="329206" y="84307"/>
                  <a:pt x="330497" y="89495"/>
                </a:cubicBezTo>
                <a:cubicBezTo>
                  <a:pt x="330497" y="93386"/>
                  <a:pt x="329206" y="97277"/>
                  <a:pt x="327915" y="101168"/>
                </a:cubicBezTo>
                <a:cubicBezTo>
                  <a:pt x="326624" y="102465"/>
                  <a:pt x="326624" y="102465"/>
                  <a:pt x="325333" y="103762"/>
                </a:cubicBezTo>
                <a:cubicBezTo>
                  <a:pt x="321460" y="103762"/>
                  <a:pt x="318878" y="107653"/>
                  <a:pt x="316296" y="108950"/>
                </a:cubicBezTo>
                <a:cubicBezTo>
                  <a:pt x="312423" y="111544"/>
                  <a:pt x="309841" y="112841"/>
                  <a:pt x="305968" y="114138"/>
                </a:cubicBezTo>
                <a:cubicBezTo>
                  <a:pt x="295640" y="116732"/>
                  <a:pt x="286603" y="120623"/>
                  <a:pt x="277566" y="127108"/>
                </a:cubicBezTo>
                <a:cubicBezTo>
                  <a:pt x="267238" y="134890"/>
                  <a:pt x="258201" y="143970"/>
                  <a:pt x="247873" y="151752"/>
                </a:cubicBezTo>
                <a:cubicBezTo>
                  <a:pt x="246582" y="153049"/>
                  <a:pt x="245291" y="154346"/>
                  <a:pt x="246582" y="155643"/>
                </a:cubicBezTo>
                <a:cubicBezTo>
                  <a:pt x="247873" y="156940"/>
                  <a:pt x="247873" y="158237"/>
                  <a:pt x="249164" y="158237"/>
                </a:cubicBezTo>
                <a:cubicBezTo>
                  <a:pt x="253037" y="163425"/>
                  <a:pt x="254328" y="169910"/>
                  <a:pt x="253037" y="175098"/>
                </a:cubicBezTo>
                <a:cubicBezTo>
                  <a:pt x="253037" y="178989"/>
                  <a:pt x="253037" y="182880"/>
                  <a:pt x="251746" y="186771"/>
                </a:cubicBezTo>
                <a:cubicBezTo>
                  <a:pt x="251746" y="190662"/>
                  <a:pt x="251746" y="194553"/>
                  <a:pt x="253037" y="197147"/>
                </a:cubicBezTo>
                <a:cubicBezTo>
                  <a:pt x="259492" y="206227"/>
                  <a:pt x="264656" y="215306"/>
                  <a:pt x="273693" y="223088"/>
                </a:cubicBezTo>
                <a:cubicBezTo>
                  <a:pt x="278857" y="229573"/>
                  <a:pt x="285312" y="236058"/>
                  <a:pt x="293058" y="239949"/>
                </a:cubicBezTo>
                <a:cubicBezTo>
                  <a:pt x="294349" y="241246"/>
                  <a:pt x="295640" y="242543"/>
                  <a:pt x="295640" y="242543"/>
                </a:cubicBezTo>
                <a:cubicBezTo>
                  <a:pt x="298222" y="245137"/>
                  <a:pt x="298222" y="247731"/>
                  <a:pt x="296931" y="250325"/>
                </a:cubicBezTo>
                <a:cubicBezTo>
                  <a:pt x="296931" y="251622"/>
                  <a:pt x="294349" y="252919"/>
                  <a:pt x="293058" y="252919"/>
                </a:cubicBezTo>
                <a:cubicBezTo>
                  <a:pt x="287894" y="252919"/>
                  <a:pt x="284021" y="252919"/>
                  <a:pt x="280148" y="254216"/>
                </a:cubicBezTo>
                <a:cubicBezTo>
                  <a:pt x="277566" y="254216"/>
                  <a:pt x="274984" y="252919"/>
                  <a:pt x="273693" y="255513"/>
                </a:cubicBezTo>
                <a:cubicBezTo>
                  <a:pt x="273693" y="256810"/>
                  <a:pt x="274984" y="259404"/>
                  <a:pt x="274984" y="260702"/>
                </a:cubicBezTo>
                <a:cubicBezTo>
                  <a:pt x="274984" y="265890"/>
                  <a:pt x="272402" y="269781"/>
                  <a:pt x="265947" y="268484"/>
                </a:cubicBezTo>
                <a:cubicBezTo>
                  <a:pt x="265947" y="268484"/>
                  <a:pt x="264656" y="268484"/>
                  <a:pt x="263365" y="268484"/>
                </a:cubicBezTo>
                <a:cubicBezTo>
                  <a:pt x="263365" y="269781"/>
                  <a:pt x="262074" y="269781"/>
                  <a:pt x="262074" y="269781"/>
                </a:cubicBezTo>
                <a:cubicBezTo>
                  <a:pt x="263365" y="271078"/>
                  <a:pt x="264656" y="272375"/>
                  <a:pt x="264656" y="273672"/>
                </a:cubicBezTo>
                <a:cubicBezTo>
                  <a:pt x="267238" y="277563"/>
                  <a:pt x="267238" y="280157"/>
                  <a:pt x="265947" y="284048"/>
                </a:cubicBezTo>
                <a:cubicBezTo>
                  <a:pt x="263365" y="287939"/>
                  <a:pt x="259492" y="290533"/>
                  <a:pt x="255619" y="287939"/>
                </a:cubicBezTo>
                <a:cubicBezTo>
                  <a:pt x="251746" y="286642"/>
                  <a:pt x="247873" y="284048"/>
                  <a:pt x="244000" y="281454"/>
                </a:cubicBezTo>
                <a:cubicBezTo>
                  <a:pt x="242709" y="281454"/>
                  <a:pt x="241418" y="280157"/>
                  <a:pt x="240127" y="280157"/>
                </a:cubicBezTo>
                <a:cubicBezTo>
                  <a:pt x="240127" y="280157"/>
                  <a:pt x="238836" y="281454"/>
                  <a:pt x="238836" y="281454"/>
                </a:cubicBezTo>
                <a:cubicBezTo>
                  <a:pt x="238836" y="282751"/>
                  <a:pt x="238836" y="282751"/>
                  <a:pt x="238836" y="284048"/>
                </a:cubicBezTo>
                <a:cubicBezTo>
                  <a:pt x="238836" y="289236"/>
                  <a:pt x="238836" y="293127"/>
                  <a:pt x="238836" y="298315"/>
                </a:cubicBezTo>
                <a:cubicBezTo>
                  <a:pt x="238836" y="302206"/>
                  <a:pt x="236254" y="303503"/>
                  <a:pt x="232381" y="304800"/>
                </a:cubicBezTo>
                <a:cubicBezTo>
                  <a:pt x="231090" y="304800"/>
                  <a:pt x="228508" y="304800"/>
                  <a:pt x="227217" y="304800"/>
                </a:cubicBezTo>
                <a:cubicBezTo>
                  <a:pt x="225926" y="304800"/>
                  <a:pt x="224635" y="304800"/>
                  <a:pt x="223344" y="303503"/>
                </a:cubicBezTo>
                <a:cubicBezTo>
                  <a:pt x="219471" y="298315"/>
                  <a:pt x="214307" y="295721"/>
                  <a:pt x="211725" y="289236"/>
                </a:cubicBezTo>
                <a:cubicBezTo>
                  <a:pt x="206561" y="281454"/>
                  <a:pt x="202688" y="273672"/>
                  <a:pt x="202688" y="263296"/>
                </a:cubicBezTo>
                <a:cubicBezTo>
                  <a:pt x="202688" y="249028"/>
                  <a:pt x="203979" y="233464"/>
                  <a:pt x="209143" y="219197"/>
                </a:cubicBezTo>
                <a:cubicBezTo>
                  <a:pt x="209143" y="216603"/>
                  <a:pt x="210434" y="215306"/>
                  <a:pt x="210434" y="214009"/>
                </a:cubicBezTo>
                <a:cubicBezTo>
                  <a:pt x="211725" y="211415"/>
                  <a:pt x="210434" y="210118"/>
                  <a:pt x="209143" y="208821"/>
                </a:cubicBezTo>
                <a:cubicBezTo>
                  <a:pt x="203979" y="207524"/>
                  <a:pt x="201397" y="206227"/>
                  <a:pt x="198815" y="202336"/>
                </a:cubicBezTo>
                <a:cubicBezTo>
                  <a:pt x="197524" y="201039"/>
                  <a:pt x="196233" y="199742"/>
                  <a:pt x="193651" y="201039"/>
                </a:cubicBezTo>
                <a:cubicBezTo>
                  <a:pt x="182032" y="210118"/>
                  <a:pt x="171703" y="219197"/>
                  <a:pt x="162666" y="230870"/>
                </a:cubicBezTo>
                <a:cubicBezTo>
                  <a:pt x="158793" y="237355"/>
                  <a:pt x="153629" y="243840"/>
                  <a:pt x="148465" y="249028"/>
                </a:cubicBezTo>
                <a:cubicBezTo>
                  <a:pt x="140719" y="255513"/>
                  <a:pt x="134264" y="263296"/>
                  <a:pt x="127809" y="269781"/>
                </a:cubicBezTo>
                <a:cubicBezTo>
                  <a:pt x="127809" y="271078"/>
                  <a:pt x="126518" y="272375"/>
                  <a:pt x="126518" y="272375"/>
                </a:cubicBezTo>
                <a:cubicBezTo>
                  <a:pt x="117481" y="278860"/>
                  <a:pt x="109735" y="287939"/>
                  <a:pt x="100698" y="294424"/>
                </a:cubicBezTo>
                <a:cubicBezTo>
                  <a:pt x="99407" y="295721"/>
                  <a:pt x="98116" y="297018"/>
                  <a:pt x="96825" y="297018"/>
                </a:cubicBezTo>
                <a:cubicBezTo>
                  <a:pt x="90370" y="302206"/>
                  <a:pt x="81333" y="303503"/>
                  <a:pt x="72296" y="303503"/>
                </a:cubicBezTo>
                <a:cubicBezTo>
                  <a:pt x="65841" y="303503"/>
                  <a:pt x="60677" y="302206"/>
                  <a:pt x="54222" y="300909"/>
                </a:cubicBezTo>
                <a:cubicBezTo>
                  <a:pt x="50349" y="300909"/>
                  <a:pt x="47767" y="299612"/>
                  <a:pt x="45185" y="298315"/>
                </a:cubicBezTo>
                <a:cubicBezTo>
                  <a:pt x="33566" y="291830"/>
                  <a:pt x="23238" y="284048"/>
                  <a:pt x="14201" y="273672"/>
                </a:cubicBezTo>
                <a:cubicBezTo>
                  <a:pt x="11619" y="269781"/>
                  <a:pt x="9037" y="265890"/>
                  <a:pt x="6455" y="260702"/>
                </a:cubicBezTo>
                <a:cubicBezTo>
                  <a:pt x="3873" y="252919"/>
                  <a:pt x="2582" y="245137"/>
                  <a:pt x="0" y="238652"/>
                </a:cubicBezTo>
                <a:cubicBezTo>
                  <a:pt x="0" y="237355"/>
                  <a:pt x="0" y="236058"/>
                  <a:pt x="0" y="236058"/>
                </a:cubicBezTo>
                <a:cubicBezTo>
                  <a:pt x="0" y="224385"/>
                  <a:pt x="1291" y="212712"/>
                  <a:pt x="5164" y="202336"/>
                </a:cubicBezTo>
                <a:cubicBezTo>
                  <a:pt x="7746" y="197147"/>
                  <a:pt x="11619" y="191959"/>
                  <a:pt x="16783" y="188068"/>
                </a:cubicBezTo>
                <a:cubicBezTo>
                  <a:pt x="19365" y="185474"/>
                  <a:pt x="21947" y="182880"/>
                  <a:pt x="24529" y="180286"/>
                </a:cubicBezTo>
                <a:cubicBezTo>
                  <a:pt x="25820" y="178989"/>
                  <a:pt x="28402" y="177692"/>
                  <a:pt x="29693" y="176395"/>
                </a:cubicBezTo>
                <a:cubicBezTo>
                  <a:pt x="32275" y="175098"/>
                  <a:pt x="34857" y="175098"/>
                  <a:pt x="37439" y="172504"/>
                </a:cubicBezTo>
                <a:cubicBezTo>
                  <a:pt x="60677" y="153049"/>
                  <a:pt x="86497" y="134890"/>
                  <a:pt x="112317" y="118029"/>
                </a:cubicBezTo>
                <a:cubicBezTo>
                  <a:pt x="121354" y="111544"/>
                  <a:pt x="130391" y="105059"/>
                  <a:pt x="138137" y="95980"/>
                </a:cubicBezTo>
                <a:cubicBezTo>
                  <a:pt x="143301" y="90792"/>
                  <a:pt x="148465" y="86901"/>
                  <a:pt x="153629" y="81713"/>
                </a:cubicBezTo>
                <a:cubicBezTo>
                  <a:pt x="160084" y="75227"/>
                  <a:pt x="165248" y="70039"/>
                  <a:pt x="171703" y="63554"/>
                </a:cubicBezTo>
                <a:cubicBezTo>
                  <a:pt x="175576" y="59663"/>
                  <a:pt x="178158" y="55772"/>
                  <a:pt x="182032" y="51881"/>
                </a:cubicBezTo>
                <a:cubicBezTo>
                  <a:pt x="184614" y="49287"/>
                  <a:pt x="185905" y="46693"/>
                  <a:pt x="187196" y="44099"/>
                </a:cubicBezTo>
                <a:cubicBezTo>
                  <a:pt x="193651" y="35020"/>
                  <a:pt x="198815" y="25940"/>
                  <a:pt x="205270" y="16861"/>
                </a:cubicBezTo>
                <a:cubicBezTo>
                  <a:pt x="206561" y="14267"/>
                  <a:pt x="207852" y="11673"/>
                  <a:pt x="209143" y="9079"/>
                </a:cubicBezTo>
                <a:cubicBezTo>
                  <a:pt x="210434" y="6485"/>
                  <a:pt x="211725" y="3891"/>
                  <a:pt x="214307" y="2594"/>
                </a:cubicBezTo>
                <a:cubicBezTo>
                  <a:pt x="216889" y="0"/>
                  <a:pt x="219471" y="0"/>
                  <a:pt x="223344" y="0"/>
                </a:cubicBezTo>
                <a:close/>
              </a:path>
            </a:pathLst>
          </a:custGeom>
          <a:solidFill>
            <a:srgbClr val="000090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-971387" y="-2139078"/>
            <a:ext cx="15404026" cy="10499627"/>
            <a:chOff x="-971387" y="-2139078"/>
            <a:chExt cx="15404026" cy="10499627"/>
          </a:xfrm>
        </p:grpSpPr>
        <p:cxnSp>
          <p:nvCxnSpPr>
            <p:cNvPr id="16" name="直接连接符 14"/>
            <p:cNvCxnSpPr/>
            <p:nvPr/>
          </p:nvCxnSpPr>
          <p:spPr>
            <a:xfrm flipH="1">
              <a:off x="9951361" y="233962"/>
              <a:ext cx="4481278" cy="3356574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9"/>
            <p:cNvCxnSpPr/>
            <p:nvPr/>
          </p:nvCxnSpPr>
          <p:spPr>
            <a:xfrm flipH="1">
              <a:off x="-971387" y="-2139078"/>
              <a:ext cx="6669481" cy="45003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2"/>
            <p:cNvCxnSpPr/>
            <p:nvPr/>
          </p:nvCxnSpPr>
          <p:spPr>
            <a:xfrm flipH="1">
              <a:off x="6429442" y="4669063"/>
              <a:ext cx="5200650" cy="369148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2"/>
            <p:cNvCxnSpPr/>
            <p:nvPr/>
          </p:nvCxnSpPr>
          <p:spPr>
            <a:xfrm flipH="1">
              <a:off x="902338" y="3158482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4"/>
            <p:cNvCxnSpPr/>
            <p:nvPr/>
          </p:nvCxnSpPr>
          <p:spPr>
            <a:xfrm flipH="1">
              <a:off x="1669104" y="1186520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6"/>
            <p:cNvGrpSpPr/>
            <p:nvPr/>
          </p:nvGrpSpPr>
          <p:grpSpPr>
            <a:xfrm rot="20280209">
              <a:off x="1020164" y="3705987"/>
              <a:ext cx="432000" cy="432000"/>
              <a:chOff x="1205111" y="4862284"/>
              <a:chExt cx="432000" cy="432000"/>
            </a:xfrm>
          </p:grpSpPr>
          <p:sp>
            <p:nvSpPr>
              <p:cNvPr id="39" name="菱形 38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菱形 39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4" name="直接连接符 24"/>
            <p:cNvCxnSpPr/>
            <p:nvPr/>
          </p:nvCxnSpPr>
          <p:spPr>
            <a:xfrm flipH="1">
              <a:off x="449278" y="4144463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937934" y="26738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4"/>
            <p:cNvCxnSpPr/>
            <p:nvPr/>
          </p:nvCxnSpPr>
          <p:spPr>
            <a:xfrm flipH="1">
              <a:off x="5395425" y="568192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6"/>
            <p:cNvGrpSpPr/>
            <p:nvPr/>
          </p:nvGrpSpPr>
          <p:grpSpPr>
            <a:xfrm rot="19791966">
              <a:off x="5789941" y="5904770"/>
              <a:ext cx="432000" cy="432000"/>
              <a:chOff x="1205111" y="4862284"/>
              <a:chExt cx="432000" cy="432000"/>
            </a:xfrm>
          </p:grpSpPr>
          <p:sp>
            <p:nvSpPr>
              <p:cNvPr id="37" name="菱形 36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菱形 37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组合 6"/>
            <p:cNvGrpSpPr/>
            <p:nvPr/>
          </p:nvGrpSpPr>
          <p:grpSpPr>
            <a:xfrm rot="19791966">
              <a:off x="10853057" y="2529038"/>
              <a:ext cx="432000" cy="432000"/>
              <a:chOff x="1205111" y="4862284"/>
              <a:chExt cx="432000" cy="432000"/>
            </a:xfrm>
          </p:grpSpPr>
          <p:sp>
            <p:nvSpPr>
              <p:cNvPr id="35" name="菱形 34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菱形 35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" name="组合 16"/>
            <p:cNvGrpSpPr/>
            <p:nvPr/>
          </p:nvGrpSpPr>
          <p:grpSpPr>
            <a:xfrm rot="20280209">
              <a:off x="9720881" y="445565"/>
              <a:ext cx="202894" cy="202894"/>
              <a:chOff x="1205111" y="4862284"/>
              <a:chExt cx="432000" cy="432000"/>
            </a:xfrm>
          </p:grpSpPr>
          <p:sp>
            <p:nvSpPr>
              <p:cNvPr id="33" name="菱形 32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菱形 33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" name="组合 19"/>
            <p:cNvGrpSpPr/>
            <p:nvPr/>
          </p:nvGrpSpPr>
          <p:grpSpPr>
            <a:xfrm rot="20280209">
              <a:off x="1735941" y="4027794"/>
              <a:ext cx="202894" cy="202894"/>
              <a:chOff x="1205111" y="4862284"/>
              <a:chExt cx="432000" cy="432000"/>
            </a:xfrm>
          </p:grpSpPr>
          <p:sp>
            <p:nvSpPr>
              <p:cNvPr id="31" name="菱形 30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菱形 31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2614940" y="2896419"/>
            <a:ext cx="69116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感谢您的指导</a:t>
            </a:r>
            <a:endParaRPr lang="zh-CN" altLang="en-US" sz="66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833435" y="4299493"/>
            <a:ext cx="537636" cy="537636"/>
            <a:chOff x="2833435" y="4718302"/>
            <a:chExt cx="537636" cy="537636"/>
          </a:xfrm>
        </p:grpSpPr>
        <p:sp>
          <p:nvSpPr>
            <p:cNvPr id="44" name="椭圆 43"/>
            <p:cNvSpPr/>
            <p:nvPr/>
          </p:nvSpPr>
          <p:spPr>
            <a:xfrm>
              <a:off x="2833435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knolwedge_73360"/>
            <p:cNvSpPr>
              <a:spLocks noChangeAspect="1"/>
            </p:cNvSpPr>
            <p:nvPr/>
          </p:nvSpPr>
          <p:spPr bwMode="auto">
            <a:xfrm>
              <a:off x="2942551" y="4791097"/>
              <a:ext cx="323271" cy="348268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173640" y="4299493"/>
            <a:ext cx="537636" cy="537636"/>
            <a:chOff x="5173640" y="4718302"/>
            <a:chExt cx="537636" cy="537636"/>
          </a:xfrm>
        </p:grpSpPr>
        <p:sp>
          <p:nvSpPr>
            <p:cNvPr id="47" name="椭圆 46"/>
            <p:cNvSpPr/>
            <p:nvPr/>
          </p:nvSpPr>
          <p:spPr>
            <a:xfrm>
              <a:off x="5173640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knolwedge_73360"/>
            <p:cNvSpPr>
              <a:spLocks noChangeAspect="1"/>
            </p:cNvSpPr>
            <p:nvPr/>
          </p:nvSpPr>
          <p:spPr bwMode="auto">
            <a:xfrm>
              <a:off x="5310841" y="4873464"/>
              <a:ext cx="287552" cy="255906"/>
            </a:xfrm>
            <a:custGeom>
              <a:avLst/>
              <a:gdLst>
                <a:gd name="connsiteX0" fmla="*/ 276225 w 331788"/>
                <a:gd name="connsiteY0" fmla="*/ 217487 h 295275"/>
                <a:gd name="connsiteX1" fmla="*/ 314325 w 331788"/>
                <a:gd name="connsiteY1" fmla="*/ 256381 h 295275"/>
                <a:gd name="connsiteX2" fmla="*/ 276225 w 331788"/>
                <a:gd name="connsiteY2" fmla="*/ 295275 h 295275"/>
                <a:gd name="connsiteX3" fmla="*/ 238125 w 331788"/>
                <a:gd name="connsiteY3" fmla="*/ 256381 h 295275"/>
                <a:gd name="connsiteX4" fmla="*/ 276225 w 331788"/>
                <a:gd name="connsiteY4" fmla="*/ 217487 h 295275"/>
                <a:gd name="connsiteX5" fmla="*/ 166687 w 331788"/>
                <a:gd name="connsiteY5" fmla="*/ 217487 h 295275"/>
                <a:gd name="connsiteX6" fmla="*/ 204787 w 331788"/>
                <a:gd name="connsiteY6" fmla="*/ 256381 h 295275"/>
                <a:gd name="connsiteX7" fmla="*/ 166687 w 331788"/>
                <a:gd name="connsiteY7" fmla="*/ 295275 h 295275"/>
                <a:gd name="connsiteX8" fmla="*/ 128587 w 331788"/>
                <a:gd name="connsiteY8" fmla="*/ 256381 h 295275"/>
                <a:gd name="connsiteX9" fmla="*/ 166687 w 331788"/>
                <a:gd name="connsiteY9" fmla="*/ 217487 h 295275"/>
                <a:gd name="connsiteX10" fmla="*/ 55562 w 331788"/>
                <a:gd name="connsiteY10" fmla="*/ 217487 h 295275"/>
                <a:gd name="connsiteX11" fmla="*/ 93662 w 331788"/>
                <a:gd name="connsiteY11" fmla="*/ 256381 h 295275"/>
                <a:gd name="connsiteX12" fmla="*/ 55562 w 331788"/>
                <a:gd name="connsiteY12" fmla="*/ 295275 h 295275"/>
                <a:gd name="connsiteX13" fmla="*/ 17462 w 331788"/>
                <a:gd name="connsiteY13" fmla="*/ 256381 h 295275"/>
                <a:gd name="connsiteX14" fmla="*/ 55562 w 331788"/>
                <a:gd name="connsiteY14" fmla="*/ 217487 h 295275"/>
                <a:gd name="connsiteX15" fmla="*/ 255587 w 331788"/>
                <a:gd name="connsiteY15" fmla="*/ 174625 h 295275"/>
                <a:gd name="connsiteX16" fmla="*/ 263525 w 331788"/>
                <a:gd name="connsiteY16" fmla="*/ 174625 h 295275"/>
                <a:gd name="connsiteX17" fmla="*/ 263525 w 331788"/>
                <a:gd name="connsiteY17" fmla="*/ 192088 h 295275"/>
                <a:gd name="connsiteX18" fmla="*/ 255587 w 331788"/>
                <a:gd name="connsiteY18" fmla="*/ 192088 h 295275"/>
                <a:gd name="connsiteX19" fmla="*/ 259556 w 331788"/>
                <a:gd name="connsiteY19" fmla="*/ 19050 h 295275"/>
                <a:gd name="connsiteX20" fmla="*/ 227012 w 331788"/>
                <a:gd name="connsiteY20" fmla="*/ 51594 h 295275"/>
                <a:gd name="connsiteX21" fmla="*/ 259556 w 331788"/>
                <a:gd name="connsiteY21" fmla="*/ 84138 h 295275"/>
                <a:gd name="connsiteX22" fmla="*/ 292100 w 331788"/>
                <a:gd name="connsiteY22" fmla="*/ 51594 h 295275"/>
                <a:gd name="connsiteX23" fmla="*/ 259556 w 331788"/>
                <a:gd name="connsiteY23" fmla="*/ 19050 h 295275"/>
                <a:gd name="connsiteX24" fmla="*/ 0 w 331788"/>
                <a:gd name="connsiteY24" fmla="*/ 0 h 295275"/>
                <a:gd name="connsiteX25" fmla="*/ 331788 w 331788"/>
                <a:gd name="connsiteY25" fmla="*/ 0 h 295275"/>
                <a:gd name="connsiteX26" fmla="*/ 331788 w 331788"/>
                <a:gd name="connsiteY26" fmla="*/ 192088 h 295275"/>
                <a:gd name="connsiteX27" fmla="*/ 287338 w 331788"/>
                <a:gd name="connsiteY27" fmla="*/ 192088 h 295275"/>
                <a:gd name="connsiteX28" fmla="*/ 287338 w 331788"/>
                <a:gd name="connsiteY28" fmla="*/ 161925 h 295275"/>
                <a:gd name="connsiteX29" fmla="*/ 288926 w 331788"/>
                <a:gd name="connsiteY29" fmla="*/ 161925 h 295275"/>
                <a:gd name="connsiteX30" fmla="*/ 290513 w 331788"/>
                <a:gd name="connsiteY30" fmla="*/ 150813 h 295275"/>
                <a:gd name="connsiteX31" fmla="*/ 300038 w 331788"/>
                <a:gd name="connsiteY31" fmla="*/ 150813 h 295275"/>
                <a:gd name="connsiteX32" fmla="*/ 298451 w 331788"/>
                <a:gd name="connsiteY32" fmla="*/ 90488 h 295275"/>
                <a:gd name="connsiteX33" fmla="*/ 273051 w 331788"/>
                <a:gd name="connsiteY33" fmla="*/ 87313 h 295275"/>
                <a:gd name="connsiteX34" fmla="*/ 261938 w 331788"/>
                <a:gd name="connsiteY34" fmla="*/ 103188 h 295275"/>
                <a:gd name="connsiteX35" fmla="*/ 247651 w 331788"/>
                <a:gd name="connsiteY35" fmla="*/ 87313 h 295275"/>
                <a:gd name="connsiteX36" fmla="*/ 171450 w 331788"/>
                <a:gd name="connsiteY36" fmla="*/ 87313 h 295275"/>
                <a:gd name="connsiteX37" fmla="*/ 171450 w 331788"/>
                <a:gd name="connsiteY37" fmla="*/ 104775 h 295275"/>
                <a:gd name="connsiteX38" fmla="*/ 227013 w 331788"/>
                <a:gd name="connsiteY38" fmla="*/ 104775 h 295275"/>
                <a:gd name="connsiteX39" fmla="*/ 230188 w 331788"/>
                <a:gd name="connsiteY39" fmla="*/ 161925 h 295275"/>
                <a:gd name="connsiteX40" fmla="*/ 233363 w 331788"/>
                <a:gd name="connsiteY40" fmla="*/ 161925 h 295275"/>
                <a:gd name="connsiteX41" fmla="*/ 233363 w 331788"/>
                <a:gd name="connsiteY41" fmla="*/ 192088 h 295275"/>
                <a:gd name="connsiteX42" fmla="*/ 0 w 331788"/>
                <a:gd name="connsiteY42" fmla="*/ 19208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1788" h="295275">
                  <a:moveTo>
                    <a:pt x="276225" y="217487"/>
                  </a:moveTo>
                  <a:cubicBezTo>
                    <a:pt x="297267" y="217487"/>
                    <a:pt x="314325" y="234900"/>
                    <a:pt x="314325" y="256381"/>
                  </a:cubicBezTo>
                  <a:cubicBezTo>
                    <a:pt x="314325" y="277862"/>
                    <a:pt x="297267" y="295275"/>
                    <a:pt x="276225" y="295275"/>
                  </a:cubicBezTo>
                  <a:cubicBezTo>
                    <a:pt x="255183" y="295275"/>
                    <a:pt x="238125" y="277862"/>
                    <a:pt x="238125" y="256381"/>
                  </a:cubicBezTo>
                  <a:cubicBezTo>
                    <a:pt x="238125" y="234900"/>
                    <a:pt x="255183" y="217487"/>
                    <a:pt x="276225" y="217487"/>
                  </a:cubicBezTo>
                  <a:close/>
                  <a:moveTo>
                    <a:pt x="166687" y="217487"/>
                  </a:moveTo>
                  <a:cubicBezTo>
                    <a:pt x="187729" y="217487"/>
                    <a:pt x="204787" y="234900"/>
                    <a:pt x="204787" y="256381"/>
                  </a:cubicBezTo>
                  <a:cubicBezTo>
                    <a:pt x="204787" y="277862"/>
                    <a:pt x="187729" y="295275"/>
                    <a:pt x="166687" y="295275"/>
                  </a:cubicBezTo>
                  <a:cubicBezTo>
                    <a:pt x="145645" y="295275"/>
                    <a:pt x="128587" y="277862"/>
                    <a:pt x="128587" y="256381"/>
                  </a:cubicBezTo>
                  <a:cubicBezTo>
                    <a:pt x="128587" y="234900"/>
                    <a:pt x="145645" y="217487"/>
                    <a:pt x="166687" y="217487"/>
                  </a:cubicBezTo>
                  <a:close/>
                  <a:moveTo>
                    <a:pt x="55562" y="217487"/>
                  </a:moveTo>
                  <a:cubicBezTo>
                    <a:pt x="76604" y="217487"/>
                    <a:pt x="93662" y="234900"/>
                    <a:pt x="93662" y="256381"/>
                  </a:cubicBezTo>
                  <a:cubicBezTo>
                    <a:pt x="93662" y="277862"/>
                    <a:pt x="76604" y="295275"/>
                    <a:pt x="55562" y="295275"/>
                  </a:cubicBezTo>
                  <a:cubicBezTo>
                    <a:pt x="34520" y="295275"/>
                    <a:pt x="17462" y="277862"/>
                    <a:pt x="17462" y="256381"/>
                  </a:cubicBezTo>
                  <a:cubicBezTo>
                    <a:pt x="17462" y="234900"/>
                    <a:pt x="34520" y="217487"/>
                    <a:pt x="55562" y="217487"/>
                  </a:cubicBezTo>
                  <a:close/>
                  <a:moveTo>
                    <a:pt x="255587" y="174625"/>
                  </a:moveTo>
                  <a:lnTo>
                    <a:pt x="263525" y="174625"/>
                  </a:lnTo>
                  <a:lnTo>
                    <a:pt x="263525" y="192088"/>
                  </a:lnTo>
                  <a:lnTo>
                    <a:pt x="255587" y="192088"/>
                  </a:lnTo>
                  <a:close/>
                  <a:moveTo>
                    <a:pt x="259556" y="19050"/>
                  </a:moveTo>
                  <a:cubicBezTo>
                    <a:pt x="241582" y="19050"/>
                    <a:pt x="227012" y="33620"/>
                    <a:pt x="227012" y="51594"/>
                  </a:cubicBezTo>
                  <a:cubicBezTo>
                    <a:pt x="227012" y="69568"/>
                    <a:pt x="241582" y="84138"/>
                    <a:pt x="259556" y="84138"/>
                  </a:cubicBezTo>
                  <a:cubicBezTo>
                    <a:pt x="277530" y="84138"/>
                    <a:pt x="292100" y="69568"/>
                    <a:pt x="292100" y="51594"/>
                  </a:cubicBezTo>
                  <a:cubicBezTo>
                    <a:pt x="292100" y="33620"/>
                    <a:pt x="277530" y="19050"/>
                    <a:pt x="259556" y="19050"/>
                  </a:cubicBezTo>
                  <a:close/>
                  <a:moveTo>
                    <a:pt x="0" y="0"/>
                  </a:moveTo>
                  <a:lnTo>
                    <a:pt x="331788" y="0"/>
                  </a:lnTo>
                  <a:lnTo>
                    <a:pt x="331788" y="192088"/>
                  </a:lnTo>
                  <a:lnTo>
                    <a:pt x="287338" y="192088"/>
                  </a:lnTo>
                  <a:lnTo>
                    <a:pt x="287338" y="161925"/>
                  </a:lnTo>
                  <a:lnTo>
                    <a:pt x="288926" y="161925"/>
                  </a:lnTo>
                  <a:lnTo>
                    <a:pt x="290513" y="150813"/>
                  </a:lnTo>
                  <a:lnTo>
                    <a:pt x="300038" y="150813"/>
                  </a:lnTo>
                  <a:lnTo>
                    <a:pt x="298451" y="90488"/>
                  </a:lnTo>
                  <a:lnTo>
                    <a:pt x="273051" y="87313"/>
                  </a:lnTo>
                  <a:lnTo>
                    <a:pt x="261938" y="103188"/>
                  </a:lnTo>
                  <a:lnTo>
                    <a:pt x="247651" y="87313"/>
                  </a:lnTo>
                  <a:lnTo>
                    <a:pt x="171450" y="87313"/>
                  </a:lnTo>
                  <a:lnTo>
                    <a:pt x="171450" y="104775"/>
                  </a:lnTo>
                  <a:lnTo>
                    <a:pt x="227013" y="104775"/>
                  </a:lnTo>
                  <a:lnTo>
                    <a:pt x="230188" y="161925"/>
                  </a:lnTo>
                  <a:lnTo>
                    <a:pt x="233363" y="161925"/>
                  </a:lnTo>
                  <a:lnTo>
                    <a:pt x="233363" y="192088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7618722" y="4262028"/>
            <a:ext cx="537636" cy="537636"/>
            <a:chOff x="7325352" y="4718302"/>
            <a:chExt cx="537636" cy="537636"/>
          </a:xfrm>
        </p:grpSpPr>
        <p:sp>
          <p:nvSpPr>
            <p:cNvPr id="50" name="椭圆 49"/>
            <p:cNvSpPr/>
            <p:nvPr/>
          </p:nvSpPr>
          <p:spPr>
            <a:xfrm>
              <a:off x="7325352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knolwedge_73360"/>
            <p:cNvSpPr>
              <a:spLocks noChangeAspect="1"/>
            </p:cNvSpPr>
            <p:nvPr/>
          </p:nvSpPr>
          <p:spPr bwMode="auto">
            <a:xfrm>
              <a:off x="7505726" y="4809398"/>
              <a:ext cx="176888" cy="355445"/>
            </a:xfrm>
            <a:custGeom>
              <a:avLst/>
              <a:gdLst>
                <a:gd name="connsiteX0" fmla="*/ 84138 w 168275"/>
                <a:gd name="connsiteY0" fmla="*/ 106363 h 338138"/>
                <a:gd name="connsiteX1" fmla="*/ 168275 w 168275"/>
                <a:gd name="connsiteY1" fmla="*/ 169574 h 338138"/>
                <a:gd name="connsiteX2" fmla="*/ 168275 w 168275"/>
                <a:gd name="connsiteY2" fmla="*/ 211715 h 338138"/>
                <a:gd name="connsiteX3" fmla="*/ 147241 w 168275"/>
                <a:gd name="connsiteY3" fmla="*/ 232786 h 338138"/>
                <a:gd name="connsiteX4" fmla="*/ 126206 w 168275"/>
                <a:gd name="connsiteY4" fmla="*/ 232786 h 338138"/>
                <a:gd name="connsiteX5" fmla="*/ 126206 w 168275"/>
                <a:gd name="connsiteY5" fmla="*/ 317068 h 338138"/>
                <a:gd name="connsiteX6" fmla="*/ 105172 w 168275"/>
                <a:gd name="connsiteY6" fmla="*/ 338138 h 338138"/>
                <a:gd name="connsiteX7" fmla="*/ 63103 w 168275"/>
                <a:gd name="connsiteY7" fmla="*/ 338138 h 338138"/>
                <a:gd name="connsiteX8" fmla="*/ 42069 w 168275"/>
                <a:gd name="connsiteY8" fmla="*/ 317068 h 338138"/>
                <a:gd name="connsiteX9" fmla="*/ 42069 w 168275"/>
                <a:gd name="connsiteY9" fmla="*/ 232786 h 338138"/>
                <a:gd name="connsiteX10" fmla="*/ 21035 w 168275"/>
                <a:gd name="connsiteY10" fmla="*/ 232786 h 338138"/>
                <a:gd name="connsiteX11" fmla="*/ 0 w 168275"/>
                <a:gd name="connsiteY11" fmla="*/ 211715 h 338138"/>
                <a:gd name="connsiteX12" fmla="*/ 0 w 168275"/>
                <a:gd name="connsiteY12" fmla="*/ 169574 h 338138"/>
                <a:gd name="connsiteX13" fmla="*/ 84138 w 168275"/>
                <a:gd name="connsiteY13" fmla="*/ 106363 h 338138"/>
                <a:gd name="connsiteX14" fmla="*/ 83344 w 168275"/>
                <a:gd name="connsiteY14" fmla="*/ 0 h 338138"/>
                <a:gd name="connsiteX15" fmla="*/ 125413 w 168275"/>
                <a:gd name="connsiteY15" fmla="*/ 42069 h 338138"/>
                <a:gd name="connsiteX16" fmla="*/ 83344 w 168275"/>
                <a:gd name="connsiteY16" fmla="*/ 84138 h 338138"/>
                <a:gd name="connsiteX17" fmla="*/ 41275 w 168275"/>
                <a:gd name="connsiteY17" fmla="*/ 42069 h 338138"/>
                <a:gd name="connsiteX18" fmla="*/ 83344 w 168275"/>
                <a:gd name="connsiteY18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8275" h="338138">
                  <a:moveTo>
                    <a:pt x="84138" y="106363"/>
                  </a:moveTo>
                  <a:cubicBezTo>
                    <a:pt x="131465" y="106363"/>
                    <a:pt x="168275" y="134018"/>
                    <a:pt x="168275" y="169574"/>
                  </a:cubicBezTo>
                  <a:cubicBezTo>
                    <a:pt x="168275" y="169574"/>
                    <a:pt x="168275" y="169574"/>
                    <a:pt x="168275" y="211715"/>
                  </a:cubicBezTo>
                  <a:cubicBezTo>
                    <a:pt x="168275" y="223567"/>
                    <a:pt x="159073" y="232786"/>
                    <a:pt x="147241" y="232786"/>
                  </a:cubicBezTo>
                  <a:cubicBezTo>
                    <a:pt x="147241" y="232786"/>
                    <a:pt x="147241" y="232786"/>
                    <a:pt x="126206" y="232786"/>
                  </a:cubicBezTo>
                  <a:cubicBezTo>
                    <a:pt x="126206" y="232786"/>
                    <a:pt x="126206" y="232786"/>
                    <a:pt x="126206" y="317068"/>
                  </a:cubicBezTo>
                  <a:cubicBezTo>
                    <a:pt x="126206" y="328920"/>
                    <a:pt x="117004" y="338138"/>
                    <a:pt x="105172" y="338138"/>
                  </a:cubicBezTo>
                  <a:cubicBezTo>
                    <a:pt x="105172" y="338138"/>
                    <a:pt x="105172" y="338138"/>
                    <a:pt x="63103" y="338138"/>
                  </a:cubicBezTo>
                  <a:cubicBezTo>
                    <a:pt x="51272" y="338138"/>
                    <a:pt x="42069" y="328920"/>
                    <a:pt x="42069" y="317068"/>
                  </a:cubicBezTo>
                  <a:cubicBezTo>
                    <a:pt x="42069" y="317068"/>
                    <a:pt x="42069" y="317068"/>
                    <a:pt x="42069" y="232786"/>
                  </a:cubicBezTo>
                  <a:cubicBezTo>
                    <a:pt x="42069" y="232786"/>
                    <a:pt x="42069" y="232786"/>
                    <a:pt x="21035" y="232786"/>
                  </a:cubicBezTo>
                  <a:cubicBezTo>
                    <a:pt x="9203" y="232786"/>
                    <a:pt x="0" y="223567"/>
                    <a:pt x="0" y="211715"/>
                  </a:cubicBezTo>
                  <a:cubicBezTo>
                    <a:pt x="0" y="211715"/>
                    <a:pt x="0" y="211715"/>
                    <a:pt x="0" y="169574"/>
                  </a:cubicBezTo>
                  <a:cubicBezTo>
                    <a:pt x="0" y="134018"/>
                    <a:pt x="36810" y="106363"/>
                    <a:pt x="84138" y="106363"/>
                  </a:cubicBezTo>
                  <a:close/>
                  <a:moveTo>
                    <a:pt x="83344" y="0"/>
                  </a:moveTo>
                  <a:cubicBezTo>
                    <a:pt x="106578" y="0"/>
                    <a:pt x="125413" y="18835"/>
                    <a:pt x="125413" y="42069"/>
                  </a:cubicBezTo>
                  <a:cubicBezTo>
                    <a:pt x="125413" y="65303"/>
                    <a:pt x="106578" y="84138"/>
                    <a:pt x="83344" y="84138"/>
                  </a:cubicBezTo>
                  <a:cubicBezTo>
                    <a:pt x="60110" y="84138"/>
                    <a:pt x="41275" y="65303"/>
                    <a:pt x="41275" y="42069"/>
                  </a:cubicBezTo>
                  <a:cubicBezTo>
                    <a:pt x="41275" y="18835"/>
                    <a:pt x="60110" y="0"/>
                    <a:pt x="83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390939" y="436483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石义钊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58440" y="436483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1703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338753" y="4371824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金红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581650" y="-666750"/>
            <a:ext cx="1028700" cy="23622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5523" y="1391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9150" y="4956604"/>
            <a:ext cx="162095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1439" y="4956604"/>
            <a:ext cx="902811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2304" y="4956604"/>
            <a:ext cx="162095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83618" y="4956604"/>
            <a:ext cx="16052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79165" y="1972104"/>
            <a:ext cx="2320925" cy="2628900"/>
            <a:chOff x="695325" y="1790700"/>
            <a:chExt cx="2320925" cy="2628900"/>
          </a:xfrm>
        </p:grpSpPr>
        <p:sp>
          <p:nvSpPr>
            <p:cNvPr id="6" name="矩形 5"/>
            <p:cNvSpPr/>
            <p:nvPr/>
          </p:nvSpPr>
          <p:spPr>
            <a:xfrm>
              <a:off x="695325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statistics-on-laptop_82095"/>
            <p:cNvSpPr>
              <a:spLocks noChangeAspect="1"/>
            </p:cNvSpPr>
            <p:nvPr/>
          </p:nvSpPr>
          <p:spPr bwMode="auto">
            <a:xfrm>
              <a:off x="1529998" y="2754171"/>
              <a:ext cx="651576" cy="701957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82319" y="1972104"/>
            <a:ext cx="2320925" cy="2628900"/>
            <a:chOff x="2815431" y="1790700"/>
            <a:chExt cx="2320925" cy="2628900"/>
          </a:xfrm>
        </p:grpSpPr>
        <p:sp>
          <p:nvSpPr>
            <p:cNvPr id="7" name="矩形 5"/>
            <p:cNvSpPr/>
            <p:nvPr/>
          </p:nvSpPr>
          <p:spPr>
            <a:xfrm>
              <a:off x="2815431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statistics-on-laptop_82095"/>
            <p:cNvSpPr>
              <a:spLocks noChangeAspect="1"/>
            </p:cNvSpPr>
            <p:nvPr/>
          </p:nvSpPr>
          <p:spPr bwMode="auto">
            <a:xfrm>
              <a:off x="3624915" y="2765050"/>
              <a:ext cx="701957" cy="680198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25793" y="1972104"/>
            <a:ext cx="2320925" cy="2628900"/>
            <a:chOff x="4935537" y="1790700"/>
            <a:chExt cx="2320925" cy="2628900"/>
          </a:xfrm>
        </p:grpSpPr>
        <p:sp>
          <p:nvSpPr>
            <p:cNvPr id="8" name="矩形 5"/>
            <p:cNvSpPr/>
            <p:nvPr/>
          </p:nvSpPr>
          <p:spPr>
            <a:xfrm>
              <a:off x="4935537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statistics-on-laptop_82095"/>
            <p:cNvSpPr>
              <a:spLocks noChangeAspect="1"/>
            </p:cNvSpPr>
            <p:nvPr/>
          </p:nvSpPr>
          <p:spPr bwMode="auto">
            <a:xfrm>
              <a:off x="5745020" y="2757529"/>
              <a:ext cx="701957" cy="695240"/>
            </a:xfrm>
            <a:custGeom>
              <a:avLst/>
              <a:gdLst>
                <a:gd name="connsiteX0" fmla="*/ 57150 w 331788"/>
                <a:gd name="connsiteY0" fmla="*/ 244475 h 328613"/>
                <a:gd name="connsiteX1" fmla="*/ 190500 w 331788"/>
                <a:gd name="connsiteY1" fmla="*/ 244475 h 328613"/>
                <a:gd name="connsiteX2" fmla="*/ 179388 w 331788"/>
                <a:gd name="connsiteY2" fmla="*/ 266700 h 328613"/>
                <a:gd name="connsiteX3" fmla="*/ 44450 w 331788"/>
                <a:gd name="connsiteY3" fmla="*/ 266700 h 328613"/>
                <a:gd name="connsiteX4" fmla="*/ 238052 w 331788"/>
                <a:gd name="connsiteY4" fmla="*/ 236537 h 328613"/>
                <a:gd name="connsiteX5" fmla="*/ 267850 w 331788"/>
                <a:gd name="connsiteY5" fmla="*/ 306387 h 328613"/>
                <a:gd name="connsiteX6" fmla="*/ 308012 w 331788"/>
                <a:gd name="connsiteY6" fmla="*/ 236537 h 328613"/>
                <a:gd name="connsiteX7" fmla="*/ 238052 w 331788"/>
                <a:gd name="connsiteY7" fmla="*/ 236537 h 328613"/>
                <a:gd name="connsiteX8" fmla="*/ 79375 w 331788"/>
                <a:gd name="connsiteY8" fmla="*/ 198437 h 328613"/>
                <a:gd name="connsiteX9" fmla="*/ 211138 w 331788"/>
                <a:gd name="connsiteY9" fmla="*/ 198437 h 328613"/>
                <a:gd name="connsiteX10" fmla="*/ 200026 w 331788"/>
                <a:gd name="connsiteY10" fmla="*/ 220662 h 328613"/>
                <a:gd name="connsiteX11" fmla="*/ 66675 w 331788"/>
                <a:gd name="connsiteY11" fmla="*/ 220662 h 328613"/>
                <a:gd name="connsiteX12" fmla="*/ 98425 w 331788"/>
                <a:gd name="connsiteY12" fmla="*/ 152400 h 328613"/>
                <a:gd name="connsiteX13" fmla="*/ 230187 w 331788"/>
                <a:gd name="connsiteY13" fmla="*/ 152400 h 328613"/>
                <a:gd name="connsiteX14" fmla="*/ 220662 w 331788"/>
                <a:gd name="connsiteY14" fmla="*/ 174625 h 328613"/>
                <a:gd name="connsiteX15" fmla="*/ 87312 w 331788"/>
                <a:gd name="connsiteY15" fmla="*/ 174625 h 328613"/>
                <a:gd name="connsiteX16" fmla="*/ 267855 w 331788"/>
                <a:gd name="connsiteY16" fmla="*/ 20637 h 328613"/>
                <a:gd name="connsiteX17" fmla="*/ 230188 w 331788"/>
                <a:gd name="connsiteY17" fmla="*/ 108828 h 328613"/>
                <a:gd name="connsiteX18" fmla="*/ 234084 w 331788"/>
                <a:gd name="connsiteY18" fmla="*/ 116610 h 328613"/>
                <a:gd name="connsiteX19" fmla="*/ 224992 w 331788"/>
                <a:gd name="connsiteY19" fmla="*/ 125688 h 328613"/>
                <a:gd name="connsiteX20" fmla="*/ 78221 w 331788"/>
                <a:gd name="connsiteY20" fmla="*/ 125688 h 328613"/>
                <a:gd name="connsiteX21" fmla="*/ 28864 w 331788"/>
                <a:gd name="connsiteY21" fmla="*/ 224255 h 328613"/>
                <a:gd name="connsiteX22" fmla="*/ 15875 w 331788"/>
                <a:gd name="connsiteY22" fmla="*/ 263164 h 328613"/>
                <a:gd name="connsiteX23" fmla="*/ 60036 w 331788"/>
                <a:gd name="connsiteY23" fmla="*/ 311150 h 328613"/>
                <a:gd name="connsiteX24" fmla="*/ 232786 w 331788"/>
                <a:gd name="connsiteY24" fmla="*/ 311150 h 328613"/>
                <a:gd name="connsiteX25" fmla="*/ 205509 w 331788"/>
                <a:gd name="connsiteY25" fmla="*/ 263164 h 328613"/>
                <a:gd name="connsiteX26" fmla="*/ 232786 w 331788"/>
                <a:gd name="connsiteY26" fmla="*/ 213880 h 328613"/>
                <a:gd name="connsiteX27" fmla="*/ 314614 w 331788"/>
                <a:gd name="connsiteY27" fmla="*/ 69920 h 328613"/>
                <a:gd name="connsiteX28" fmla="*/ 267855 w 331788"/>
                <a:gd name="connsiteY28" fmla="*/ 20637 h 328613"/>
                <a:gd name="connsiteX29" fmla="*/ 64098 w 331788"/>
                <a:gd name="connsiteY29" fmla="*/ 17462 h 328613"/>
                <a:gd name="connsiteX30" fmla="*/ 17178 w 331788"/>
                <a:gd name="connsiteY30" fmla="*/ 65291 h 328613"/>
                <a:gd name="connsiteX31" fmla="*/ 31515 w 331788"/>
                <a:gd name="connsiteY31" fmla="*/ 107950 h 328613"/>
                <a:gd name="connsiteX32" fmla="*/ 211373 w 331788"/>
                <a:gd name="connsiteY32" fmla="*/ 107950 h 328613"/>
                <a:gd name="connsiteX33" fmla="*/ 202250 w 331788"/>
                <a:gd name="connsiteY33" fmla="*/ 65291 h 328613"/>
                <a:gd name="connsiteX34" fmla="*/ 227013 w 331788"/>
                <a:gd name="connsiteY34" fmla="*/ 17462 h 328613"/>
                <a:gd name="connsiteX35" fmla="*/ 64098 w 331788"/>
                <a:gd name="connsiteY35" fmla="*/ 17462 h 328613"/>
                <a:gd name="connsiteX36" fmla="*/ 66098 w 331788"/>
                <a:gd name="connsiteY36" fmla="*/ 0 h 328613"/>
                <a:gd name="connsiteX37" fmla="*/ 263098 w 331788"/>
                <a:gd name="connsiteY37" fmla="*/ 0 h 328613"/>
                <a:gd name="connsiteX38" fmla="*/ 331788 w 331788"/>
                <a:gd name="connsiteY38" fmla="*/ 69862 h 328613"/>
                <a:gd name="connsiteX39" fmla="*/ 255321 w 331788"/>
                <a:gd name="connsiteY39" fmla="*/ 217350 h 328613"/>
                <a:gd name="connsiteX40" fmla="*/ 304571 w 331788"/>
                <a:gd name="connsiteY40" fmla="*/ 217350 h 328613"/>
                <a:gd name="connsiteX41" fmla="*/ 322716 w 331788"/>
                <a:gd name="connsiteY41" fmla="*/ 228994 h 328613"/>
                <a:gd name="connsiteX42" fmla="*/ 331788 w 331788"/>
                <a:gd name="connsiteY42" fmla="*/ 262632 h 328613"/>
                <a:gd name="connsiteX43" fmla="*/ 256617 w 331788"/>
                <a:gd name="connsiteY43" fmla="*/ 327319 h 328613"/>
                <a:gd name="connsiteX44" fmla="*/ 57026 w 331788"/>
                <a:gd name="connsiteY44" fmla="*/ 328613 h 328613"/>
                <a:gd name="connsiteX45" fmla="*/ 0 w 331788"/>
                <a:gd name="connsiteY45" fmla="*/ 262632 h 328613"/>
                <a:gd name="connsiteX46" fmla="*/ 19441 w 331788"/>
                <a:gd name="connsiteY46" fmla="*/ 209588 h 328613"/>
                <a:gd name="connsiteX47" fmla="*/ 60914 w 331788"/>
                <a:gd name="connsiteY47" fmla="*/ 125494 h 328613"/>
                <a:gd name="connsiteX48" fmla="*/ 33697 w 331788"/>
                <a:gd name="connsiteY48" fmla="*/ 125494 h 328613"/>
                <a:gd name="connsiteX49" fmla="*/ 19441 w 331788"/>
                <a:gd name="connsiteY49" fmla="*/ 119025 h 328613"/>
                <a:gd name="connsiteX50" fmla="*/ 0 w 331788"/>
                <a:gd name="connsiteY50" fmla="*/ 69862 h 328613"/>
                <a:gd name="connsiteX51" fmla="*/ 66098 w 331788"/>
                <a:gd name="connsiteY51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1788" h="328613">
                  <a:moveTo>
                    <a:pt x="57150" y="244475"/>
                  </a:moveTo>
                  <a:lnTo>
                    <a:pt x="190500" y="244475"/>
                  </a:lnTo>
                  <a:lnTo>
                    <a:pt x="179388" y="266700"/>
                  </a:lnTo>
                  <a:lnTo>
                    <a:pt x="44450" y="266700"/>
                  </a:lnTo>
                  <a:close/>
                  <a:moveTo>
                    <a:pt x="238052" y="236537"/>
                  </a:moveTo>
                  <a:cubicBezTo>
                    <a:pt x="209550" y="263701"/>
                    <a:pt x="238052" y="306387"/>
                    <a:pt x="267850" y="306387"/>
                  </a:cubicBezTo>
                  <a:cubicBezTo>
                    <a:pt x="314490" y="306387"/>
                    <a:pt x="322263" y="253353"/>
                    <a:pt x="308012" y="236537"/>
                  </a:cubicBezTo>
                  <a:cubicBezTo>
                    <a:pt x="308012" y="236537"/>
                    <a:pt x="308012" y="236537"/>
                    <a:pt x="238052" y="236537"/>
                  </a:cubicBezTo>
                  <a:close/>
                  <a:moveTo>
                    <a:pt x="79375" y="198437"/>
                  </a:moveTo>
                  <a:lnTo>
                    <a:pt x="211138" y="198437"/>
                  </a:lnTo>
                  <a:lnTo>
                    <a:pt x="200026" y="220662"/>
                  </a:lnTo>
                  <a:lnTo>
                    <a:pt x="66675" y="220662"/>
                  </a:lnTo>
                  <a:close/>
                  <a:moveTo>
                    <a:pt x="98425" y="152400"/>
                  </a:moveTo>
                  <a:lnTo>
                    <a:pt x="230187" y="152400"/>
                  </a:lnTo>
                  <a:lnTo>
                    <a:pt x="220662" y="174625"/>
                  </a:lnTo>
                  <a:lnTo>
                    <a:pt x="87312" y="174625"/>
                  </a:lnTo>
                  <a:close/>
                  <a:moveTo>
                    <a:pt x="267855" y="20637"/>
                  </a:moveTo>
                  <a:cubicBezTo>
                    <a:pt x="208107" y="20637"/>
                    <a:pt x="215900" y="84187"/>
                    <a:pt x="230188" y="108828"/>
                  </a:cubicBezTo>
                  <a:cubicBezTo>
                    <a:pt x="231487" y="111422"/>
                    <a:pt x="232786" y="114016"/>
                    <a:pt x="234084" y="116610"/>
                  </a:cubicBezTo>
                  <a:cubicBezTo>
                    <a:pt x="235383" y="117907"/>
                    <a:pt x="236682" y="125688"/>
                    <a:pt x="224992" y="125688"/>
                  </a:cubicBezTo>
                  <a:cubicBezTo>
                    <a:pt x="224992" y="125688"/>
                    <a:pt x="224992" y="125688"/>
                    <a:pt x="78221" y="125688"/>
                  </a:cubicBezTo>
                  <a:cubicBezTo>
                    <a:pt x="74324" y="165893"/>
                    <a:pt x="44450" y="202207"/>
                    <a:pt x="28864" y="224255"/>
                  </a:cubicBezTo>
                  <a:cubicBezTo>
                    <a:pt x="21070" y="237225"/>
                    <a:pt x="15875" y="248897"/>
                    <a:pt x="15875" y="263164"/>
                  </a:cubicBezTo>
                  <a:cubicBezTo>
                    <a:pt x="15875" y="287805"/>
                    <a:pt x="35358" y="309853"/>
                    <a:pt x="60036" y="311150"/>
                  </a:cubicBezTo>
                  <a:lnTo>
                    <a:pt x="232786" y="311150"/>
                  </a:lnTo>
                  <a:cubicBezTo>
                    <a:pt x="217199" y="300775"/>
                    <a:pt x="205509" y="282618"/>
                    <a:pt x="205509" y="263164"/>
                  </a:cubicBezTo>
                  <a:cubicBezTo>
                    <a:pt x="205509" y="242412"/>
                    <a:pt x="217199" y="226849"/>
                    <a:pt x="232786" y="213880"/>
                  </a:cubicBezTo>
                  <a:cubicBezTo>
                    <a:pt x="232786" y="213880"/>
                    <a:pt x="312016" y="143846"/>
                    <a:pt x="314614" y="69920"/>
                  </a:cubicBezTo>
                  <a:cubicBezTo>
                    <a:pt x="315913" y="42685"/>
                    <a:pt x="295131" y="20637"/>
                    <a:pt x="267855" y="20637"/>
                  </a:cubicBezTo>
                  <a:close/>
                  <a:moveTo>
                    <a:pt x="64098" y="17462"/>
                  </a:moveTo>
                  <a:cubicBezTo>
                    <a:pt x="39335" y="17462"/>
                    <a:pt x="17178" y="39438"/>
                    <a:pt x="17178" y="65291"/>
                  </a:cubicBezTo>
                  <a:cubicBezTo>
                    <a:pt x="15875" y="93730"/>
                    <a:pt x="31515" y="107950"/>
                    <a:pt x="31515" y="107950"/>
                  </a:cubicBezTo>
                  <a:lnTo>
                    <a:pt x="211373" y="107950"/>
                  </a:lnTo>
                  <a:cubicBezTo>
                    <a:pt x="204857" y="95023"/>
                    <a:pt x="202250" y="78218"/>
                    <a:pt x="202250" y="65291"/>
                  </a:cubicBezTo>
                  <a:cubicBezTo>
                    <a:pt x="202250" y="45901"/>
                    <a:pt x="212677" y="27803"/>
                    <a:pt x="227013" y="17462"/>
                  </a:cubicBezTo>
                  <a:cubicBezTo>
                    <a:pt x="227013" y="17462"/>
                    <a:pt x="227013" y="17462"/>
                    <a:pt x="64098" y="17462"/>
                  </a:cubicBezTo>
                  <a:close/>
                  <a:moveTo>
                    <a:pt x="66098" y="0"/>
                  </a:moveTo>
                  <a:cubicBezTo>
                    <a:pt x="66098" y="0"/>
                    <a:pt x="66098" y="0"/>
                    <a:pt x="263098" y="0"/>
                  </a:cubicBezTo>
                  <a:cubicBezTo>
                    <a:pt x="300683" y="0"/>
                    <a:pt x="331788" y="31050"/>
                    <a:pt x="331788" y="69862"/>
                  </a:cubicBezTo>
                  <a:cubicBezTo>
                    <a:pt x="331788" y="137138"/>
                    <a:pt x="278650" y="194063"/>
                    <a:pt x="255321" y="217350"/>
                  </a:cubicBezTo>
                  <a:cubicBezTo>
                    <a:pt x="255321" y="217350"/>
                    <a:pt x="255321" y="217350"/>
                    <a:pt x="304571" y="217350"/>
                  </a:cubicBezTo>
                  <a:cubicBezTo>
                    <a:pt x="312347" y="217350"/>
                    <a:pt x="318828" y="222525"/>
                    <a:pt x="322716" y="228994"/>
                  </a:cubicBezTo>
                  <a:cubicBezTo>
                    <a:pt x="329196" y="239344"/>
                    <a:pt x="331788" y="250988"/>
                    <a:pt x="331788" y="262632"/>
                  </a:cubicBezTo>
                  <a:cubicBezTo>
                    <a:pt x="331788" y="300151"/>
                    <a:pt x="295499" y="327319"/>
                    <a:pt x="256617" y="327319"/>
                  </a:cubicBezTo>
                  <a:cubicBezTo>
                    <a:pt x="250137" y="327319"/>
                    <a:pt x="58322" y="328613"/>
                    <a:pt x="57026" y="328613"/>
                  </a:cubicBezTo>
                  <a:cubicBezTo>
                    <a:pt x="22033" y="324732"/>
                    <a:pt x="0" y="297563"/>
                    <a:pt x="0" y="262632"/>
                  </a:cubicBezTo>
                  <a:cubicBezTo>
                    <a:pt x="0" y="232875"/>
                    <a:pt x="19441" y="209588"/>
                    <a:pt x="19441" y="209588"/>
                  </a:cubicBezTo>
                  <a:cubicBezTo>
                    <a:pt x="64802" y="147488"/>
                    <a:pt x="60914" y="125494"/>
                    <a:pt x="60914" y="125494"/>
                  </a:cubicBezTo>
                  <a:cubicBezTo>
                    <a:pt x="60914" y="125494"/>
                    <a:pt x="60914" y="125494"/>
                    <a:pt x="33697" y="125494"/>
                  </a:cubicBezTo>
                  <a:cubicBezTo>
                    <a:pt x="28513" y="125494"/>
                    <a:pt x="23329" y="122906"/>
                    <a:pt x="19441" y="119025"/>
                  </a:cubicBezTo>
                  <a:cubicBezTo>
                    <a:pt x="6480" y="106088"/>
                    <a:pt x="0" y="87975"/>
                    <a:pt x="0" y="69862"/>
                  </a:cubicBezTo>
                  <a:cubicBezTo>
                    <a:pt x="0" y="34931"/>
                    <a:pt x="28513" y="0"/>
                    <a:pt x="660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52382" y="1972104"/>
            <a:ext cx="2320925" cy="2628900"/>
            <a:chOff x="9175749" y="1790700"/>
            <a:chExt cx="2320925" cy="2628900"/>
          </a:xfrm>
        </p:grpSpPr>
        <p:sp>
          <p:nvSpPr>
            <p:cNvPr id="11" name="矩形 5"/>
            <p:cNvSpPr/>
            <p:nvPr/>
          </p:nvSpPr>
          <p:spPr>
            <a:xfrm>
              <a:off x="9175749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statistics-on-laptop_82095"/>
            <p:cNvSpPr>
              <a:spLocks noChangeAspect="1"/>
            </p:cNvSpPr>
            <p:nvPr/>
          </p:nvSpPr>
          <p:spPr bwMode="auto">
            <a:xfrm>
              <a:off x="10062544" y="2754171"/>
              <a:ext cx="547334" cy="701957"/>
            </a:xfrm>
            <a:custGeom>
              <a:avLst/>
              <a:gdLst>
                <a:gd name="connsiteX0" fmla="*/ 142069 w 258704"/>
                <a:gd name="connsiteY0" fmla="*/ 223838 h 331788"/>
                <a:gd name="connsiteX1" fmla="*/ 136989 w 258704"/>
                <a:gd name="connsiteY1" fmla="*/ 229034 h 331788"/>
                <a:gd name="connsiteX2" fmla="*/ 129369 w 258704"/>
                <a:gd name="connsiteY2" fmla="*/ 238126 h 331788"/>
                <a:gd name="connsiteX3" fmla="*/ 148419 w 258704"/>
                <a:gd name="connsiteY3" fmla="*/ 231632 h 331788"/>
                <a:gd name="connsiteX4" fmla="*/ 142069 w 258704"/>
                <a:gd name="connsiteY4" fmla="*/ 223838 h 331788"/>
                <a:gd name="connsiteX5" fmla="*/ 107558 w 258704"/>
                <a:gd name="connsiteY5" fmla="*/ 196850 h 331788"/>
                <a:gd name="connsiteX6" fmla="*/ 97619 w 258704"/>
                <a:gd name="connsiteY6" fmla="*/ 234950 h 331788"/>
                <a:gd name="connsiteX7" fmla="*/ 121225 w 258704"/>
                <a:gd name="connsiteY7" fmla="*/ 215243 h 331788"/>
                <a:gd name="connsiteX8" fmla="*/ 126194 w 258704"/>
                <a:gd name="connsiteY8" fmla="*/ 207360 h 331788"/>
                <a:gd name="connsiteX9" fmla="*/ 107558 w 258704"/>
                <a:gd name="connsiteY9" fmla="*/ 196850 h 331788"/>
                <a:gd name="connsiteX10" fmla="*/ 45549 w 258704"/>
                <a:gd name="connsiteY10" fmla="*/ 193675 h 331788"/>
                <a:gd name="connsiteX11" fmla="*/ 34119 w 258704"/>
                <a:gd name="connsiteY11" fmla="*/ 197485 h 331788"/>
                <a:gd name="connsiteX12" fmla="*/ 48407 w 258704"/>
                <a:gd name="connsiteY12" fmla="*/ 212725 h 331788"/>
                <a:gd name="connsiteX13" fmla="*/ 48407 w 258704"/>
                <a:gd name="connsiteY13" fmla="*/ 207645 h 331788"/>
                <a:gd name="connsiteX14" fmla="*/ 45549 w 258704"/>
                <a:gd name="connsiteY14" fmla="*/ 193675 h 331788"/>
                <a:gd name="connsiteX15" fmla="*/ 65869 w 258704"/>
                <a:gd name="connsiteY15" fmla="*/ 188913 h 331788"/>
                <a:gd name="connsiteX16" fmla="*/ 67176 w 258704"/>
                <a:gd name="connsiteY16" fmla="*/ 203465 h 331788"/>
                <a:gd name="connsiteX17" fmla="*/ 77635 w 258704"/>
                <a:gd name="connsiteY17" fmla="*/ 228601 h 331788"/>
                <a:gd name="connsiteX18" fmla="*/ 88094 w 258704"/>
                <a:gd name="connsiteY18" fmla="*/ 190236 h 331788"/>
                <a:gd name="connsiteX19" fmla="*/ 65869 w 258704"/>
                <a:gd name="connsiteY19" fmla="*/ 188913 h 331788"/>
                <a:gd name="connsiteX20" fmla="*/ 166170 w 258704"/>
                <a:gd name="connsiteY20" fmla="*/ 174625 h 331788"/>
                <a:gd name="connsiteX21" fmla="*/ 153181 w 258704"/>
                <a:gd name="connsiteY21" fmla="*/ 205317 h 331788"/>
                <a:gd name="connsiteX22" fmla="*/ 166170 w 258704"/>
                <a:gd name="connsiteY22" fmla="*/ 220663 h 331788"/>
                <a:gd name="connsiteX23" fmla="*/ 196044 w 258704"/>
                <a:gd name="connsiteY23" fmla="*/ 183577 h 331788"/>
                <a:gd name="connsiteX24" fmla="*/ 166170 w 258704"/>
                <a:gd name="connsiteY24" fmla="*/ 174625 h 331788"/>
                <a:gd name="connsiteX25" fmla="*/ 118623 w 258704"/>
                <a:gd name="connsiteY25" fmla="*/ 160338 h 331788"/>
                <a:gd name="connsiteX26" fmla="*/ 113494 w 258704"/>
                <a:gd name="connsiteY26" fmla="*/ 177933 h 331788"/>
                <a:gd name="connsiteX27" fmla="*/ 136574 w 258704"/>
                <a:gd name="connsiteY27" fmla="*/ 190501 h 331788"/>
                <a:gd name="connsiteX28" fmla="*/ 146832 w 258704"/>
                <a:gd name="connsiteY28" fmla="*/ 167879 h 331788"/>
                <a:gd name="connsiteX29" fmla="*/ 118623 w 258704"/>
                <a:gd name="connsiteY29" fmla="*/ 160338 h 331788"/>
                <a:gd name="connsiteX30" fmla="*/ 71266 w 258704"/>
                <a:gd name="connsiteY30" fmla="*/ 146050 h 331788"/>
                <a:gd name="connsiteX31" fmla="*/ 67456 w 258704"/>
                <a:gd name="connsiteY31" fmla="*/ 168910 h 331788"/>
                <a:gd name="connsiteX32" fmla="*/ 94126 w 258704"/>
                <a:gd name="connsiteY32" fmla="*/ 171450 h 331788"/>
                <a:gd name="connsiteX33" fmla="*/ 99206 w 258704"/>
                <a:gd name="connsiteY33" fmla="*/ 153670 h 331788"/>
                <a:gd name="connsiteX34" fmla="*/ 22371 w 258704"/>
                <a:gd name="connsiteY34" fmla="*/ 130175 h 331788"/>
                <a:gd name="connsiteX35" fmla="*/ 26181 w 258704"/>
                <a:gd name="connsiteY35" fmla="*/ 179388 h 331788"/>
                <a:gd name="connsiteX36" fmla="*/ 46501 w 258704"/>
                <a:gd name="connsiteY36" fmla="*/ 172913 h 331788"/>
                <a:gd name="connsiteX37" fmla="*/ 51581 w 258704"/>
                <a:gd name="connsiteY37" fmla="*/ 139241 h 331788"/>
                <a:gd name="connsiteX38" fmla="*/ 22371 w 258704"/>
                <a:gd name="connsiteY38" fmla="*/ 130175 h 331788"/>
                <a:gd name="connsiteX39" fmla="*/ 131274 w 258704"/>
                <a:gd name="connsiteY39" fmla="*/ 120650 h 331788"/>
                <a:gd name="connsiteX40" fmla="*/ 126194 w 258704"/>
                <a:gd name="connsiteY40" fmla="*/ 138642 h 331788"/>
                <a:gd name="connsiteX41" fmla="*/ 154134 w 258704"/>
                <a:gd name="connsiteY41" fmla="*/ 147638 h 331788"/>
                <a:gd name="connsiteX42" fmla="*/ 157944 w 258704"/>
                <a:gd name="connsiteY42" fmla="*/ 123220 h 331788"/>
                <a:gd name="connsiteX43" fmla="*/ 152864 w 258704"/>
                <a:gd name="connsiteY43" fmla="*/ 123220 h 331788"/>
                <a:gd name="connsiteX44" fmla="*/ 131274 w 258704"/>
                <a:gd name="connsiteY44" fmla="*/ 120650 h 331788"/>
                <a:gd name="connsiteX45" fmla="*/ 199219 w 258704"/>
                <a:gd name="connsiteY45" fmla="*/ 114300 h 331788"/>
                <a:gd name="connsiteX46" fmla="*/ 178899 w 258704"/>
                <a:gd name="connsiteY46" fmla="*/ 120776 h 331788"/>
                <a:gd name="connsiteX47" fmla="*/ 173819 w 258704"/>
                <a:gd name="connsiteY47" fmla="*/ 154448 h 331788"/>
                <a:gd name="connsiteX48" fmla="*/ 203029 w 258704"/>
                <a:gd name="connsiteY48" fmla="*/ 163513 h 331788"/>
                <a:gd name="connsiteX49" fmla="*/ 199219 w 258704"/>
                <a:gd name="connsiteY49" fmla="*/ 114300 h 331788"/>
                <a:gd name="connsiteX50" fmla="*/ 86384 w 258704"/>
                <a:gd name="connsiteY50" fmla="*/ 103188 h 331788"/>
                <a:gd name="connsiteX51" fmla="*/ 76981 w 258704"/>
                <a:gd name="connsiteY51" fmla="*/ 124554 h 331788"/>
                <a:gd name="connsiteX52" fmla="*/ 106533 w 258704"/>
                <a:gd name="connsiteY52" fmla="*/ 133351 h 331788"/>
                <a:gd name="connsiteX53" fmla="*/ 111906 w 258704"/>
                <a:gd name="connsiteY53" fmla="*/ 115756 h 331788"/>
                <a:gd name="connsiteX54" fmla="*/ 86384 w 258704"/>
                <a:gd name="connsiteY54" fmla="*/ 103188 h 331788"/>
                <a:gd name="connsiteX55" fmla="*/ 175406 w 258704"/>
                <a:gd name="connsiteY55" fmla="*/ 80963 h 331788"/>
                <a:gd name="connsiteX56" fmla="*/ 176676 w 258704"/>
                <a:gd name="connsiteY56" fmla="*/ 85953 h 331788"/>
                <a:gd name="connsiteX57" fmla="*/ 177946 w 258704"/>
                <a:gd name="connsiteY57" fmla="*/ 98426 h 331788"/>
                <a:gd name="connsiteX58" fmla="*/ 188106 w 258704"/>
                <a:gd name="connsiteY58" fmla="*/ 95931 h 331788"/>
                <a:gd name="connsiteX59" fmla="*/ 175406 w 258704"/>
                <a:gd name="connsiteY59" fmla="*/ 80963 h 331788"/>
                <a:gd name="connsiteX60" fmla="*/ 58025 w 258704"/>
                <a:gd name="connsiteY60" fmla="*/ 71438 h 331788"/>
                <a:gd name="connsiteX61" fmla="*/ 27769 w 258704"/>
                <a:gd name="connsiteY61" fmla="*/ 110053 h 331788"/>
                <a:gd name="connsiteX62" fmla="*/ 58025 w 258704"/>
                <a:gd name="connsiteY62" fmla="*/ 119063 h 331788"/>
                <a:gd name="connsiteX63" fmla="*/ 70632 w 258704"/>
                <a:gd name="connsiteY63" fmla="*/ 88171 h 331788"/>
                <a:gd name="connsiteX64" fmla="*/ 58025 w 258704"/>
                <a:gd name="connsiteY64" fmla="*/ 71438 h 331788"/>
                <a:gd name="connsiteX65" fmla="*/ 147765 w 258704"/>
                <a:gd name="connsiteY65" fmla="*/ 65088 h 331788"/>
                <a:gd name="connsiteX66" fmla="*/ 137306 w 258704"/>
                <a:gd name="connsiteY66" fmla="*/ 102130 h 331788"/>
                <a:gd name="connsiteX67" fmla="*/ 159531 w 258704"/>
                <a:gd name="connsiteY67" fmla="*/ 103453 h 331788"/>
                <a:gd name="connsiteX68" fmla="*/ 158224 w 258704"/>
                <a:gd name="connsiteY68" fmla="*/ 88901 h 331788"/>
                <a:gd name="connsiteX69" fmla="*/ 147765 w 258704"/>
                <a:gd name="connsiteY69" fmla="*/ 65088 h 331788"/>
                <a:gd name="connsiteX70" fmla="*/ 127782 w 258704"/>
                <a:gd name="connsiteY70" fmla="*/ 58738 h 331788"/>
                <a:gd name="connsiteX71" fmla="*/ 102865 w 258704"/>
                <a:gd name="connsiteY71" fmla="*/ 78445 h 331788"/>
                <a:gd name="connsiteX72" fmla="*/ 97619 w 258704"/>
                <a:gd name="connsiteY72" fmla="*/ 85014 h 331788"/>
                <a:gd name="connsiteX73" fmla="*/ 115979 w 258704"/>
                <a:gd name="connsiteY73" fmla="*/ 96838 h 331788"/>
                <a:gd name="connsiteX74" fmla="*/ 127782 w 258704"/>
                <a:gd name="connsiteY74" fmla="*/ 58738 h 331788"/>
                <a:gd name="connsiteX75" fmla="*/ 96031 w 258704"/>
                <a:gd name="connsiteY75" fmla="*/ 55563 h 331788"/>
                <a:gd name="connsiteX76" fmla="*/ 76981 w 258704"/>
                <a:gd name="connsiteY76" fmla="*/ 60759 h 331788"/>
                <a:gd name="connsiteX77" fmla="*/ 83331 w 258704"/>
                <a:gd name="connsiteY77" fmla="*/ 69851 h 331788"/>
                <a:gd name="connsiteX78" fmla="*/ 88411 w 258704"/>
                <a:gd name="connsiteY78" fmla="*/ 63357 h 331788"/>
                <a:gd name="connsiteX79" fmla="*/ 96031 w 258704"/>
                <a:gd name="connsiteY79" fmla="*/ 55563 h 331788"/>
                <a:gd name="connsiteX80" fmla="*/ 159243 w 258704"/>
                <a:gd name="connsiteY80" fmla="*/ 28575 h 331788"/>
                <a:gd name="connsiteX81" fmla="*/ 155346 w 258704"/>
                <a:gd name="connsiteY81" fmla="*/ 41541 h 331788"/>
                <a:gd name="connsiteX82" fmla="*/ 185220 w 258704"/>
                <a:gd name="connsiteY82" fmla="*/ 59693 h 331788"/>
                <a:gd name="connsiteX83" fmla="*/ 212496 w 258704"/>
                <a:gd name="connsiteY83" fmla="*/ 93405 h 331788"/>
                <a:gd name="connsiteX84" fmla="*/ 225485 w 258704"/>
                <a:gd name="connsiteY84" fmla="*/ 133599 h 331788"/>
                <a:gd name="connsiteX85" fmla="*/ 220290 w 258704"/>
                <a:gd name="connsiteY85" fmla="*/ 178980 h 331788"/>
                <a:gd name="connsiteX86" fmla="*/ 178726 w 258704"/>
                <a:gd name="connsiteY86" fmla="*/ 237327 h 331788"/>
                <a:gd name="connsiteX87" fmla="*/ 147553 w 258704"/>
                <a:gd name="connsiteY87" fmla="*/ 254183 h 331788"/>
                <a:gd name="connsiteX88" fmla="*/ 112483 w 258704"/>
                <a:gd name="connsiteY88" fmla="*/ 259369 h 331788"/>
                <a:gd name="connsiteX89" fmla="*/ 90403 w 258704"/>
                <a:gd name="connsiteY89" fmla="*/ 256776 h 331788"/>
                <a:gd name="connsiteX90" fmla="*/ 86506 w 258704"/>
                <a:gd name="connsiteY90" fmla="*/ 269742 h 331788"/>
                <a:gd name="connsiteX91" fmla="*/ 172231 w 258704"/>
                <a:gd name="connsiteY91" fmla="*/ 258073 h 331788"/>
                <a:gd name="connsiteX92" fmla="*/ 233278 w 258704"/>
                <a:gd name="connsiteY92" fmla="*/ 182870 h 331788"/>
                <a:gd name="connsiteX93" fmla="*/ 224186 w 258704"/>
                <a:gd name="connsiteY93" fmla="*/ 86922 h 331788"/>
                <a:gd name="connsiteX94" fmla="*/ 159243 w 258704"/>
                <a:gd name="connsiteY94" fmla="*/ 28575 h 331788"/>
                <a:gd name="connsiteX95" fmla="*/ 126791 w 258704"/>
                <a:gd name="connsiteY95" fmla="*/ 0 h 331788"/>
                <a:gd name="connsiteX96" fmla="*/ 155146 w 258704"/>
                <a:gd name="connsiteY96" fmla="*/ 5184 h 331788"/>
                <a:gd name="connsiteX97" fmla="*/ 205412 w 258704"/>
                <a:gd name="connsiteY97" fmla="*/ 33697 h 331788"/>
                <a:gd name="connsiteX98" fmla="*/ 241500 w 258704"/>
                <a:gd name="connsiteY98" fmla="*/ 76467 h 331788"/>
                <a:gd name="connsiteX99" fmla="*/ 258255 w 258704"/>
                <a:gd name="connsiteY99" fmla="*/ 130901 h 331788"/>
                <a:gd name="connsiteX100" fmla="*/ 251811 w 258704"/>
                <a:gd name="connsiteY100" fmla="*/ 187927 h 331788"/>
                <a:gd name="connsiteX101" fmla="*/ 224745 w 258704"/>
                <a:gd name="connsiteY101" fmla="*/ 239769 h 331788"/>
                <a:gd name="connsiteX102" fmla="*/ 182212 w 258704"/>
                <a:gd name="connsiteY102" fmla="*/ 276058 h 331788"/>
                <a:gd name="connsiteX103" fmla="*/ 128080 w 258704"/>
                <a:gd name="connsiteY103" fmla="*/ 291611 h 331788"/>
                <a:gd name="connsiteX104" fmla="*/ 122925 w 258704"/>
                <a:gd name="connsiteY104" fmla="*/ 292907 h 331788"/>
                <a:gd name="connsiteX105" fmla="*/ 122925 w 258704"/>
                <a:gd name="connsiteY105" fmla="*/ 311051 h 331788"/>
                <a:gd name="connsiteX106" fmla="*/ 151280 w 258704"/>
                <a:gd name="connsiteY106" fmla="*/ 311051 h 331788"/>
                <a:gd name="connsiteX107" fmla="*/ 160302 w 258704"/>
                <a:gd name="connsiteY107" fmla="*/ 320124 h 331788"/>
                <a:gd name="connsiteX108" fmla="*/ 160302 w 258704"/>
                <a:gd name="connsiteY108" fmla="*/ 322716 h 331788"/>
                <a:gd name="connsiteX109" fmla="*/ 151280 w 258704"/>
                <a:gd name="connsiteY109" fmla="*/ 331788 h 331788"/>
                <a:gd name="connsiteX110" fmla="*/ 73948 w 258704"/>
                <a:gd name="connsiteY110" fmla="*/ 331788 h 331788"/>
                <a:gd name="connsiteX111" fmla="*/ 64926 w 258704"/>
                <a:gd name="connsiteY111" fmla="*/ 322716 h 331788"/>
                <a:gd name="connsiteX112" fmla="*/ 64926 w 258704"/>
                <a:gd name="connsiteY112" fmla="*/ 320124 h 331788"/>
                <a:gd name="connsiteX113" fmla="*/ 73948 w 258704"/>
                <a:gd name="connsiteY113" fmla="*/ 311051 h 331788"/>
                <a:gd name="connsiteX114" fmla="*/ 102303 w 258704"/>
                <a:gd name="connsiteY114" fmla="*/ 311051 h 331788"/>
                <a:gd name="connsiteX115" fmla="*/ 102303 w 258704"/>
                <a:gd name="connsiteY115" fmla="*/ 292907 h 331788"/>
                <a:gd name="connsiteX116" fmla="*/ 70081 w 258704"/>
                <a:gd name="connsiteY116" fmla="*/ 286427 h 331788"/>
                <a:gd name="connsiteX117" fmla="*/ 45593 w 258704"/>
                <a:gd name="connsiteY117" fmla="*/ 276058 h 331788"/>
                <a:gd name="connsiteX118" fmla="*/ 41726 w 258704"/>
                <a:gd name="connsiteY118" fmla="*/ 264394 h 331788"/>
                <a:gd name="connsiteX119" fmla="*/ 43015 w 258704"/>
                <a:gd name="connsiteY119" fmla="*/ 261802 h 331788"/>
                <a:gd name="connsiteX120" fmla="*/ 54615 w 258704"/>
                <a:gd name="connsiteY120" fmla="*/ 257913 h 331788"/>
                <a:gd name="connsiteX121" fmla="*/ 66215 w 258704"/>
                <a:gd name="connsiteY121" fmla="*/ 263098 h 331788"/>
                <a:gd name="connsiteX122" fmla="*/ 70081 w 258704"/>
                <a:gd name="connsiteY122" fmla="*/ 251433 h 331788"/>
                <a:gd name="connsiteX123" fmla="*/ 40437 w 258704"/>
                <a:gd name="connsiteY123" fmla="*/ 233289 h 331788"/>
                <a:gd name="connsiteX124" fmla="*/ 13371 w 258704"/>
                <a:gd name="connsiteY124" fmla="*/ 199591 h 331788"/>
                <a:gd name="connsiteX125" fmla="*/ 483 w 258704"/>
                <a:gd name="connsiteY125" fmla="*/ 158118 h 331788"/>
                <a:gd name="connsiteX126" fmla="*/ 4349 w 258704"/>
                <a:gd name="connsiteY126" fmla="*/ 114052 h 331788"/>
                <a:gd name="connsiteX127" fmla="*/ 45593 w 258704"/>
                <a:gd name="connsiteY127" fmla="*/ 54434 h 331788"/>
                <a:gd name="connsiteX128" fmla="*/ 77814 w 258704"/>
                <a:gd name="connsiteY128" fmla="*/ 38882 h 331788"/>
                <a:gd name="connsiteX129" fmla="*/ 112614 w 258704"/>
                <a:gd name="connsiteY129" fmla="*/ 33697 h 331788"/>
                <a:gd name="connsiteX130" fmla="*/ 134525 w 258704"/>
                <a:gd name="connsiteY130" fmla="*/ 34993 h 331788"/>
                <a:gd name="connsiteX131" fmla="*/ 138391 w 258704"/>
                <a:gd name="connsiteY131" fmla="*/ 23329 h 331788"/>
                <a:gd name="connsiteX132" fmla="*/ 125503 w 258704"/>
                <a:gd name="connsiteY132" fmla="*/ 20737 h 331788"/>
                <a:gd name="connsiteX133" fmla="*/ 117769 w 258704"/>
                <a:gd name="connsiteY133" fmla="*/ 11664 h 331788"/>
                <a:gd name="connsiteX134" fmla="*/ 117769 w 258704"/>
                <a:gd name="connsiteY134" fmla="*/ 7776 h 331788"/>
                <a:gd name="connsiteX135" fmla="*/ 126791 w 258704"/>
                <a:gd name="connsiteY13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258704" h="331788">
                  <a:moveTo>
                    <a:pt x="142069" y="223838"/>
                  </a:moveTo>
                  <a:cubicBezTo>
                    <a:pt x="140799" y="225137"/>
                    <a:pt x="138259" y="227735"/>
                    <a:pt x="136989" y="229034"/>
                  </a:cubicBezTo>
                  <a:cubicBezTo>
                    <a:pt x="134449" y="232930"/>
                    <a:pt x="131909" y="235528"/>
                    <a:pt x="129369" y="238126"/>
                  </a:cubicBezTo>
                  <a:cubicBezTo>
                    <a:pt x="135719" y="236827"/>
                    <a:pt x="142069" y="234229"/>
                    <a:pt x="148419" y="231632"/>
                  </a:cubicBezTo>
                  <a:cubicBezTo>
                    <a:pt x="145879" y="229034"/>
                    <a:pt x="144609" y="226436"/>
                    <a:pt x="142069" y="223838"/>
                  </a:cubicBezTo>
                  <a:close/>
                  <a:moveTo>
                    <a:pt x="107558" y="196850"/>
                  </a:moveTo>
                  <a:cubicBezTo>
                    <a:pt x="107558" y="196850"/>
                    <a:pt x="107558" y="196850"/>
                    <a:pt x="97619" y="234950"/>
                  </a:cubicBezTo>
                  <a:cubicBezTo>
                    <a:pt x="105073" y="232323"/>
                    <a:pt x="113770" y="225754"/>
                    <a:pt x="121225" y="215243"/>
                  </a:cubicBezTo>
                  <a:cubicBezTo>
                    <a:pt x="122467" y="212616"/>
                    <a:pt x="124952" y="209988"/>
                    <a:pt x="126194" y="207360"/>
                  </a:cubicBezTo>
                  <a:cubicBezTo>
                    <a:pt x="121225" y="203419"/>
                    <a:pt x="115013" y="199478"/>
                    <a:pt x="107558" y="196850"/>
                  </a:cubicBezTo>
                  <a:close/>
                  <a:moveTo>
                    <a:pt x="45549" y="193675"/>
                  </a:moveTo>
                  <a:cubicBezTo>
                    <a:pt x="42692" y="194945"/>
                    <a:pt x="38405" y="196215"/>
                    <a:pt x="34119" y="197485"/>
                  </a:cubicBezTo>
                  <a:cubicBezTo>
                    <a:pt x="38405" y="202565"/>
                    <a:pt x="44120" y="207645"/>
                    <a:pt x="48407" y="212725"/>
                  </a:cubicBezTo>
                  <a:cubicBezTo>
                    <a:pt x="48407" y="211455"/>
                    <a:pt x="48407" y="208915"/>
                    <a:pt x="48407" y="207645"/>
                  </a:cubicBezTo>
                  <a:cubicBezTo>
                    <a:pt x="46978" y="202565"/>
                    <a:pt x="46978" y="198755"/>
                    <a:pt x="45549" y="193675"/>
                  </a:cubicBezTo>
                  <a:close/>
                  <a:moveTo>
                    <a:pt x="65869" y="188913"/>
                  </a:moveTo>
                  <a:cubicBezTo>
                    <a:pt x="65869" y="194205"/>
                    <a:pt x="67176" y="199497"/>
                    <a:pt x="67176" y="203465"/>
                  </a:cubicBezTo>
                  <a:cubicBezTo>
                    <a:pt x="69791" y="214049"/>
                    <a:pt x="72406" y="223309"/>
                    <a:pt x="77635" y="228601"/>
                  </a:cubicBezTo>
                  <a:lnTo>
                    <a:pt x="88094" y="190236"/>
                  </a:lnTo>
                  <a:cubicBezTo>
                    <a:pt x="81557" y="188913"/>
                    <a:pt x="73713" y="188913"/>
                    <a:pt x="65869" y="188913"/>
                  </a:cubicBezTo>
                  <a:close/>
                  <a:moveTo>
                    <a:pt x="166170" y="174625"/>
                  </a:moveTo>
                  <a:cubicBezTo>
                    <a:pt x="162273" y="184856"/>
                    <a:pt x="158377" y="195086"/>
                    <a:pt x="153181" y="205317"/>
                  </a:cubicBezTo>
                  <a:cubicBezTo>
                    <a:pt x="157078" y="210432"/>
                    <a:pt x="162273" y="215548"/>
                    <a:pt x="166170" y="220663"/>
                  </a:cubicBezTo>
                  <a:cubicBezTo>
                    <a:pt x="179159" y="211711"/>
                    <a:pt x="189550" y="198923"/>
                    <a:pt x="196044" y="183577"/>
                  </a:cubicBezTo>
                  <a:cubicBezTo>
                    <a:pt x="196044" y="183577"/>
                    <a:pt x="196044" y="183577"/>
                    <a:pt x="166170" y="174625"/>
                  </a:cubicBezTo>
                  <a:close/>
                  <a:moveTo>
                    <a:pt x="118623" y="160338"/>
                  </a:moveTo>
                  <a:cubicBezTo>
                    <a:pt x="118623" y="160338"/>
                    <a:pt x="118623" y="160338"/>
                    <a:pt x="113494" y="177933"/>
                  </a:cubicBezTo>
                  <a:cubicBezTo>
                    <a:pt x="122470" y="180447"/>
                    <a:pt x="130163" y="185474"/>
                    <a:pt x="136574" y="190501"/>
                  </a:cubicBezTo>
                  <a:cubicBezTo>
                    <a:pt x="140421" y="182960"/>
                    <a:pt x="144268" y="175420"/>
                    <a:pt x="146832" y="167879"/>
                  </a:cubicBezTo>
                  <a:cubicBezTo>
                    <a:pt x="146832" y="167879"/>
                    <a:pt x="146832" y="167879"/>
                    <a:pt x="118623" y="160338"/>
                  </a:cubicBezTo>
                  <a:close/>
                  <a:moveTo>
                    <a:pt x="71266" y="146050"/>
                  </a:moveTo>
                  <a:cubicBezTo>
                    <a:pt x="69996" y="153670"/>
                    <a:pt x="68726" y="161290"/>
                    <a:pt x="67456" y="168910"/>
                  </a:cubicBezTo>
                  <a:cubicBezTo>
                    <a:pt x="76346" y="168910"/>
                    <a:pt x="85236" y="170180"/>
                    <a:pt x="94126" y="171450"/>
                  </a:cubicBezTo>
                  <a:cubicBezTo>
                    <a:pt x="94126" y="171450"/>
                    <a:pt x="94126" y="171450"/>
                    <a:pt x="99206" y="153670"/>
                  </a:cubicBezTo>
                  <a:close/>
                  <a:moveTo>
                    <a:pt x="22371" y="130175"/>
                  </a:moveTo>
                  <a:cubicBezTo>
                    <a:pt x="19831" y="147011"/>
                    <a:pt x="21101" y="163847"/>
                    <a:pt x="26181" y="179388"/>
                  </a:cubicBezTo>
                  <a:cubicBezTo>
                    <a:pt x="32531" y="176798"/>
                    <a:pt x="38881" y="174208"/>
                    <a:pt x="46501" y="172913"/>
                  </a:cubicBezTo>
                  <a:cubicBezTo>
                    <a:pt x="46501" y="161257"/>
                    <a:pt x="49041" y="150896"/>
                    <a:pt x="51581" y="139241"/>
                  </a:cubicBezTo>
                  <a:cubicBezTo>
                    <a:pt x="51581" y="139241"/>
                    <a:pt x="51581" y="139241"/>
                    <a:pt x="22371" y="130175"/>
                  </a:cubicBezTo>
                  <a:close/>
                  <a:moveTo>
                    <a:pt x="131274" y="120650"/>
                  </a:moveTo>
                  <a:cubicBezTo>
                    <a:pt x="131274" y="120650"/>
                    <a:pt x="131274" y="120650"/>
                    <a:pt x="126194" y="138642"/>
                  </a:cubicBezTo>
                  <a:lnTo>
                    <a:pt x="154134" y="147638"/>
                  </a:lnTo>
                  <a:cubicBezTo>
                    <a:pt x="155404" y="139927"/>
                    <a:pt x="156674" y="130931"/>
                    <a:pt x="157944" y="123220"/>
                  </a:cubicBezTo>
                  <a:cubicBezTo>
                    <a:pt x="156674" y="123220"/>
                    <a:pt x="155404" y="123220"/>
                    <a:pt x="152864" y="123220"/>
                  </a:cubicBezTo>
                  <a:cubicBezTo>
                    <a:pt x="146514" y="123220"/>
                    <a:pt x="138894" y="123220"/>
                    <a:pt x="131274" y="120650"/>
                  </a:cubicBezTo>
                  <a:close/>
                  <a:moveTo>
                    <a:pt x="199219" y="114300"/>
                  </a:moveTo>
                  <a:cubicBezTo>
                    <a:pt x="192869" y="116890"/>
                    <a:pt x="186519" y="119480"/>
                    <a:pt x="178899" y="120776"/>
                  </a:cubicBezTo>
                  <a:cubicBezTo>
                    <a:pt x="178899" y="131136"/>
                    <a:pt x="176359" y="142792"/>
                    <a:pt x="173819" y="154448"/>
                  </a:cubicBezTo>
                  <a:lnTo>
                    <a:pt x="203029" y="163513"/>
                  </a:lnTo>
                  <a:cubicBezTo>
                    <a:pt x="205569" y="146677"/>
                    <a:pt x="204299" y="129841"/>
                    <a:pt x="199219" y="114300"/>
                  </a:cubicBezTo>
                  <a:close/>
                  <a:moveTo>
                    <a:pt x="86384" y="103188"/>
                  </a:moveTo>
                  <a:cubicBezTo>
                    <a:pt x="83697" y="109472"/>
                    <a:pt x="79667" y="117013"/>
                    <a:pt x="76981" y="124554"/>
                  </a:cubicBezTo>
                  <a:cubicBezTo>
                    <a:pt x="76981" y="124554"/>
                    <a:pt x="76981" y="124554"/>
                    <a:pt x="106533" y="133351"/>
                  </a:cubicBezTo>
                  <a:cubicBezTo>
                    <a:pt x="106533" y="133351"/>
                    <a:pt x="106533" y="133351"/>
                    <a:pt x="111906" y="115756"/>
                  </a:cubicBezTo>
                  <a:cubicBezTo>
                    <a:pt x="102503" y="111986"/>
                    <a:pt x="94444" y="108215"/>
                    <a:pt x="86384" y="103188"/>
                  </a:cubicBezTo>
                  <a:close/>
                  <a:moveTo>
                    <a:pt x="175406" y="80963"/>
                  </a:moveTo>
                  <a:cubicBezTo>
                    <a:pt x="176676" y="82210"/>
                    <a:pt x="176676" y="83458"/>
                    <a:pt x="176676" y="85953"/>
                  </a:cubicBezTo>
                  <a:cubicBezTo>
                    <a:pt x="177946" y="89695"/>
                    <a:pt x="177946" y="94684"/>
                    <a:pt x="177946" y="98426"/>
                  </a:cubicBezTo>
                  <a:cubicBezTo>
                    <a:pt x="181756" y="98426"/>
                    <a:pt x="185566" y="97179"/>
                    <a:pt x="188106" y="95931"/>
                  </a:cubicBezTo>
                  <a:cubicBezTo>
                    <a:pt x="185566" y="89695"/>
                    <a:pt x="180486" y="84705"/>
                    <a:pt x="175406" y="80963"/>
                  </a:cubicBezTo>
                  <a:close/>
                  <a:moveTo>
                    <a:pt x="58025" y="71438"/>
                  </a:moveTo>
                  <a:cubicBezTo>
                    <a:pt x="44158" y="81735"/>
                    <a:pt x="34072" y="94607"/>
                    <a:pt x="27769" y="110053"/>
                  </a:cubicBezTo>
                  <a:cubicBezTo>
                    <a:pt x="27769" y="110053"/>
                    <a:pt x="27769" y="110053"/>
                    <a:pt x="58025" y="119063"/>
                  </a:cubicBezTo>
                  <a:cubicBezTo>
                    <a:pt x="61807" y="107479"/>
                    <a:pt x="65589" y="97181"/>
                    <a:pt x="70632" y="88171"/>
                  </a:cubicBezTo>
                  <a:cubicBezTo>
                    <a:pt x="65589" y="83023"/>
                    <a:pt x="61807" y="77874"/>
                    <a:pt x="58025" y="71438"/>
                  </a:cubicBezTo>
                  <a:close/>
                  <a:moveTo>
                    <a:pt x="147765" y="65088"/>
                  </a:moveTo>
                  <a:lnTo>
                    <a:pt x="137306" y="102130"/>
                  </a:lnTo>
                  <a:cubicBezTo>
                    <a:pt x="143843" y="103453"/>
                    <a:pt x="151687" y="104776"/>
                    <a:pt x="159531" y="103453"/>
                  </a:cubicBezTo>
                  <a:cubicBezTo>
                    <a:pt x="159531" y="98161"/>
                    <a:pt x="158224" y="94193"/>
                    <a:pt x="158224" y="88901"/>
                  </a:cubicBezTo>
                  <a:cubicBezTo>
                    <a:pt x="155609" y="78317"/>
                    <a:pt x="152994" y="70380"/>
                    <a:pt x="147765" y="65088"/>
                  </a:cubicBezTo>
                  <a:close/>
                  <a:moveTo>
                    <a:pt x="127782" y="58738"/>
                  </a:moveTo>
                  <a:cubicBezTo>
                    <a:pt x="119914" y="61366"/>
                    <a:pt x="110733" y="67935"/>
                    <a:pt x="102865" y="78445"/>
                  </a:cubicBezTo>
                  <a:cubicBezTo>
                    <a:pt x="101553" y="79759"/>
                    <a:pt x="98931" y="82386"/>
                    <a:pt x="97619" y="85014"/>
                  </a:cubicBezTo>
                  <a:cubicBezTo>
                    <a:pt x="102865" y="88955"/>
                    <a:pt x="109422" y="92897"/>
                    <a:pt x="115979" y="96838"/>
                  </a:cubicBezTo>
                  <a:cubicBezTo>
                    <a:pt x="115979" y="96838"/>
                    <a:pt x="115979" y="96838"/>
                    <a:pt x="127782" y="58738"/>
                  </a:cubicBezTo>
                  <a:close/>
                  <a:moveTo>
                    <a:pt x="96031" y="55563"/>
                  </a:moveTo>
                  <a:cubicBezTo>
                    <a:pt x="89681" y="56862"/>
                    <a:pt x="83331" y="58161"/>
                    <a:pt x="76981" y="60759"/>
                  </a:cubicBezTo>
                  <a:cubicBezTo>
                    <a:pt x="79521" y="64655"/>
                    <a:pt x="80791" y="67253"/>
                    <a:pt x="83331" y="69851"/>
                  </a:cubicBezTo>
                  <a:cubicBezTo>
                    <a:pt x="84601" y="67253"/>
                    <a:pt x="87141" y="65954"/>
                    <a:pt x="88411" y="63357"/>
                  </a:cubicBezTo>
                  <a:cubicBezTo>
                    <a:pt x="90951" y="60759"/>
                    <a:pt x="93491" y="58161"/>
                    <a:pt x="96031" y="55563"/>
                  </a:cubicBezTo>
                  <a:close/>
                  <a:moveTo>
                    <a:pt x="159243" y="28575"/>
                  </a:moveTo>
                  <a:cubicBezTo>
                    <a:pt x="159243" y="28575"/>
                    <a:pt x="159243" y="28575"/>
                    <a:pt x="155346" y="41541"/>
                  </a:cubicBezTo>
                  <a:cubicBezTo>
                    <a:pt x="165737" y="45431"/>
                    <a:pt x="176128" y="51914"/>
                    <a:pt x="185220" y="59693"/>
                  </a:cubicBezTo>
                  <a:cubicBezTo>
                    <a:pt x="195611" y="68770"/>
                    <a:pt x="204703" y="80439"/>
                    <a:pt x="212496" y="93405"/>
                  </a:cubicBezTo>
                  <a:cubicBezTo>
                    <a:pt x="218991" y="106371"/>
                    <a:pt x="222887" y="119337"/>
                    <a:pt x="225485" y="133599"/>
                  </a:cubicBezTo>
                  <a:cubicBezTo>
                    <a:pt x="226784" y="149159"/>
                    <a:pt x="225485" y="164718"/>
                    <a:pt x="220290" y="178980"/>
                  </a:cubicBezTo>
                  <a:cubicBezTo>
                    <a:pt x="213795" y="202319"/>
                    <a:pt x="199508" y="223065"/>
                    <a:pt x="178726" y="237327"/>
                  </a:cubicBezTo>
                  <a:cubicBezTo>
                    <a:pt x="169634" y="245107"/>
                    <a:pt x="159243" y="250293"/>
                    <a:pt x="147553" y="254183"/>
                  </a:cubicBezTo>
                  <a:cubicBezTo>
                    <a:pt x="135863" y="256776"/>
                    <a:pt x="124173" y="259369"/>
                    <a:pt x="112483" y="259369"/>
                  </a:cubicBezTo>
                  <a:cubicBezTo>
                    <a:pt x="104690" y="259369"/>
                    <a:pt x="96897" y="258073"/>
                    <a:pt x="90403" y="256776"/>
                  </a:cubicBezTo>
                  <a:cubicBezTo>
                    <a:pt x="90403" y="256776"/>
                    <a:pt x="90403" y="256776"/>
                    <a:pt x="86506" y="269742"/>
                  </a:cubicBezTo>
                  <a:cubicBezTo>
                    <a:pt x="115081" y="276225"/>
                    <a:pt x="144955" y="272335"/>
                    <a:pt x="172231" y="258073"/>
                  </a:cubicBezTo>
                  <a:cubicBezTo>
                    <a:pt x="202105" y="241217"/>
                    <a:pt x="224186" y="215285"/>
                    <a:pt x="233278" y="182870"/>
                  </a:cubicBezTo>
                  <a:cubicBezTo>
                    <a:pt x="243669" y="150455"/>
                    <a:pt x="239773" y="116744"/>
                    <a:pt x="224186" y="86922"/>
                  </a:cubicBezTo>
                  <a:cubicBezTo>
                    <a:pt x="209899" y="59693"/>
                    <a:pt x="186519" y="40244"/>
                    <a:pt x="159243" y="28575"/>
                  </a:cubicBezTo>
                  <a:close/>
                  <a:moveTo>
                    <a:pt x="126791" y="0"/>
                  </a:moveTo>
                  <a:cubicBezTo>
                    <a:pt x="137102" y="1296"/>
                    <a:pt x="146124" y="2592"/>
                    <a:pt x="155146" y="5184"/>
                  </a:cubicBezTo>
                  <a:cubicBezTo>
                    <a:pt x="173190" y="11664"/>
                    <a:pt x="191234" y="20737"/>
                    <a:pt x="205412" y="33697"/>
                  </a:cubicBezTo>
                  <a:cubicBezTo>
                    <a:pt x="220878" y="45362"/>
                    <a:pt x="232478" y="59618"/>
                    <a:pt x="241500" y="76467"/>
                  </a:cubicBezTo>
                  <a:cubicBezTo>
                    <a:pt x="250522" y="93316"/>
                    <a:pt x="255678" y="111460"/>
                    <a:pt x="258255" y="130901"/>
                  </a:cubicBezTo>
                  <a:cubicBezTo>
                    <a:pt x="259544" y="150342"/>
                    <a:pt x="258255" y="169782"/>
                    <a:pt x="251811" y="187927"/>
                  </a:cubicBezTo>
                  <a:cubicBezTo>
                    <a:pt x="246656" y="207368"/>
                    <a:pt x="237633" y="224216"/>
                    <a:pt x="224745" y="239769"/>
                  </a:cubicBezTo>
                  <a:cubicBezTo>
                    <a:pt x="213145" y="254025"/>
                    <a:pt x="197679" y="266986"/>
                    <a:pt x="182212" y="276058"/>
                  </a:cubicBezTo>
                  <a:cubicBezTo>
                    <a:pt x="165457" y="285130"/>
                    <a:pt x="147413" y="290315"/>
                    <a:pt x="128080" y="291611"/>
                  </a:cubicBezTo>
                  <a:cubicBezTo>
                    <a:pt x="126791" y="292907"/>
                    <a:pt x="124214" y="292907"/>
                    <a:pt x="122925" y="292907"/>
                  </a:cubicBezTo>
                  <a:cubicBezTo>
                    <a:pt x="122925" y="292907"/>
                    <a:pt x="122925" y="292907"/>
                    <a:pt x="122925" y="311051"/>
                  </a:cubicBezTo>
                  <a:cubicBezTo>
                    <a:pt x="122925" y="311051"/>
                    <a:pt x="122925" y="311051"/>
                    <a:pt x="151280" y="311051"/>
                  </a:cubicBezTo>
                  <a:cubicBezTo>
                    <a:pt x="156435" y="311051"/>
                    <a:pt x="160302" y="314940"/>
                    <a:pt x="160302" y="320124"/>
                  </a:cubicBezTo>
                  <a:cubicBezTo>
                    <a:pt x="160302" y="320124"/>
                    <a:pt x="160302" y="320124"/>
                    <a:pt x="160302" y="322716"/>
                  </a:cubicBezTo>
                  <a:cubicBezTo>
                    <a:pt x="160302" y="327900"/>
                    <a:pt x="156435" y="331788"/>
                    <a:pt x="151280" y="331788"/>
                  </a:cubicBezTo>
                  <a:cubicBezTo>
                    <a:pt x="151280" y="331788"/>
                    <a:pt x="151280" y="331788"/>
                    <a:pt x="73948" y="331788"/>
                  </a:cubicBezTo>
                  <a:cubicBezTo>
                    <a:pt x="68792" y="331788"/>
                    <a:pt x="64926" y="327900"/>
                    <a:pt x="64926" y="322716"/>
                  </a:cubicBezTo>
                  <a:cubicBezTo>
                    <a:pt x="64926" y="322716"/>
                    <a:pt x="64926" y="322716"/>
                    <a:pt x="64926" y="320124"/>
                  </a:cubicBezTo>
                  <a:cubicBezTo>
                    <a:pt x="64926" y="314940"/>
                    <a:pt x="68792" y="311051"/>
                    <a:pt x="73948" y="311051"/>
                  </a:cubicBezTo>
                  <a:cubicBezTo>
                    <a:pt x="73948" y="311051"/>
                    <a:pt x="73948" y="311051"/>
                    <a:pt x="102303" y="311051"/>
                  </a:cubicBezTo>
                  <a:cubicBezTo>
                    <a:pt x="102303" y="311051"/>
                    <a:pt x="102303" y="311051"/>
                    <a:pt x="102303" y="292907"/>
                  </a:cubicBezTo>
                  <a:cubicBezTo>
                    <a:pt x="91992" y="291611"/>
                    <a:pt x="80392" y="290315"/>
                    <a:pt x="70081" y="286427"/>
                  </a:cubicBezTo>
                  <a:cubicBezTo>
                    <a:pt x="62348" y="283834"/>
                    <a:pt x="53326" y="279946"/>
                    <a:pt x="45593" y="276058"/>
                  </a:cubicBezTo>
                  <a:cubicBezTo>
                    <a:pt x="40437" y="273466"/>
                    <a:pt x="39149" y="268282"/>
                    <a:pt x="41726" y="264394"/>
                  </a:cubicBezTo>
                  <a:cubicBezTo>
                    <a:pt x="41726" y="264394"/>
                    <a:pt x="41726" y="264394"/>
                    <a:pt x="43015" y="261802"/>
                  </a:cubicBezTo>
                  <a:cubicBezTo>
                    <a:pt x="45593" y="257913"/>
                    <a:pt x="50748" y="256617"/>
                    <a:pt x="54615" y="257913"/>
                  </a:cubicBezTo>
                  <a:cubicBezTo>
                    <a:pt x="58481" y="260506"/>
                    <a:pt x="62348" y="261802"/>
                    <a:pt x="66215" y="263098"/>
                  </a:cubicBezTo>
                  <a:cubicBezTo>
                    <a:pt x="66215" y="263098"/>
                    <a:pt x="66215" y="263098"/>
                    <a:pt x="70081" y="251433"/>
                  </a:cubicBezTo>
                  <a:cubicBezTo>
                    <a:pt x="59770" y="246249"/>
                    <a:pt x="49459" y="241065"/>
                    <a:pt x="40437" y="233289"/>
                  </a:cubicBezTo>
                  <a:cubicBezTo>
                    <a:pt x="30127" y="224216"/>
                    <a:pt x="19816" y="212552"/>
                    <a:pt x="13371" y="199591"/>
                  </a:cubicBezTo>
                  <a:cubicBezTo>
                    <a:pt x="6927" y="186631"/>
                    <a:pt x="1772" y="172374"/>
                    <a:pt x="483" y="158118"/>
                  </a:cubicBezTo>
                  <a:cubicBezTo>
                    <a:pt x="-806" y="142565"/>
                    <a:pt x="483" y="128309"/>
                    <a:pt x="4349" y="114052"/>
                  </a:cubicBezTo>
                  <a:cubicBezTo>
                    <a:pt x="12082" y="89427"/>
                    <a:pt x="26260" y="69987"/>
                    <a:pt x="45593" y="54434"/>
                  </a:cubicBezTo>
                  <a:cubicBezTo>
                    <a:pt x="55904" y="47954"/>
                    <a:pt x="66215" y="42770"/>
                    <a:pt x="77814" y="38882"/>
                  </a:cubicBezTo>
                  <a:cubicBezTo>
                    <a:pt x="88126" y="34993"/>
                    <a:pt x="101014" y="33697"/>
                    <a:pt x="112614" y="33697"/>
                  </a:cubicBezTo>
                  <a:cubicBezTo>
                    <a:pt x="120347" y="33697"/>
                    <a:pt x="128080" y="33697"/>
                    <a:pt x="134525" y="34993"/>
                  </a:cubicBezTo>
                  <a:cubicBezTo>
                    <a:pt x="134525" y="34993"/>
                    <a:pt x="134525" y="34993"/>
                    <a:pt x="138391" y="23329"/>
                  </a:cubicBezTo>
                  <a:cubicBezTo>
                    <a:pt x="134525" y="22033"/>
                    <a:pt x="129369" y="20737"/>
                    <a:pt x="125503" y="20737"/>
                  </a:cubicBezTo>
                  <a:cubicBezTo>
                    <a:pt x="120347" y="20737"/>
                    <a:pt x="117769" y="16848"/>
                    <a:pt x="117769" y="11664"/>
                  </a:cubicBezTo>
                  <a:cubicBezTo>
                    <a:pt x="117769" y="11664"/>
                    <a:pt x="117769" y="11664"/>
                    <a:pt x="117769" y="7776"/>
                  </a:cubicBezTo>
                  <a:cubicBezTo>
                    <a:pt x="117769" y="3888"/>
                    <a:pt x="122925" y="0"/>
                    <a:pt x="1267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85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8815" y="3878334"/>
            <a:ext cx="185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statistics-on-laptop_82095"/>
          <p:cNvSpPr>
            <a:spLocks noChangeAspect="1"/>
          </p:cNvSpPr>
          <p:nvPr/>
        </p:nvSpPr>
        <p:spPr bwMode="auto">
          <a:xfrm>
            <a:off x="3221286" y="2686681"/>
            <a:ext cx="1206062" cy="1299316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2739" y="26330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国内研究背景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/>
      </p:pic>
      <p:grpSp>
        <p:nvGrpSpPr>
          <p:cNvPr id="53" name="组合 52"/>
          <p:cNvGrpSpPr/>
          <p:nvPr/>
        </p:nvGrpSpPr>
        <p:grpSpPr>
          <a:xfrm>
            <a:off x="4445275" y="2035566"/>
            <a:ext cx="3327636" cy="1047793"/>
            <a:chOff x="4445275" y="2035566"/>
            <a:chExt cx="3327636" cy="1047793"/>
          </a:xfrm>
        </p:grpSpPr>
        <p:sp>
          <p:nvSpPr>
            <p:cNvPr id="45" name="statistics-on-laptop_82095"/>
            <p:cNvSpPr>
              <a:spLocks noChangeAspect="1"/>
            </p:cNvSpPr>
            <p:nvPr/>
          </p:nvSpPr>
          <p:spPr bwMode="auto">
            <a:xfrm>
              <a:off x="4510701" y="2035566"/>
              <a:ext cx="531631" cy="570680"/>
            </a:xfrm>
            <a:custGeom>
              <a:avLst/>
              <a:gdLst>
                <a:gd name="connsiteX0" fmla="*/ 212483 w 306146"/>
                <a:gd name="connsiteY0" fmla="*/ 279420 h 328632"/>
                <a:gd name="connsiteX1" fmla="*/ 212483 w 306146"/>
                <a:gd name="connsiteY1" fmla="*/ 292120 h 328632"/>
                <a:gd name="connsiteX2" fmla="*/ 288683 w 306146"/>
                <a:gd name="connsiteY2" fmla="*/ 292120 h 328632"/>
                <a:gd name="connsiteX3" fmla="*/ 288683 w 306146"/>
                <a:gd name="connsiteY3" fmla="*/ 279420 h 328632"/>
                <a:gd name="connsiteX4" fmla="*/ 26746 w 306146"/>
                <a:gd name="connsiteY4" fmla="*/ 257195 h 328632"/>
                <a:gd name="connsiteX5" fmla="*/ 18808 w 306146"/>
                <a:gd name="connsiteY5" fmla="*/ 273070 h 328632"/>
                <a:gd name="connsiteX6" fmla="*/ 55321 w 306146"/>
                <a:gd name="connsiteY6" fmla="*/ 288945 h 328632"/>
                <a:gd name="connsiteX7" fmla="*/ 90246 w 306146"/>
                <a:gd name="connsiteY7" fmla="*/ 303233 h 328632"/>
                <a:gd name="connsiteX8" fmla="*/ 96596 w 306146"/>
                <a:gd name="connsiteY8" fmla="*/ 287358 h 328632"/>
                <a:gd name="connsiteX9" fmla="*/ 212483 w 306146"/>
                <a:gd name="connsiteY9" fmla="*/ 250845 h 328632"/>
                <a:gd name="connsiteX10" fmla="*/ 212483 w 306146"/>
                <a:gd name="connsiteY10" fmla="*/ 265133 h 328632"/>
                <a:gd name="connsiteX11" fmla="*/ 288683 w 306146"/>
                <a:gd name="connsiteY11" fmla="*/ 265133 h 328632"/>
                <a:gd name="connsiteX12" fmla="*/ 288683 w 306146"/>
                <a:gd name="connsiteY12" fmla="*/ 250845 h 328632"/>
                <a:gd name="connsiteX13" fmla="*/ 39445 w 306146"/>
                <a:gd name="connsiteY13" fmla="*/ 228620 h 328632"/>
                <a:gd name="connsiteX14" fmla="*/ 33095 w 306146"/>
                <a:gd name="connsiteY14" fmla="*/ 244495 h 328632"/>
                <a:gd name="connsiteX15" fmla="*/ 102945 w 306146"/>
                <a:gd name="connsiteY15" fmla="*/ 273070 h 328632"/>
                <a:gd name="connsiteX16" fmla="*/ 109295 w 306146"/>
                <a:gd name="connsiteY16" fmla="*/ 257195 h 328632"/>
                <a:gd name="connsiteX17" fmla="*/ 215658 w 306146"/>
                <a:gd name="connsiteY17" fmla="*/ 28595 h 328632"/>
                <a:gd name="connsiteX18" fmla="*/ 215658 w 306146"/>
                <a:gd name="connsiteY18" fmla="*/ 96858 h 328632"/>
                <a:gd name="connsiteX19" fmla="*/ 285508 w 306146"/>
                <a:gd name="connsiteY19" fmla="*/ 96858 h 328632"/>
                <a:gd name="connsiteX20" fmla="*/ 285508 w 306146"/>
                <a:gd name="connsiteY20" fmla="*/ 28595 h 328632"/>
                <a:gd name="connsiteX21" fmla="*/ 129933 w 306146"/>
                <a:gd name="connsiteY21" fmla="*/ 27007 h 328632"/>
                <a:gd name="connsiteX22" fmla="*/ 102945 w 306146"/>
                <a:gd name="connsiteY22" fmla="*/ 88920 h 328632"/>
                <a:gd name="connsiteX23" fmla="*/ 164858 w 306146"/>
                <a:gd name="connsiteY23" fmla="*/ 114320 h 328632"/>
                <a:gd name="connsiteX24" fmla="*/ 191845 w 306146"/>
                <a:gd name="connsiteY24" fmla="*/ 52407 h 328632"/>
                <a:gd name="connsiteX25" fmla="*/ 129993 w 306146"/>
                <a:gd name="connsiteY25" fmla="*/ 1012 h 328632"/>
                <a:gd name="connsiteX26" fmla="*/ 196051 w 306146"/>
                <a:gd name="connsiteY26" fmla="*/ 28098 h 328632"/>
                <a:gd name="connsiteX27" fmla="*/ 196051 w 306146"/>
                <a:gd name="connsiteY27" fmla="*/ 15200 h 328632"/>
                <a:gd name="connsiteX28" fmla="*/ 207708 w 306146"/>
                <a:gd name="connsiteY28" fmla="*/ 4881 h 328632"/>
                <a:gd name="connsiteX29" fmla="*/ 294489 w 306146"/>
                <a:gd name="connsiteY29" fmla="*/ 4881 h 328632"/>
                <a:gd name="connsiteX30" fmla="*/ 306146 w 306146"/>
                <a:gd name="connsiteY30" fmla="*/ 15200 h 328632"/>
                <a:gd name="connsiteX31" fmla="*/ 306146 w 306146"/>
                <a:gd name="connsiteY31" fmla="*/ 307995 h 328632"/>
                <a:gd name="connsiteX32" fmla="*/ 304851 w 306146"/>
                <a:gd name="connsiteY32" fmla="*/ 310574 h 328632"/>
                <a:gd name="connsiteX33" fmla="*/ 306146 w 306146"/>
                <a:gd name="connsiteY33" fmla="*/ 313154 h 328632"/>
                <a:gd name="connsiteX34" fmla="*/ 250451 w 306146"/>
                <a:gd name="connsiteY34" fmla="*/ 328632 h 328632"/>
                <a:gd name="connsiteX35" fmla="*/ 196051 w 306146"/>
                <a:gd name="connsiteY35" fmla="*/ 313154 h 328632"/>
                <a:gd name="connsiteX36" fmla="*/ 197346 w 306146"/>
                <a:gd name="connsiteY36" fmla="*/ 310574 h 328632"/>
                <a:gd name="connsiteX37" fmla="*/ 196051 w 306146"/>
                <a:gd name="connsiteY37" fmla="*/ 307995 h 328632"/>
                <a:gd name="connsiteX38" fmla="*/ 196051 w 306146"/>
                <a:gd name="connsiteY38" fmla="*/ 95170 h 328632"/>
                <a:gd name="connsiteX39" fmla="*/ 102793 w 306146"/>
                <a:gd name="connsiteY39" fmla="*/ 317023 h 328632"/>
                <a:gd name="connsiteX40" fmla="*/ 100203 w 306146"/>
                <a:gd name="connsiteY40" fmla="*/ 319603 h 328632"/>
                <a:gd name="connsiteX41" fmla="*/ 100203 w 306146"/>
                <a:gd name="connsiteY41" fmla="*/ 322183 h 328632"/>
                <a:gd name="connsiteX42" fmla="*/ 44507 w 306146"/>
                <a:gd name="connsiteY42" fmla="*/ 313154 h 328632"/>
                <a:gd name="connsiteX43" fmla="*/ 469 w 306146"/>
                <a:gd name="connsiteY43" fmla="*/ 279618 h 328632"/>
                <a:gd name="connsiteX44" fmla="*/ 469 w 306146"/>
                <a:gd name="connsiteY44" fmla="*/ 278328 h 328632"/>
                <a:gd name="connsiteX45" fmla="*/ 1764 w 306146"/>
                <a:gd name="connsiteY45" fmla="*/ 275748 h 328632"/>
                <a:gd name="connsiteX46" fmla="*/ 115745 w 306146"/>
                <a:gd name="connsiteY46" fmla="*/ 6171 h 328632"/>
                <a:gd name="connsiteX47" fmla="*/ 129993 w 306146"/>
                <a:gd name="connsiteY47" fmla="*/ 1012 h 32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6146" h="328632">
                  <a:moveTo>
                    <a:pt x="212483" y="279420"/>
                  </a:moveTo>
                  <a:lnTo>
                    <a:pt x="212483" y="292120"/>
                  </a:lnTo>
                  <a:lnTo>
                    <a:pt x="288683" y="292120"/>
                  </a:lnTo>
                  <a:lnTo>
                    <a:pt x="288683" y="279420"/>
                  </a:lnTo>
                  <a:close/>
                  <a:moveTo>
                    <a:pt x="26746" y="257195"/>
                  </a:moveTo>
                  <a:lnTo>
                    <a:pt x="18808" y="273070"/>
                  </a:lnTo>
                  <a:lnTo>
                    <a:pt x="55321" y="288945"/>
                  </a:lnTo>
                  <a:lnTo>
                    <a:pt x="90246" y="303233"/>
                  </a:lnTo>
                  <a:lnTo>
                    <a:pt x="96596" y="287358"/>
                  </a:lnTo>
                  <a:close/>
                  <a:moveTo>
                    <a:pt x="212483" y="250845"/>
                  </a:moveTo>
                  <a:lnTo>
                    <a:pt x="212483" y="265133"/>
                  </a:lnTo>
                  <a:lnTo>
                    <a:pt x="288683" y="265133"/>
                  </a:lnTo>
                  <a:lnTo>
                    <a:pt x="288683" y="250845"/>
                  </a:lnTo>
                  <a:close/>
                  <a:moveTo>
                    <a:pt x="39445" y="228620"/>
                  </a:moveTo>
                  <a:lnTo>
                    <a:pt x="33095" y="244495"/>
                  </a:lnTo>
                  <a:lnTo>
                    <a:pt x="102945" y="273070"/>
                  </a:lnTo>
                  <a:lnTo>
                    <a:pt x="109295" y="257195"/>
                  </a:lnTo>
                  <a:close/>
                  <a:moveTo>
                    <a:pt x="215658" y="28595"/>
                  </a:moveTo>
                  <a:lnTo>
                    <a:pt x="215658" y="96858"/>
                  </a:lnTo>
                  <a:lnTo>
                    <a:pt x="285508" y="96858"/>
                  </a:lnTo>
                  <a:lnTo>
                    <a:pt x="285508" y="28595"/>
                  </a:lnTo>
                  <a:close/>
                  <a:moveTo>
                    <a:pt x="129933" y="27007"/>
                  </a:moveTo>
                  <a:lnTo>
                    <a:pt x="102945" y="88920"/>
                  </a:lnTo>
                  <a:lnTo>
                    <a:pt x="164858" y="114320"/>
                  </a:lnTo>
                  <a:lnTo>
                    <a:pt x="191845" y="52407"/>
                  </a:lnTo>
                  <a:close/>
                  <a:moveTo>
                    <a:pt x="129993" y="1012"/>
                  </a:moveTo>
                  <a:cubicBezTo>
                    <a:pt x="129993" y="1012"/>
                    <a:pt x="129993" y="1012"/>
                    <a:pt x="196051" y="28098"/>
                  </a:cubicBezTo>
                  <a:cubicBezTo>
                    <a:pt x="196051" y="28098"/>
                    <a:pt x="196051" y="28098"/>
                    <a:pt x="196051" y="15200"/>
                  </a:cubicBezTo>
                  <a:cubicBezTo>
                    <a:pt x="196051" y="10041"/>
                    <a:pt x="201231" y="4881"/>
                    <a:pt x="207708" y="4881"/>
                  </a:cubicBezTo>
                  <a:cubicBezTo>
                    <a:pt x="207708" y="4881"/>
                    <a:pt x="207708" y="4881"/>
                    <a:pt x="294489" y="4881"/>
                  </a:cubicBezTo>
                  <a:cubicBezTo>
                    <a:pt x="300965" y="4881"/>
                    <a:pt x="306146" y="10041"/>
                    <a:pt x="306146" y="15200"/>
                  </a:cubicBezTo>
                  <a:cubicBezTo>
                    <a:pt x="306146" y="15200"/>
                    <a:pt x="306146" y="15200"/>
                    <a:pt x="306146" y="307995"/>
                  </a:cubicBezTo>
                  <a:cubicBezTo>
                    <a:pt x="306146" y="309284"/>
                    <a:pt x="304851" y="309284"/>
                    <a:pt x="304851" y="310574"/>
                  </a:cubicBezTo>
                  <a:cubicBezTo>
                    <a:pt x="304851" y="311864"/>
                    <a:pt x="306146" y="311864"/>
                    <a:pt x="306146" y="313154"/>
                  </a:cubicBezTo>
                  <a:cubicBezTo>
                    <a:pt x="306146" y="322183"/>
                    <a:pt x="281537" y="328632"/>
                    <a:pt x="250451" y="328632"/>
                  </a:cubicBezTo>
                  <a:cubicBezTo>
                    <a:pt x="220660" y="328632"/>
                    <a:pt x="196051" y="322183"/>
                    <a:pt x="196051" y="313154"/>
                  </a:cubicBezTo>
                  <a:cubicBezTo>
                    <a:pt x="196051" y="311864"/>
                    <a:pt x="197346" y="311864"/>
                    <a:pt x="197346" y="310574"/>
                  </a:cubicBezTo>
                  <a:cubicBezTo>
                    <a:pt x="197346" y="309284"/>
                    <a:pt x="196051" y="309284"/>
                    <a:pt x="196051" y="307995"/>
                  </a:cubicBezTo>
                  <a:cubicBezTo>
                    <a:pt x="196051" y="307995"/>
                    <a:pt x="196051" y="307995"/>
                    <a:pt x="196051" y="95170"/>
                  </a:cubicBezTo>
                  <a:cubicBezTo>
                    <a:pt x="196051" y="95170"/>
                    <a:pt x="196051" y="95170"/>
                    <a:pt x="102793" y="317023"/>
                  </a:cubicBezTo>
                  <a:cubicBezTo>
                    <a:pt x="101498" y="318313"/>
                    <a:pt x="101498" y="319603"/>
                    <a:pt x="100203" y="319603"/>
                  </a:cubicBezTo>
                  <a:cubicBezTo>
                    <a:pt x="100203" y="320893"/>
                    <a:pt x="100203" y="320893"/>
                    <a:pt x="100203" y="322183"/>
                  </a:cubicBezTo>
                  <a:cubicBezTo>
                    <a:pt x="97612" y="328632"/>
                    <a:pt x="73002" y="324763"/>
                    <a:pt x="44507" y="313154"/>
                  </a:cubicBezTo>
                  <a:cubicBezTo>
                    <a:pt x="17307" y="301545"/>
                    <a:pt x="-3417" y="287357"/>
                    <a:pt x="469" y="279618"/>
                  </a:cubicBezTo>
                  <a:cubicBezTo>
                    <a:pt x="469" y="279618"/>
                    <a:pt x="469" y="278328"/>
                    <a:pt x="469" y="278328"/>
                  </a:cubicBezTo>
                  <a:cubicBezTo>
                    <a:pt x="1764" y="277038"/>
                    <a:pt x="1764" y="275748"/>
                    <a:pt x="1764" y="275748"/>
                  </a:cubicBezTo>
                  <a:cubicBezTo>
                    <a:pt x="1764" y="275748"/>
                    <a:pt x="1764" y="275748"/>
                    <a:pt x="115745" y="6171"/>
                  </a:cubicBezTo>
                  <a:cubicBezTo>
                    <a:pt x="118336" y="1012"/>
                    <a:pt x="124812" y="-1568"/>
                    <a:pt x="129993" y="1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29467" y="2167910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文化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45275" y="2669339"/>
              <a:ext cx="3327636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11655">
                <a:lnSpc>
                  <a:spcPct val="15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学习文化成就自我，打造自我。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47956" y="2119247"/>
            <a:ext cx="3327636" cy="2256972"/>
            <a:chOff x="8147956" y="2119247"/>
            <a:chExt cx="3327636" cy="2256972"/>
          </a:xfrm>
        </p:grpSpPr>
        <p:sp>
          <p:nvSpPr>
            <p:cNvPr id="46" name="statistics-on-laptop_82095"/>
            <p:cNvSpPr>
              <a:spLocks noChangeAspect="1"/>
            </p:cNvSpPr>
            <p:nvPr/>
          </p:nvSpPr>
          <p:spPr bwMode="auto">
            <a:xfrm>
              <a:off x="8175877" y="2119247"/>
              <a:ext cx="570680" cy="403317"/>
            </a:xfrm>
            <a:custGeom>
              <a:avLst/>
              <a:gdLst>
                <a:gd name="connsiteX0" fmla="*/ 34925 w 330200"/>
                <a:gd name="connsiteY0" fmla="*/ 180975 h 233363"/>
                <a:gd name="connsiteX1" fmla="*/ 142875 w 330200"/>
                <a:gd name="connsiteY1" fmla="*/ 180975 h 233363"/>
                <a:gd name="connsiteX2" fmla="*/ 142875 w 330200"/>
                <a:gd name="connsiteY2" fmla="*/ 192088 h 233363"/>
                <a:gd name="connsiteX3" fmla="*/ 34925 w 330200"/>
                <a:gd name="connsiteY3" fmla="*/ 192088 h 233363"/>
                <a:gd name="connsiteX4" fmla="*/ 34925 w 330200"/>
                <a:gd name="connsiteY4" fmla="*/ 152400 h 233363"/>
                <a:gd name="connsiteX5" fmla="*/ 144463 w 330200"/>
                <a:gd name="connsiteY5" fmla="*/ 152400 h 233363"/>
                <a:gd name="connsiteX6" fmla="*/ 144463 w 330200"/>
                <a:gd name="connsiteY6" fmla="*/ 161925 h 233363"/>
                <a:gd name="connsiteX7" fmla="*/ 34925 w 330200"/>
                <a:gd name="connsiteY7" fmla="*/ 161925 h 233363"/>
                <a:gd name="connsiteX8" fmla="*/ 257175 w 330200"/>
                <a:gd name="connsiteY8" fmla="*/ 144463 h 233363"/>
                <a:gd name="connsiteX9" fmla="*/ 262467 w 330200"/>
                <a:gd name="connsiteY9" fmla="*/ 146845 h 233363"/>
                <a:gd name="connsiteX10" fmla="*/ 265113 w 330200"/>
                <a:gd name="connsiteY10" fmla="*/ 151607 h 233363"/>
                <a:gd name="connsiteX11" fmla="*/ 262467 w 330200"/>
                <a:gd name="connsiteY11" fmla="*/ 156370 h 233363"/>
                <a:gd name="connsiteX12" fmla="*/ 257175 w 330200"/>
                <a:gd name="connsiteY12" fmla="*/ 158751 h 233363"/>
                <a:gd name="connsiteX13" fmla="*/ 257175 w 330200"/>
                <a:gd name="connsiteY13" fmla="*/ 144463 h 233363"/>
                <a:gd name="connsiteX14" fmla="*/ 36512 w 330200"/>
                <a:gd name="connsiteY14" fmla="*/ 122238 h 233363"/>
                <a:gd name="connsiteX15" fmla="*/ 142875 w 330200"/>
                <a:gd name="connsiteY15" fmla="*/ 122238 h 233363"/>
                <a:gd name="connsiteX16" fmla="*/ 142875 w 330200"/>
                <a:gd name="connsiteY16" fmla="*/ 133351 h 233363"/>
                <a:gd name="connsiteX17" fmla="*/ 36512 w 330200"/>
                <a:gd name="connsiteY17" fmla="*/ 133351 h 233363"/>
                <a:gd name="connsiteX18" fmla="*/ 252413 w 330200"/>
                <a:gd name="connsiteY18" fmla="*/ 119063 h 233363"/>
                <a:gd name="connsiteX19" fmla="*/ 252413 w 330200"/>
                <a:gd name="connsiteY19" fmla="*/ 131763 h 233363"/>
                <a:gd name="connsiteX20" fmla="*/ 250032 w 330200"/>
                <a:gd name="connsiteY20" fmla="*/ 129223 h 233363"/>
                <a:gd name="connsiteX21" fmla="*/ 247650 w 330200"/>
                <a:gd name="connsiteY21" fmla="*/ 125413 h 233363"/>
                <a:gd name="connsiteX22" fmla="*/ 248841 w 330200"/>
                <a:gd name="connsiteY22" fmla="*/ 120333 h 233363"/>
                <a:gd name="connsiteX23" fmla="*/ 252413 w 330200"/>
                <a:gd name="connsiteY23" fmla="*/ 119063 h 233363"/>
                <a:gd name="connsiteX24" fmla="*/ 253047 w 330200"/>
                <a:gd name="connsiteY24" fmla="*/ 104775 h 233363"/>
                <a:gd name="connsiteX25" fmla="*/ 253047 w 330200"/>
                <a:gd name="connsiteY25" fmla="*/ 109949 h 233363"/>
                <a:gd name="connsiteX26" fmla="*/ 242887 w 330200"/>
                <a:gd name="connsiteY26" fmla="*/ 115123 h 233363"/>
                <a:gd name="connsiteX27" fmla="*/ 237807 w 330200"/>
                <a:gd name="connsiteY27" fmla="*/ 126765 h 233363"/>
                <a:gd name="connsiteX28" fmla="*/ 241617 w 330200"/>
                <a:gd name="connsiteY28" fmla="*/ 135820 h 233363"/>
                <a:gd name="connsiteX29" fmla="*/ 254317 w 330200"/>
                <a:gd name="connsiteY29" fmla="*/ 142287 h 233363"/>
                <a:gd name="connsiteX30" fmla="*/ 254317 w 330200"/>
                <a:gd name="connsiteY30" fmla="*/ 159103 h 233363"/>
                <a:gd name="connsiteX31" fmla="*/ 249237 w 330200"/>
                <a:gd name="connsiteY31" fmla="*/ 156516 h 233363"/>
                <a:gd name="connsiteX32" fmla="*/ 246697 w 330200"/>
                <a:gd name="connsiteY32" fmla="*/ 148755 h 233363"/>
                <a:gd name="connsiteX33" fmla="*/ 236537 w 330200"/>
                <a:gd name="connsiteY33" fmla="*/ 148755 h 233363"/>
                <a:gd name="connsiteX34" fmla="*/ 236537 w 330200"/>
                <a:gd name="connsiteY34" fmla="*/ 150048 h 233363"/>
                <a:gd name="connsiteX35" fmla="*/ 241617 w 330200"/>
                <a:gd name="connsiteY35" fmla="*/ 162984 h 233363"/>
                <a:gd name="connsiteX36" fmla="*/ 254317 w 330200"/>
                <a:gd name="connsiteY36" fmla="*/ 166864 h 233363"/>
                <a:gd name="connsiteX37" fmla="*/ 254317 w 330200"/>
                <a:gd name="connsiteY37" fmla="*/ 174625 h 233363"/>
                <a:gd name="connsiteX38" fmla="*/ 258127 w 330200"/>
                <a:gd name="connsiteY38" fmla="*/ 174625 h 233363"/>
                <a:gd name="connsiteX39" fmla="*/ 256857 w 330200"/>
                <a:gd name="connsiteY39" fmla="*/ 166864 h 233363"/>
                <a:gd name="connsiteX40" fmla="*/ 269557 w 330200"/>
                <a:gd name="connsiteY40" fmla="*/ 162984 h 233363"/>
                <a:gd name="connsiteX41" fmla="*/ 274637 w 330200"/>
                <a:gd name="connsiteY41" fmla="*/ 150048 h 233363"/>
                <a:gd name="connsiteX42" fmla="*/ 270827 w 330200"/>
                <a:gd name="connsiteY42" fmla="*/ 139700 h 233363"/>
                <a:gd name="connsiteX43" fmla="*/ 258127 w 330200"/>
                <a:gd name="connsiteY43" fmla="*/ 133233 h 233363"/>
                <a:gd name="connsiteX44" fmla="*/ 256857 w 330200"/>
                <a:gd name="connsiteY44" fmla="*/ 133233 h 233363"/>
                <a:gd name="connsiteX45" fmla="*/ 256857 w 330200"/>
                <a:gd name="connsiteY45" fmla="*/ 119004 h 233363"/>
                <a:gd name="connsiteX46" fmla="*/ 261937 w 330200"/>
                <a:gd name="connsiteY46" fmla="*/ 120297 h 233363"/>
                <a:gd name="connsiteX47" fmla="*/ 263207 w 330200"/>
                <a:gd name="connsiteY47" fmla="*/ 126765 h 233363"/>
                <a:gd name="connsiteX48" fmla="*/ 273367 w 330200"/>
                <a:gd name="connsiteY48" fmla="*/ 126765 h 233363"/>
                <a:gd name="connsiteX49" fmla="*/ 268287 w 330200"/>
                <a:gd name="connsiteY49" fmla="*/ 113830 h 233363"/>
                <a:gd name="connsiteX50" fmla="*/ 256857 w 330200"/>
                <a:gd name="connsiteY50" fmla="*/ 109949 h 233363"/>
                <a:gd name="connsiteX51" fmla="*/ 256857 w 330200"/>
                <a:gd name="connsiteY51" fmla="*/ 104775 h 233363"/>
                <a:gd name="connsiteX52" fmla="*/ 253047 w 330200"/>
                <a:gd name="connsiteY52" fmla="*/ 104775 h 233363"/>
                <a:gd name="connsiteX53" fmla="*/ 36512 w 330200"/>
                <a:gd name="connsiteY53" fmla="*/ 95250 h 233363"/>
                <a:gd name="connsiteX54" fmla="*/ 142875 w 330200"/>
                <a:gd name="connsiteY54" fmla="*/ 95250 h 233363"/>
                <a:gd name="connsiteX55" fmla="*/ 142875 w 330200"/>
                <a:gd name="connsiteY55" fmla="*/ 104775 h 233363"/>
                <a:gd name="connsiteX56" fmla="*/ 36512 w 330200"/>
                <a:gd name="connsiteY56" fmla="*/ 104775 h 233363"/>
                <a:gd name="connsiteX57" fmla="*/ 255588 w 330200"/>
                <a:gd name="connsiteY57" fmla="*/ 74613 h 233363"/>
                <a:gd name="connsiteX58" fmla="*/ 285751 w 330200"/>
                <a:gd name="connsiteY58" fmla="*/ 95250 h 233363"/>
                <a:gd name="connsiteX59" fmla="*/ 287338 w 330200"/>
                <a:gd name="connsiteY59" fmla="*/ 187326 h 233363"/>
                <a:gd name="connsiteX60" fmla="*/ 225425 w 330200"/>
                <a:gd name="connsiteY60" fmla="*/ 187326 h 233363"/>
                <a:gd name="connsiteX61" fmla="*/ 225425 w 330200"/>
                <a:gd name="connsiteY61" fmla="*/ 95250 h 233363"/>
                <a:gd name="connsiteX62" fmla="*/ 87312 w 330200"/>
                <a:gd name="connsiteY62" fmla="*/ 66675 h 233363"/>
                <a:gd name="connsiteX63" fmla="*/ 142875 w 330200"/>
                <a:gd name="connsiteY63" fmla="*/ 66675 h 233363"/>
                <a:gd name="connsiteX64" fmla="*/ 142875 w 330200"/>
                <a:gd name="connsiteY64" fmla="*/ 76200 h 233363"/>
                <a:gd name="connsiteX65" fmla="*/ 87312 w 330200"/>
                <a:gd name="connsiteY65" fmla="*/ 76200 h 233363"/>
                <a:gd name="connsiteX66" fmla="*/ 87312 w 330200"/>
                <a:gd name="connsiteY66" fmla="*/ 38100 h 233363"/>
                <a:gd name="connsiteX67" fmla="*/ 142875 w 330200"/>
                <a:gd name="connsiteY67" fmla="*/ 38100 h 233363"/>
                <a:gd name="connsiteX68" fmla="*/ 142875 w 330200"/>
                <a:gd name="connsiteY68" fmla="*/ 49213 h 233363"/>
                <a:gd name="connsiteX69" fmla="*/ 87312 w 330200"/>
                <a:gd name="connsiteY69" fmla="*/ 49213 h 233363"/>
                <a:gd name="connsiteX70" fmla="*/ 55562 w 330200"/>
                <a:gd name="connsiteY70" fmla="*/ 38100 h 233363"/>
                <a:gd name="connsiteX71" fmla="*/ 65087 w 330200"/>
                <a:gd name="connsiteY71" fmla="*/ 38100 h 233363"/>
                <a:gd name="connsiteX72" fmla="*/ 79375 w 330200"/>
                <a:gd name="connsiteY72" fmla="*/ 80963 h 233363"/>
                <a:gd name="connsiteX73" fmla="*/ 69850 w 330200"/>
                <a:gd name="connsiteY73" fmla="*/ 80963 h 233363"/>
                <a:gd name="connsiteX74" fmla="*/ 68262 w 330200"/>
                <a:gd name="connsiteY74" fmla="*/ 73025 h 233363"/>
                <a:gd name="connsiteX75" fmla="*/ 50799 w 330200"/>
                <a:gd name="connsiteY75" fmla="*/ 73025 h 233363"/>
                <a:gd name="connsiteX76" fmla="*/ 49212 w 330200"/>
                <a:gd name="connsiteY76" fmla="*/ 80963 h 233363"/>
                <a:gd name="connsiteX77" fmla="*/ 42862 w 330200"/>
                <a:gd name="connsiteY77" fmla="*/ 80963 h 233363"/>
                <a:gd name="connsiteX78" fmla="*/ 39687 w 330200"/>
                <a:gd name="connsiteY78" fmla="*/ 80963 h 233363"/>
                <a:gd name="connsiteX79" fmla="*/ 169862 w 330200"/>
                <a:gd name="connsiteY79" fmla="*/ 11113 h 233363"/>
                <a:gd name="connsiteX80" fmla="*/ 169862 w 330200"/>
                <a:gd name="connsiteY80" fmla="*/ 214313 h 233363"/>
                <a:gd name="connsiteX81" fmla="*/ 307975 w 330200"/>
                <a:gd name="connsiteY81" fmla="*/ 214313 h 233363"/>
                <a:gd name="connsiteX82" fmla="*/ 307975 w 330200"/>
                <a:gd name="connsiteY82" fmla="*/ 11113 h 233363"/>
                <a:gd name="connsiteX83" fmla="*/ 227012 w 330200"/>
                <a:gd name="connsiteY83" fmla="*/ 11113 h 233363"/>
                <a:gd name="connsiteX84" fmla="*/ 227012 w 330200"/>
                <a:gd name="connsiteY84" fmla="*/ 79375 h 233363"/>
                <a:gd name="connsiteX85" fmla="*/ 209549 w 330200"/>
                <a:gd name="connsiteY85" fmla="*/ 68263 h 233363"/>
                <a:gd name="connsiteX86" fmla="*/ 192087 w 330200"/>
                <a:gd name="connsiteY86" fmla="*/ 79375 h 233363"/>
                <a:gd name="connsiteX87" fmla="*/ 192087 w 330200"/>
                <a:gd name="connsiteY87" fmla="*/ 20638 h 233363"/>
                <a:gd name="connsiteX88" fmla="*/ 192087 w 330200"/>
                <a:gd name="connsiteY88" fmla="*/ 11113 h 233363"/>
                <a:gd name="connsiteX89" fmla="*/ 20637 w 330200"/>
                <a:gd name="connsiteY89" fmla="*/ 11113 h 233363"/>
                <a:gd name="connsiteX90" fmla="*/ 20637 w 330200"/>
                <a:gd name="connsiteY90" fmla="*/ 20638 h 233363"/>
                <a:gd name="connsiteX91" fmla="*/ 20637 w 330200"/>
                <a:gd name="connsiteY91" fmla="*/ 214313 h 233363"/>
                <a:gd name="connsiteX92" fmla="*/ 160337 w 330200"/>
                <a:gd name="connsiteY92" fmla="*/ 214313 h 233363"/>
                <a:gd name="connsiteX93" fmla="*/ 160337 w 330200"/>
                <a:gd name="connsiteY93" fmla="*/ 11113 h 233363"/>
                <a:gd name="connsiteX94" fmla="*/ 11112 w 330200"/>
                <a:gd name="connsiteY94" fmla="*/ 0 h 233363"/>
                <a:gd name="connsiteX95" fmla="*/ 319088 w 330200"/>
                <a:gd name="connsiteY95" fmla="*/ 0 h 233363"/>
                <a:gd name="connsiteX96" fmla="*/ 319088 w 330200"/>
                <a:gd name="connsiteY96" fmla="*/ 20637 h 233363"/>
                <a:gd name="connsiteX97" fmla="*/ 330200 w 330200"/>
                <a:gd name="connsiteY97" fmla="*/ 20637 h 233363"/>
                <a:gd name="connsiteX98" fmla="*/ 330200 w 330200"/>
                <a:gd name="connsiteY98" fmla="*/ 233363 h 233363"/>
                <a:gd name="connsiteX99" fmla="*/ 0 w 330200"/>
                <a:gd name="connsiteY99" fmla="*/ 233363 h 233363"/>
                <a:gd name="connsiteX100" fmla="*/ 0 w 330200"/>
                <a:gd name="connsiteY100" fmla="*/ 20637 h 233363"/>
                <a:gd name="connsiteX101" fmla="*/ 11112 w 330200"/>
                <a:gd name="connsiteY101" fmla="*/ 20637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0200" h="233363">
                  <a:moveTo>
                    <a:pt x="34925" y="180975"/>
                  </a:moveTo>
                  <a:lnTo>
                    <a:pt x="142875" y="180975"/>
                  </a:lnTo>
                  <a:lnTo>
                    <a:pt x="142875" y="192088"/>
                  </a:lnTo>
                  <a:lnTo>
                    <a:pt x="34925" y="192088"/>
                  </a:lnTo>
                  <a:close/>
                  <a:moveTo>
                    <a:pt x="34925" y="152400"/>
                  </a:moveTo>
                  <a:lnTo>
                    <a:pt x="144463" y="152400"/>
                  </a:lnTo>
                  <a:lnTo>
                    <a:pt x="144463" y="161925"/>
                  </a:lnTo>
                  <a:lnTo>
                    <a:pt x="34925" y="161925"/>
                  </a:lnTo>
                  <a:close/>
                  <a:moveTo>
                    <a:pt x="257175" y="144463"/>
                  </a:moveTo>
                  <a:cubicBezTo>
                    <a:pt x="259821" y="145654"/>
                    <a:pt x="261144" y="145654"/>
                    <a:pt x="262467" y="146845"/>
                  </a:cubicBezTo>
                  <a:cubicBezTo>
                    <a:pt x="263790" y="148035"/>
                    <a:pt x="265113" y="149226"/>
                    <a:pt x="265113" y="151607"/>
                  </a:cubicBezTo>
                  <a:cubicBezTo>
                    <a:pt x="265113" y="153989"/>
                    <a:pt x="263790" y="155179"/>
                    <a:pt x="262467" y="156370"/>
                  </a:cubicBezTo>
                  <a:cubicBezTo>
                    <a:pt x="261144" y="157561"/>
                    <a:pt x="259821" y="158751"/>
                    <a:pt x="257175" y="158751"/>
                  </a:cubicBezTo>
                  <a:cubicBezTo>
                    <a:pt x="257175" y="144463"/>
                    <a:pt x="257175" y="144463"/>
                    <a:pt x="257175" y="144463"/>
                  </a:cubicBezTo>
                  <a:close/>
                  <a:moveTo>
                    <a:pt x="36512" y="122238"/>
                  </a:moveTo>
                  <a:lnTo>
                    <a:pt x="142875" y="122238"/>
                  </a:lnTo>
                  <a:lnTo>
                    <a:pt x="142875" y="133351"/>
                  </a:lnTo>
                  <a:lnTo>
                    <a:pt x="36512" y="133351"/>
                  </a:lnTo>
                  <a:close/>
                  <a:moveTo>
                    <a:pt x="252413" y="119063"/>
                  </a:moveTo>
                  <a:cubicBezTo>
                    <a:pt x="252413" y="131763"/>
                    <a:pt x="252413" y="131763"/>
                    <a:pt x="252413" y="131763"/>
                  </a:cubicBezTo>
                  <a:cubicBezTo>
                    <a:pt x="251222" y="131763"/>
                    <a:pt x="250032" y="130493"/>
                    <a:pt x="250032" y="129223"/>
                  </a:cubicBezTo>
                  <a:cubicBezTo>
                    <a:pt x="247650" y="127953"/>
                    <a:pt x="247650" y="126683"/>
                    <a:pt x="247650" y="125413"/>
                  </a:cubicBezTo>
                  <a:cubicBezTo>
                    <a:pt x="247650" y="122873"/>
                    <a:pt x="247650" y="121603"/>
                    <a:pt x="248841" y="120333"/>
                  </a:cubicBezTo>
                  <a:cubicBezTo>
                    <a:pt x="250032" y="119063"/>
                    <a:pt x="251222" y="119063"/>
                    <a:pt x="252413" y="119063"/>
                  </a:cubicBezTo>
                  <a:close/>
                  <a:moveTo>
                    <a:pt x="253047" y="104775"/>
                  </a:moveTo>
                  <a:cubicBezTo>
                    <a:pt x="253047" y="104775"/>
                    <a:pt x="253047" y="104775"/>
                    <a:pt x="253047" y="109949"/>
                  </a:cubicBezTo>
                  <a:cubicBezTo>
                    <a:pt x="249237" y="109949"/>
                    <a:pt x="245427" y="112536"/>
                    <a:pt x="242887" y="115123"/>
                  </a:cubicBezTo>
                  <a:cubicBezTo>
                    <a:pt x="239077" y="117710"/>
                    <a:pt x="237807" y="121591"/>
                    <a:pt x="237807" y="126765"/>
                  </a:cubicBezTo>
                  <a:cubicBezTo>
                    <a:pt x="237807" y="130646"/>
                    <a:pt x="239077" y="133233"/>
                    <a:pt x="241617" y="135820"/>
                  </a:cubicBezTo>
                  <a:cubicBezTo>
                    <a:pt x="244157" y="138407"/>
                    <a:pt x="247967" y="140994"/>
                    <a:pt x="254317" y="142287"/>
                  </a:cubicBezTo>
                  <a:cubicBezTo>
                    <a:pt x="254317" y="142287"/>
                    <a:pt x="254317" y="142287"/>
                    <a:pt x="254317" y="159103"/>
                  </a:cubicBezTo>
                  <a:cubicBezTo>
                    <a:pt x="251777" y="159103"/>
                    <a:pt x="250507" y="157810"/>
                    <a:pt x="249237" y="156516"/>
                  </a:cubicBezTo>
                  <a:cubicBezTo>
                    <a:pt x="247967" y="155222"/>
                    <a:pt x="246697" y="152635"/>
                    <a:pt x="246697" y="148755"/>
                  </a:cubicBezTo>
                  <a:cubicBezTo>
                    <a:pt x="246697" y="148755"/>
                    <a:pt x="246697" y="148755"/>
                    <a:pt x="236537" y="148755"/>
                  </a:cubicBezTo>
                  <a:lnTo>
                    <a:pt x="236537" y="150048"/>
                  </a:lnTo>
                  <a:cubicBezTo>
                    <a:pt x="236537" y="155222"/>
                    <a:pt x="239077" y="160397"/>
                    <a:pt x="241617" y="162984"/>
                  </a:cubicBezTo>
                  <a:cubicBezTo>
                    <a:pt x="244157" y="165571"/>
                    <a:pt x="247967" y="166864"/>
                    <a:pt x="254317" y="166864"/>
                  </a:cubicBezTo>
                  <a:cubicBezTo>
                    <a:pt x="254317" y="166864"/>
                    <a:pt x="254317" y="166864"/>
                    <a:pt x="254317" y="174625"/>
                  </a:cubicBezTo>
                  <a:cubicBezTo>
                    <a:pt x="254317" y="174625"/>
                    <a:pt x="254317" y="174625"/>
                    <a:pt x="258127" y="174625"/>
                  </a:cubicBezTo>
                  <a:cubicBezTo>
                    <a:pt x="258127" y="174625"/>
                    <a:pt x="258127" y="174625"/>
                    <a:pt x="256857" y="166864"/>
                  </a:cubicBezTo>
                  <a:cubicBezTo>
                    <a:pt x="261937" y="166864"/>
                    <a:pt x="267017" y="165571"/>
                    <a:pt x="269557" y="162984"/>
                  </a:cubicBezTo>
                  <a:cubicBezTo>
                    <a:pt x="273367" y="160397"/>
                    <a:pt x="274637" y="155222"/>
                    <a:pt x="274637" y="150048"/>
                  </a:cubicBezTo>
                  <a:cubicBezTo>
                    <a:pt x="274637" y="146168"/>
                    <a:pt x="273367" y="142287"/>
                    <a:pt x="270827" y="139700"/>
                  </a:cubicBezTo>
                  <a:cubicBezTo>
                    <a:pt x="268287" y="137113"/>
                    <a:pt x="264477" y="135820"/>
                    <a:pt x="258127" y="133233"/>
                  </a:cubicBezTo>
                  <a:cubicBezTo>
                    <a:pt x="258127" y="133233"/>
                    <a:pt x="258127" y="133233"/>
                    <a:pt x="256857" y="133233"/>
                  </a:cubicBezTo>
                  <a:cubicBezTo>
                    <a:pt x="256857" y="133233"/>
                    <a:pt x="256857" y="133233"/>
                    <a:pt x="256857" y="119004"/>
                  </a:cubicBezTo>
                  <a:cubicBezTo>
                    <a:pt x="259397" y="119004"/>
                    <a:pt x="260667" y="119004"/>
                    <a:pt x="261937" y="120297"/>
                  </a:cubicBezTo>
                  <a:cubicBezTo>
                    <a:pt x="263207" y="121591"/>
                    <a:pt x="263207" y="122885"/>
                    <a:pt x="263207" y="126765"/>
                  </a:cubicBezTo>
                  <a:cubicBezTo>
                    <a:pt x="263207" y="126765"/>
                    <a:pt x="263207" y="126765"/>
                    <a:pt x="273367" y="126765"/>
                  </a:cubicBezTo>
                  <a:cubicBezTo>
                    <a:pt x="273367" y="121591"/>
                    <a:pt x="272097" y="117710"/>
                    <a:pt x="268287" y="113830"/>
                  </a:cubicBezTo>
                  <a:cubicBezTo>
                    <a:pt x="265747" y="111243"/>
                    <a:pt x="261937" y="109949"/>
                    <a:pt x="256857" y="109949"/>
                  </a:cubicBezTo>
                  <a:cubicBezTo>
                    <a:pt x="256857" y="109949"/>
                    <a:pt x="256857" y="109949"/>
                    <a:pt x="256857" y="104775"/>
                  </a:cubicBezTo>
                  <a:cubicBezTo>
                    <a:pt x="256857" y="104775"/>
                    <a:pt x="256857" y="104775"/>
                    <a:pt x="253047" y="104775"/>
                  </a:cubicBezTo>
                  <a:close/>
                  <a:moveTo>
                    <a:pt x="36512" y="95250"/>
                  </a:moveTo>
                  <a:lnTo>
                    <a:pt x="142875" y="95250"/>
                  </a:lnTo>
                  <a:lnTo>
                    <a:pt x="142875" y="104775"/>
                  </a:lnTo>
                  <a:lnTo>
                    <a:pt x="36512" y="104775"/>
                  </a:lnTo>
                  <a:close/>
                  <a:moveTo>
                    <a:pt x="255588" y="74613"/>
                  </a:moveTo>
                  <a:lnTo>
                    <a:pt x="285751" y="95250"/>
                  </a:lnTo>
                  <a:lnTo>
                    <a:pt x="287338" y="187326"/>
                  </a:lnTo>
                  <a:lnTo>
                    <a:pt x="225425" y="187326"/>
                  </a:lnTo>
                  <a:lnTo>
                    <a:pt x="225425" y="95250"/>
                  </a:lnTo>
                  <a:close/>
                  <a:moveTo>
                    <a:pt x="87312" y="66675"/>
                  </a:moveTo>
                  <a:lnTo>
                    <a:pt x="142875" y="66675"/>
                  </a:lnTo>
                  <a:lnTo>
                    <a:pt x="142875" y="76200"/>
                  </a:lnTo>
                  <a:lnTo>
                    <a:pt x="87312" y="76200"/>
                  </a:lnTo>
                  <a:close/>
                  <a:moveTo>
                    <a:pt x="87312" y="38100"/>
                  </a:moveTo>
                  <a:lnTo>
                    <a:pt x="142875" y="38100"/>
                  </a:lnTo>
                  <a:lnTo>
                    <a:pt x="142875" y="49213"/>
                  </a:lnTo>
                  <a:lnTo>
                    <a:pt x="87312" y="49213"/>
                  </a:lnTo>
                  <a:close/>
                  <a:moveTo>
                    <a:pt x="55562" y="38100"/>
                  </a:moveTo>
                  <a:lnTo>
                    <a:pt x="65087" y="38100"/>
                  </a:lnTo>
                  <a:lnTo>
                    <a:pt x="79375" y="80963"/>
                  </a:lnTo>
                  <a:lnTo>
                    <a:pt x="69850" y="80963"/>
                  </a:lnTo>
                  <a:lnTo>
                    <a:pt x="68262" y="73025"/>
                  </a:lnTo>
                  <a:lnTo>
                    <a:pt x="50799" y="73025"/>
                  </a:lnTo>
                  <a:lnTo>
                    <a:pt x="49212" y="80963"/>
                  </a:lnTo>
                  <a:lnTo>
                    <a:pt x="42862" y="80963"/>
                  </a:lnTo>
                  <a:lnTo>
                    <a:pt x="39687" y="80963"/>
                  </a:lnTo>
                  <a:close/>
                  <a:moveTo>
                    <a:pt x="169862" y="11113"/>
                  </a:moveTo>
                  <a:lnTo>
                    <a:pt x="169862" y="214313"/>
                  </a:lnTo>
                  <a:lnTo>
                    <a:pt x="307975" y="214313"/>
                  </a:lnTo>
                  <a:lnTo>
                    <a:pt x="307975" y="11113"/>
                  </a:lnTo>
                  <a:lnTo>
                    <a:pt x="227012" y="11113"/>
                  </a:lnTo>
                  <a:lnTo>
                    <a:pt x="227012" y="79375"/>
                  </a:lnTo>
                  <a:lnTo>
                    <a:pt x="209549" y="68263"/>
                  </a:lnTo>
                  <a:lnTo>
                    <a:pt x="192087" y="79375"/>
                  </a:lnTo>
                  <a:lnTo>
                    <a:pt x="192087" y="20638"/>
                  </a:lnTo>
                  <a:lnTo>
                    <a:pt x="192087" y="11113"/>
                  </a:lnTo>
                  <a:close/>
                  <a:moveTo>
                    <a:pt x="20637" y="11113"/>
                  </a:moveTo>
                  <a:lnTo>
                    <a:pt x="20637" y="20638"/>
                  </a:lnTo>
                  <a:lnTo>
                    <a:pt x="20637" y="214313"/>
                  </a:lnTo>
                  <a:lnTo>
                    <a:pt x="160337" y="214313"/>
                  </a:lnTo>
                  <a:lnTo>
                    <a:pt x="160337" y="11113"/>
                  </a:lnTo>
                  <a:close/>
                  <a:moveTo>
                    <a:pt x="11112" y="0"/>
                  </a:moveTo>
                  <a:lnTo>
                    <a:pt x="319088" y="0"/>
                  </a:lnTo>
                  <a:lnTo>
                    <a:pt x="319088" y="20637"/>
                  </a:lnTo>
                  <a:lnTo>
                    <a:pt x="330200" y="20637"/>
                  </a:lnTo>
                  <a:lnTo>
                    <a:pt x="330200" y="233363"/>
                  </a:lnTo>
                  <a:lnTo>
                    <a:pt x="0" y="233363"/>
                  </a:lnTo>
                  <a:lnTo>
                    <a:pt x="0" y="20637"/>
                  </a:lnTo>
                  <a:lnTo>
                    <a:pt x="11112" y="20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14167" y="2167910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社会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147956" y="2669339"/>
              <a:ext cx="3327636" cy="1706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11655">
                <a:lnSpc>
                  <a:spcPct val="15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就社会经济上而言，人们学习到文化，提高自己的精神追求，促进市场经济的运转，也提高全民的物质精神水平，让中国变得更加繁荣昌盛，人民更加的幸福</a:t>
              </a: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45275" y="4323693"/>
            <a:ext cx="3327636" cy="1229213"/>
            <a:chOff x="4445275" y="4323693"/>
            <a:chExt cx="3327636" cy="1229213"/>
          </a:xfrm>
        </p:grpSpPr>
        <p:sp>
          <p:nvSpPr>
            <p:cNvPr id="47" name="statistics-on-laptop_82095"/>
            <p:cNvSpPr>
              <a:spLocks noChangeAspect="1"/>
            </p:cNvSpPr>
            <p:nvPr/>
          </p:nvSpPr>
          <p:spPr bwMode="auto">
            <a:xfrm>
              <a:off x="4554030" y="4323693"/>
              <a:ext cx="444974" cy="570680"/>
            </a:xfrm>
            <a:custGeom>
              <a:avLst/>
              <a:gdLst>
                <a:gd name="connsiteX0" fmla="*/ 142069 w 258704"/>
                <a:gd name="connsiteY0" fmla="*/ 223838 h 331788"/>
                <a:gd name="connsiteX1" fmla="*/ 136989 w 258704"/>
                <a:gd name="connsiteY1" fmla="*/ 229034 h 331788"/>
                <a:gd name="connsiteX2" fmla="*/ 129369 w 258704"/>
                <a:gd name="connsiteY2" fmla="*/ 238126 h 331788"/>
                <a:gd name="connsiteX3" fmla="*/ 148419 w 258704"/>
                <a:gd name="connsiteY3" fmla="*/ 231632 h 331788"/>
                <a:gd name="connsiteX4" fmla="*/ 142069 w 258704"/>
                <a:gd name="connsiteY4" fmla="*/ 223838 h 331788"/>
                <a:gd name="connsiteX5" fmla="*/ 107558 w 258704"/>
                <a:gd name="connsiteY5" fmla="*/ 196850 h 331788"/>
                <a:gd name="connsiteX6" fmla="*/ 97619 w 258704"/>
                <a:gd name="connsiteY6" fmla="*/ 234950 h 331788"/>
                <a:gd name="connsiteX7" fmla="*/ 121225 w 258704"/>
                <a:gd name="connsiteY7" fmla="*/ 215243 h 331788"/>
                <a:gd name="connsiteX8" fmla="*/ 126194 w 258704"/>
                <a:gd name="connsiteY8" fmla="*/ 207360 h 331788"/>
                <a:gd name="connsiteX9" fmla="*/ 107558 w 258704"/>
                <a:gd name="connsiteY9" fmla="*/ 196850 h 331788"/>
                <a:gd name="connsiteX10" fmla="*/ 45549 w 258704"/>
                <a:gd name="connsiteY10" fmla="*/ 193675 h 331788"/>
                <a:gd name="connsiteX11" fmla="*/ 34119 w 258704"/>
                <a:gd name="connsiteY11" fmla="*/ 197485 h 331788"/>
                <a:gd name="connsiteX12" fmla="*/ 48407 w 258704"/>
                <a:gd name="connsiteY12" fmla="*/ 212725 h 331788"/>
                <a:gd name="connsiteX13" fmla="*/ 48407 w 258704"/>
                <a:gd name="connsiteY13" fmla="*/ 207645 h 331788"/>
                <a:gd name="connsiteX14" fmla="*/ 45549 w 258704"/>
                <a:gd name="connsiteY14" fmla="*/ 193675 h 331788"/>
                <a:gd name="connsiteX15" fmla="*/ 65869 w 258704"/>
                <a:gd name="connsiteY15" fmla="*/ 188913 h 331788"/>
                <a:gd name="connsiteX16" fmla="*/ 67176 w 258704"/>
                <a:gd name="connsiteY16" fmla="*/ 203465 h 331788"/>
                <a:gd name="connsiteX17" fmla="*/ 77635 w 258704"/>
                <a:gd name="connsiteY17" fmla="*/ 228601 h 331788"/>
                <a:gd name="connsiteX18" fmla="*/ 88094 w 258704"/>
                <a:gd name="connsiteY18" fmla="*/ 190236 h 331788"/>
                <a:gd name="connsiteX19" fmla="*/ 65869 w 258704"/>
                <a:gd name="connsiteY19" fmla="*/ 188913 h 331788"/>
                <a:gd name="connsiteX20" fmla="*/ 166170 w 258704"/>
                <a:gd name="connsiteY20" fmla="*/ 174625 h 331788"/>
                <a:gd name="connsiteX21" fmla="*/ 153181 w 258704"/>
                <a:gd name="connsiteY21" fmla="*/ 205317 h 331788"/>
                <a:gd name="connsiteX22" fmla="*/ 166170 w 258704"/>
                <a:gd name="connsiteY22" fmla="*/ 220663 h 331788"/>
                <a:gd name="connsiteX23" fmla="*/ 196044 w 258704"/>
                <a:gd name="connsiteY23" fmla="*/ 183577 h 331788"/>
                <a:gd name="connsiteX24" fmla="*/ 166170 w 258704"/>
                <a:gd name="connsiteY24" fmla="*/ 174625 h 331788"/>
                <a:gd name="connsiteX25" fmla="*/ 118623 w 258704"/>
                <a:gd name="connsiteY25" fmla="*/ 160338 h 331788"/>
                <a:gd name="connsiteX26" fmla="*/ 113494 w 258704"/>
                <a:gd name="connsiteY26" fmla="*/ 177933 h 331788"/>
                <a:gd name="connsiteX27" fmla="*/ 136574 w 258704"/>
                <a:gd name="connsiteY27" fmla="*/ 190501 h 331788"/>
                <a:gd name="connsiteX28" fmla="*/ 146832 w 258704"/>
                <a:gd name="connsiteY28" fmla="*/ 167879 h 331788"/>
                <a:gd name="connsiteX29" fmla="*/ 118623 w 258704"/>
                <a:gd name="connsiteY29" fmla="*/ 160338 h 331788"/>
                <a:gd name="connsiteX30" fmla="*/ 71266 w 258704"/>
                <a:gd name="connsiteY30" fmla="*/ 146050 h 331788"/>
                <a:gd name="connsiteX31" fmla="*/ 67456 w 258704"/>
                <a:gd name="connsiteY31" fmla="*/ 168910 h 331788"/>
                <a:gd name="connsiteX32" fmla="*/ 94126 w 258704"/>
                <a:gd name="connsiteY32" fmla="*/ 171450 h 331788"/>
                <a:gd name="connsiteX33" fmla="*/ 99206 w 258704"/>
                <a:gd name="connsiteY33" fmla="*/ 153670 h 331788"/>
                <a:gd name="connsiteX34" fmla="*/ 22371 w 258704"/>
                <a:gd name="connsiteY34" fmla="*/ 130175 h 331788"/>
                <a:gd name="connsiteX35" fmla="*/ 26181 w 258704"/>
                <a:gd name="connsiteY35" fmla="*/ 179388 h 331788"/>
                <a:gd name="connsiteX36" fmla="*/ 46501 w 258704"/>
                <a:gd name="connsiteY36" fmla="*/ 172913 h 331788"/>
                <a:gd name="connsiteX37" fmla="*/ 51581 w 258704"/>
                <a:gd name="connsiteY37" fmla="*/ 139241 h 331788"/>
                <a:gd name="connsiteX38" fmla="*/ 22371 w 258704"/>
                <a:gd name="connsiteY38" fmla="*/ 130175 h 331788"/>
                <a:gd name="connsiteX39" fmla="*/ 131274 w 258704"/>
                <a:gd name="connsiteY39" fmla="*/ 120650 h 331788"/>
                <a:gd name="connsiteX40" fmla="*/ 126194 w 258704"/>
                <a:gd name="connsiteY40" fmla="*/ 138642 h 331788"/>
                <a:gd name="connsiteX41" fmla="*/ 154134 w 258704"/>
                <a:gd name="connsiteY41" fmla="*/ 147638 h 331788"/>
                <a:gd name="connsiteX42" fmla="*/ 157944 w 258704"/>
                <a:gd name="connsiteY42" fmla="*/ 123220 h 331788"/>
                <a:gd name="connsiteX43" fmla="*/ 152864 w 258704"/>
                <a:gd name="connsiteY43" fmla="*/ 123220 h 331788"/>
                <a:gd name="connsiteX44" fmla="*/ 131274 w 258704"/>
                <a:gd name="connsiteY44" fmla="*/ 120650 h 331788"/>
                <a:gd name="connsiteX45" fmla="*/ 199219 w 258704"/>
                <a:gd name="connsiteY45" fmla="*/ 114300 h 331788"/>
                <a:gd name="connsiteX46" fmla="*/ 178899 w 258704"/>
                <a:gd name="connsiteY46" fmla="*/ 120776 h 331788"/>
                <a:gd name="connsiteX47" fmla="*/ 173819 w 258704"/>
                <a:gd name="connsiteY47" fmla="*/ 154448 h 331788"/>
                <a:gd name="connsiteX48" fmla="*/ 203029 w 258704"/>
                <a:gd name="connsiteY48" fmla="*/ 163513 h 331788"/>
                <a:gd name="connsiteX49" fmla="*/ 199219 w 258704"/>
                <a:gd name="connsiteY49" fmla="*/ 114300 h 331788"/>
                <a:gd name="connsiteX50" fmla="*/ 86384 w 258704"/>
                <a:gd name="connsiteY50" fmla="*/ 103188 h 331788"/>
                <a:gd name="connsiteX51" fmla="*/ 76981 w 258704"/>
                <a:gd name="connsiteY51" fmla="*/ 124554 h 331788"/>
                <a:gd name="connsiteX52" fmla="*/ 106533 w 258704"/>
                <a:gd name="connsiteY52" fmla="*/ 133351 h 331788"/>
                <a:gd name="connsiteX53" fmla="*/ 111906 w 258704"/>
                <a:gd name="connsiteY53" fmla="*/ 115756 h 331788"/>
                <a:gd name="connsiteX54" fmla="*/ 86384 w 258704"/>
                <a:gd name="connsiteY54" fmla="*/ 103188 h 331788"/>
                <a:gd name="connsiteX55" fmla="*/ 175406 w 258704"/>
                <a:gd name="connsiteY55" fmla="*/ 80963 h 331788"/>
                <a:gd name="connsiteX56" fmla="*/ 176676 w 258704"/>
                <a:gd name="connsiteY56" fmla="*/ 85953 h 331788"/>
                <a:gd name="connsiteX57" fmla="*/ 177946 w 258704"/>
                <a:gd name="connsiteY57" fmla="*/ 98426 h 331788"/>
                <a:gd name="connsiteX58" fmla="*/ 188106 w 258704"/>
                <a:gd name="connsiteY58" fmla="*/ 95931 h 331788"/>
                <a:gd name="connsiteX59" fmla="*/ 175406 w 258704"/>
                <a:gd name="connsiteY59" fmla="*/ 80963 h 331788"/>
                <a:gd name="connsiteX60" fmla="*/ 58025 w 258704"/>
                <a:gd name="connsiteY60" fmla="*/ 71438 h 331788"/>
                <a:gd name="connsiteX61" fmla="*/ 27769 w 258704"/>
                <a:gd name="connsiteY61" fmla="*/ 110053 h 331788"/>
                <a:gd name="connsiteX62" fmla="*/ 58025 w 258704"/>
                <a:gd name="connsiteY62" fmla="*/ 119063 h 331788"/>
                <a:gd name="connsiteX63" fmla="*/ 70632 w 258704"/>
                <a:gd name="connsiteY63" fmla="*/ 88171 h 331788"/>
                <a:gd name="connsiteX64" fmla="*/ 58025 w 258704"/>
                <a:gd name="connsiteY64" fmla="*/ 71438 h 331788"/>
                <a:gd name="connsiteX65" fmla="*/ 147765 w 258704"/>
                <a:gd name="connsiteY65" fmla="*/ 65088 h 331788"/>
                <a:gd name="connsiteX66" fmla="*/ 137306 w 258704"/>
                <a:gd name="connsiteY66" fmla="*/ 102130 h 331788"/>
                <a:gd name="connsiteX67" fmla="*/ 159531 w 258704"/>
                <a:gd name="connsiteY67" fmla="*/ 103453 h 331788"/>
                <a:gd name="connsiteX68" fmla="*/ 158224 w 258704"/>
                <a:gd name="connsiteY68" fmla="*/ 88901 h 331788"/>
                <a:gd name="connsiteX69" fmla="*/ 147765 w 258704"/>
                <a:gd name="connsiteY69" fmla="*/ 65088 h 331788"/>
                <a:gd name="connsiteX70" fmla="*/ 127782 w 258704"/>
                <a:gd name="connsiteY70" fmla="*/ 58738 h 331788"/>
                <a:gd name="connsiteX71" fmla="*/ 102865 w 258704"/>
                <a:gd name="connsiteY71" fmla="*/ 78445 h 331788"/>
                <a:gd name="connsiteX72" fmla="*/ 97619 w 258704"/>
                <a:gd name="connsiteY72" fmla="*/ 85014 h 331788"/>
                <a:gd name="connsiteX73" fmla="*/ 115979 w 258704"/>
                <a:gd name="connsiteY73" fmla="*/ 96838 h 331788"/>
                <a:gd name="connsiteX74" fmla="*/ 127782 w 258704"/>
                <a:gd name="connsiteY74" fmla="*/ 58738 h 331788"/>
                <a:gd name="connsiteX75" fmla="*/ 96031 w 258704"/>
                <a:gd name="connsiteY75" fmla="*/ 55563 h 331788"/>
                <a:gd name="connsiteX76" fmla="*/ 76981 w 258704"/>
                <a:gd name="connsiteY76" fmla="*/ 60759 h 331788"/>
                <a:gd name="connsiteX77" fmla="*/ 83331 w 258704"/>
                <a:gd name="connsiteY77" fmla="*/ 69851 h 331788"/>
                <a:gd name="connsiteX78" fmla="*/ 88411 w 258704"/>
                <a:gd name="connsiteY78" fmla="*/ 63357 h 331788"/>
                <a:gd name="connsiteX79" fmla="*/ 96031 w 258704"/>
                <a:gd name="connsiteY79" fmla="*/ 55563 h 331788"/>
                <a:gd name="connsiteX80" fmla="*/ 159243 w 258704"/>
                <a:gd name="connsiteY80" fmla="*/ 28575 h 331788"/>
                <a:gd name="connsiteX81" fmla="*/ 155346 w 258704"/>
                <a:gd name="connsiteY81" fmla="*/ 41541 h 331788"/>
                <a:gd name="connsiteX82" fmla="*/ 185220 w 258704"/>
                <a:gd name="connsiteY82" fmla="*/ 59693 h 331788"/>
                <a:gd name="connsiteX83" fmla="*/ 212496 w 258704"/>
                <a:gd name="connsiteY83" fmla="*/ 93405 h 331788"/>
                <a:gd name="connsiteX84" fmla="*/ 225485 w 258704"/>
                <a:gd name="connsiteY84" fmla="*/ 133599 h 331788"/>
                <a:gd name="connsiteX85" fmla="*/ 220290 w 258704"/>
                <a:gd name="connsiteY85" fmla="*/ 178980 h 331788"/>
                <a:gd name="connsiteX86" fmla="*/ 178726 w 258704"/>
                <a:gd name="connsiteY86" fmla="*/ 237327 h 331788"/>
                <a:gd name="connsiteX87" fmla="*/ 147553 w 258704"/>
                <a:gd name="connsiteY87" fmla="*/ 254183 h 331788"/>
                <a:gd name="connsiteX88" fmla="*/ 112483 w 258704"/>
                <a:gd name="connsiteY88" fmla="*/ 259369 h 331788"/>
                <a:gd name="connsiteX89" fmla="*/ 90403 w 258704"/>
                <a:gd name="connsiteY89" fmla="*/ 256776 h 331788"/>
                <a:gd name="connsiteX90" fmla="*/ 86506 w 258704"/>
                <a:gd name="connsiteY90" fmla="*/ 269742 h 331788"/>
                <a:gd name="connsiteX91" fmla="*/ 172231 w 258704"/>
                <a:gd name="connsiteY91" fmla="*/ 258073 h 331788"/>
                <a:gd name="connsiteX92" fmla="*/ 233278 w 258704"/>
                <a:gd name="connsiteY92" fmla="*/ 182870 h 331788"/>
                <a:gd name="connsiteX93" fmla="*/ 224186 w 258704"/>
                <a:gd name="connsiteY93" fmla="*/ 86922 h 331788"/>
                <a:gd name="connsiteX94" fmla="*/ 159243 w 258704"/>
                <a:gd name="connsiteY94" fmla="*/ 28575 h 331788"/>
                <a:gd name="connsiteX95" fmla="*/ 126791 w 258704"/>
                <a:gd name="connsiteY95" fmla="*/ 0 h 331788"/>
                <a:gd name="connsiteX96" fmla="*/ 155146 w 258704"/>
                <a:gd name="connsiteY96" fmla="*/ 5184 h 331788"/>
                <a:gd name="connsiteX97" fmla="*/ 205412 w 258704"/>
                <a:gd name="connsiteY97" fmla="*/ 33697 h 331788"/>
                <a:gd name="connsiteX98" fmla="*/ 241500 w 258704"/>
                <a:gd name="connsiteY98" fmla="*/ 76467 h 331788"/>
                <a:gd name="connsiteX99" fmla="*/ 258255 w 258704"/>
                <a:gd name="connsiteY99" fmla="*/ 130901 h 331788"/>
                <a:gd name="connsiteX100" fmla="*/ 251811 w 258704"/>
                <a:gd name="connsiteY100" fmla="*/ 187927 h 331788"/>
                <a:gd name="connsiteX101" fmla="*/ 224745 w 258704"/>
                <a:gd name="connsiteY101" fmla="*/ 239769 h 331788"/>
                <a:gd name="connsiteX102" fmla="*/ 182212 w 258704"/>
                <a:gd name="connsiteY102" fmla="*/ 276058 h 331788"/>
                <a:gd name="connsiteX103" fmla="*/ 128080 w 258704"/>
                <a:gd name="connsiteY103" fmla="*/ 291611 h 331788"/>
                <a:gd name="connsiteX104" fmla="*/ 122925 w 258704"/>
                <a:gd name="connsiteY104" fmla="*/ 292907 h 331788"/>
                <a:gd name="connsiteX105" fmla="*/ 122925 w 258704"/>
                <a:gd name="connsiteY105" fmla="*/ 311051 h 331788"/>
                <a:gd name="connsiteX106" fmla="*/ 151280 w 258704"/>
                <a:gd name="connsiteY106" fmla="*/ 311051 h 331788"/>
                <a:gd name="connsiteX107" fmla="*/ 160302 w 258704"/>
                <a:gd name="connsiteY107" fmla="*/ 320124 h 331788"/>
                <a:gd name="connsiteX108" fmla="*/ 160302 w 258704"/>
                <a:gd name="connsiteY108" fmla="*/ 322716 h 331788"/>
                <a:gd name="connsiteX109" fmla="*/ 151280 w 258704"/>
                <a:gd name="connsiteY109" fmla="*/ 331788 h 331788"/>
                <a:gd name="connsiteX110" fmla="*/ 73948 w 258704"/>
                <a:gd name="connsiteY110" fmla="*/ 331788 h 331788"/>
                <a:gd name="connsiteX111" fmla="*/ 64926 w 258704"/>
                <a:gd name="connsiteY111" fmla="*/ 322716 h 331788"/>
                <a:gd name="connsiteX112" fmla="*/ 64926 w 258704"/>
                <a:gd name="connsiteY112" fmla="*/ 320124 h 331788"/>
                <a:gd name="connsiteX113" fmla="*/ 73948 w 258704"/>
                <a:gd name="connsiteY113" fmla="*/ 311051 h 331788"/>
                <a:gd name="connsiteX114" fmla="*/ 102303 w 258704"/>
                <a:gd name="connsiteY114" fmla="*/ 311051 h 331788"/>
                <a:gd name="connsiteX115" fmla="*/ 102303 w 258704"/>
                <a:gd name="connsiteY115" fmla="*/ 292907 h 331788"/>
                <a:gd name="connsiteX116" fmla="*/ 70081 w 258704"/>
                <a:gd name="connsiteY116" fmla="*/ 286427 h 331788"/>
                <a:gd name="connsiteX117" fmla="*/ 45593 w 258704"/>
                <a:gd name="connsiteY117" fmla="*/ 276058 h 331788"/>
                <a:gd name="connsiteX118" fmla="*/ 41726 w 258704"/>
                <a:gd name="connsiteY118" fmla="*/ 264394 h 331788"/>
                <a:gd name="connsiteX119" fmla="*/ 43015 w 258704"/>
                <a:gd name="connsiteY119" fmla="*/ 261802 h 331788"/>
                <a:gd name="connsiteX120" fmla="*/ 54615 w 258704"/>
                <a:gd name="connsiteY120" fmla="*/ 257913 h 331788"/>
                <a:gd name="connsiteX121" fmla="*/ 66215 w 258704"/>
                <a:gd name="connsiteY121" fmla="*/ 263098 h 331788"/>
                <a:gd name="connsiteX122" fmla="*/ 70081 w 258704"/>
                <a:gd name="connsiteY122" fmla="*/ 251433 h 331788"/>
                <a:gd name="connsiteX123" fmla="*/ 40437 w 258704"/>
                <a:gd name="connsiteY123" fmla="*/ 233289 h 331788"/>
                <a:gd name="connsiteX124" fmla="*/ 13371 w 258704"/>
                <a:gd name="connsiteY124" fmla="*/ 199591 h 331788"/>
                <a:gd name="connsiteX125" fmla="*/ 483 w 258704"/>
                <a:gd name="connsiteY125" fmla="*/ 158118 h 331788"/>
                <a:gd name="connsiteX126" fmla="*/ 4349 w 258704"/>
                <a:gd name="connsiteY126" fmla="*/ 114052 h 331788"/>
                <a:gd name="connsiteX127" fmla="*/ 45593 w 258704"/>
                <a:gd name="connsiteY127" fmla="*/ 54434 h 331788"/>
                <a:gd name="connsiteX128" fmla="*/ 77814 w 258704"/>
                <a:gd name="connsiteY128" fmla="*/ 38882 h 331788"/>
                <a:gd name="connsiteX129" fmla="*/ 112614 w 258704"/>
                <a:gd name="connsiteY129" fmla="*/ 33697 h 331788"/>
                <a:gd name="connsiteX130" fmla="*/ 134525 w 258704"/>
                <a:gd name="connsiteY130" fmla="*/ 34993 h 331788"/>
                <a:gd name="connsiteX131" fmla="*/ 138391 w 258704"/>
                <a:gd name="connsiteY131" fmla="*/ 23329 h 331788"/>
                <a:gd name="connsiteX132" fmla="*/ 125503 w 258704"/>
                <a:gd name="connsiteY132" fmla="*/ 20737 h 331788"/>
                <a:gd name="connsiteX133" fmla="*/ 117769 w 258704"/>
                <a:gd name="connsiteY133" fmla="*/ 11664 h 331788"/>
                <a:gd name="connsiteX134" fmla="*/ 117769 w 258704"/>
                <a:gd name="connsiteY134" fmla="*/ 7776 h 331788"/>
                <a:gd name="connsiteX135" fmla="*/ 126791 w 258704"/>
                <a:gd name="connsiteY13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258704" h="331788">
                  <a:moveTo>
                    <a:pt x="142069" y="223838"/>
                  </a:moveTo>
                  <a:cubicBezTo>
                    <a:pt x="140799" y="225137"/>
                    <a:pt x="138259" y="227735"/>
                    <a:pt x="136989" y="229034"/>
                  </a:cubicBezTo>
                  <a:cubicBezTo>
                    <a:pt x="134449" y="232930"/>
                    <a:pt x="131909" y="235528"/>
                    <a:pt x="129369" y="238126"/>
                  </a:cubicBezTo>
                  <a:cubicBezTo>
                    <a:pt x="135719" y="236827"/>
                    <a:pt x="142069" y="234229"/>
                    <a:pt x="148419" y="231632"/>
                  </a:cubicBezTo>
                  <a:cubicBezTo>
                    <a:pt x="145879" y="229034"/>
                    <a:pt x="144609" y="226436"/>
                    <a:pt x="142069" y="223838"/>
                  </a:cubicBezTo>
                  <a:close/>
                  <a:moveTo>
                    <a:pt x="107558" y="196850"/>
                  </a:moveTo>
                  <a:cubicBezTo>
                    <a:pt x="107558" y="196850"/>
                    <a:pt x="107558" y="196850"/>
                    <a:pt x="97619" y="234950"/>
                  </a:cubicBezTo>
                  <a:cubicBezTo>
                    <a:pt x="105073" y="232323"/>
                    <a:pt x="113770" y="225754"/>
                    <a:pt x="121225" y="215243"/>
                  </a:cubicBezTo>
                  <a:cubicBezTo>
                    <a:pt x="122467" y="212616"/>
                    <a:pt x="124952" y="209988"/>
                    <a:pt x="126194" y="207360"/>
                  </a:cubicBezTo>
                  <a:cubicBezTo>
                    <a:pt x="121225" y="203419"/>
                    <a:pt x="115013" y="199478"/>
                    <a:pt x="107558" y="196850"/>
                  </a:cubicBezTo>
                  <a:close/>
                  <a:moveTo>
                    <a:pt x="45549" y="193675"/>
                  </a:moveTo>
                  <a:cubicBezTo>
                    <a:pt x="42692" y="194945"/>
                    <a:pt x="38405" y="196215"/>
                    <a:pt x="34119" y="197485"/>
                  </a:cubicBezTo>
                  <a:cubicBezTo>
                    <a:pt x="38405" y="202565"/>
                    <a:pt x="44120" y="207645"/>
                    <a:pt x="48407" y="212725"/>
                  </a:cubicBezTo>
                  <a:cubicBezTo>
                    <a:pt x="48407" y="211455"/>
                    <a:pt x="48407" y="208915"/>
                    <a:pt x="48407" y="207645"/>
                  </a:cubicBezTo>
                  <a:cubicBezTo>
                    <a:pt x="46978" y="202565"/>
                    <a:pt x="46978" y="198755"/>
                    <a:pt x="45549" y="193675"/>
                  </a:cubicBezTo>
                  <a:close/>
                  <a:moveTo>
                    <a:pt x="65869" y="188913"/>
                  </a:moveTo>
                  <a:cubicBezTo>
                    <a:pt x="65869" y="194205"/>
                    <a:pt x="67176" y="199497"/>
                    <a:pt x="67176" y="203465"/>
                  </a:cubicBezTo>
                  <a:cubicBezTo>
                    <a:pt x="69791" y="214049"/>
                    <a:pt x="72406" y="223309"/>
                    <a:pt x="77635" y="228601"/>
                  </a:cubicBezTo>
                  <a:lnTo>
                    <a:pt x="88094" y="190236"/>
                  </a:lnTo>
                  <a:cubicBezTo>
                    <a:pt x="81557" y="188913"/>
                    <a:pt x="73713" y="188913"/>
                    <a:pt x="65869" y="188913"/>
                  </a:cubicBezTo>
                  <a:close/>
                  <a:moveTo>
                    <a:pt x="166170" y="174625"/>
                  </a:moveTo>
                  <a:cubicBezTo>
                    <a:pt x="162273" y="184856"/>
                    <a:pt x="158377" y="195086"/>
                    <a:pt x="153181" y="205317"/>
                  </a:cubicBezTo>
                  <a:cubicBezTo>
                    <a:pt x="157078" y="210432"/>
                    <a:pt x="162273" y="215548"/>
                    <a:pt x="166170" y="220663"/>
                  </a:cubicBezTo>
                  <a:cubicBezTo>
                    <a:pt x="179159" y="211711"/>
                    <a:pt x="189550" y="198923"/>
                    <a:pt x="196044" y="183577"/>
                  </a:cubicBezTo>
                  <a:cubicBezTo>
                    <a:pt x="196044" y="183577"/>
                    <a:pt x="196044" y="183577"/>
                    <a:pt x="166170" y="174625"/>
                  </a:cubicBezTo>
                  <a:close/>
                  <a:moveTo>
                    <a:pt x="118623" y="160338"/>
                  </a:moveTo>
                  <a:cubicBezTo>
                    <a:pt x="118623" y="160338"/>
                    <a:pt x="118623" y="160338"/>
                    <a:pt x="113494" y="177933"/>
                  </a:cubicBezTo>
                  <a:cubicBezTo>
                    <a:pt x="122470" y="180447"/>
                    <a:pt x="130163" y="185474"/>
                    <a:pt x="136574" y="190501"/>
                  </a:cubicBezTo>
                  <a:cubicBezTo>
                    <a:pt x="140421" y="182960"/>
                    <a:pt x="144268" y="175420"/>
                    <a:pt x="146832" y="167879"/>
                  </a:cubicBezTo>
                  <a:cubicBezTo>
                    <a:pt x="146832" y="167879"/>
                    <a:pt x="146832" y="167879"/>
                    <a:pt x="118623" y="160338"/>
                  </a:cubicBezTo>
                  <a:close/>
                  <a:moveTo>
                    <a:pt x="71266" y="146050"/>
                  </a:moveTo>
                  <a:cubicBezTo>
                    <a:pt x="69996" y="153670"/>
                    <a:pt x="68726" y="161290"/>
                    <a:pt x="67456" y="168910"/>
                  </a:cubicBezTo>
                  <a:cubicBezTo>
                    <a:pt x="76346" y="168910"/>
                    <a:pt x="85236" y="170180"/>
                    <a:pt x="94126" y="171450"/>
                  </a:cubicBezTo>
                  <a:cubicBezTo>
                    <a:pt x="94126" y="171450"/>
                    <a:pt x="94126" y="171450"/>
                    <a:pt x="99206" y="153670"/>
                  </a:cubicBezTo>
                  <a:close/>
                  <a:moveTo>
                    <a:pt x="22371" y="130175"/>
                  </a:moveTo>
                  <a:cubicBezTo>
                    <a:pt x="19831" y="147011"/>
                    <a:pt x="21101" y="163847"/>
                    <a:pt x="26181" y="179388"/>
                  </a:cubicBezTo>
                  <a:cubicBezTo>
                    <a:pt x="32531" y="176798"/>
                    <a:pt x="38881" y="174208"/>
                    <a:pt x="46501" y="172913"/>
                  </a:cubicBezTo>
                  <a:cubicBezTo>
                    <a:pt x="46501" y="161257"/>
                    <a:pt x="49041" y="150896"/>
                    <a:pt x="51581" y="139241"/>
                  </a:cubicBezTo>
                  <a:cubicBezTo>
                    <a:pt x="51581" y="139241"/>
                    <a:pt x="51581" y="139241"/>
                    <a:pt x="22371" y="130175"/>
                  </a:cubicBezTo>
                  <a:close/>
                  <a:moveTo>
                    <a:pt x="131274" y="120650"/>
                  </a:moveTo>
                  <a:cubicBezTo>
                    <a:pt x="131274" y="120650"/>
                    <a:pt x="131274" y="120650"/>
                    <a:pt x="126194" y="138642"/>
                  </a:cubicBezTo>
                  <a:lnTo>
                    <a:pt x="154134" y="147638"/>
                  </a:lnTo>
                  <a:cubicBezTo>
                    <a:pt x="155404" y="139927"/>
                    <a:pt x="156674" y="130931"/>
                    <a:pt x="157944" y="123220"/>
                  </a:cubicBezTo>
                  <a:cubicBezTo>
                    <a:pt x="156674" y="123220"/>
                    <a:pt x="155404" y="123220"/>
                    <a:pt x="152864" y="123220"/>
                  </a:cubicBezTo>
                  <a:cubicBezTo>
                    <a:pt x="146514" y="123220"/>
                    <a:pt x="138894" y="123220"/>
                    <a:pt x="131274" y="120650"/>
                  </a:cubicBezTo>
                  <a:close/>
                  <a:moveTo>
                    <a:pt x="199219" y="114300"/>
                  </a:moveTo>
                  <a:cubicBezTo>
                    <a:pt x="192869" y="116890"/>
                    <a:pt x="186519" y="119480"/>
                    <a:pt x="178899" y="120776"/>
                  </a:cubicBezTo>
                  <a:cubicBezTo>
                    <a:pt x="178899" y="131136"/>
                    <a:pt x="176359" y="142792"/>
                    <a:pt x="173819" y="154448"/>
                  </a:cubicBezTo>
                  <a:lnTo>
                    <a:pt x="203029" y="163513"/>
                  </a:lnTo>
                  <a:cubicBezTo>
                    <a:pt x="205569" y="146677"/>
                    <a:pt x="204299" y="129841"/>
                    <a:pt x="199219" y="114300"/>
                  </a:cubicBezTo>
                  <a:close/>
                  <a:moveTo>
                    <a:pt x="86384" y="103188"/>
                  </a:moveTo>
                  <a:cubicBezTo>
                    <a:pt x="83697" y="109472"/>
                    <a:pt x="79667" y="117013"/>
                    <a:pt x="76981" y="124554"/>
                  </a:cubicBezTo>
                  <a:cubicBezTo>
                    <a:pt x="76981" y="124554"/>
                    <a:pt x="76981" y="124554"/>
                    <a:pt x="106533" y="133351"/>
                  </a:cubicBezTo>
                  <a:cubicBezTo>
                    <a:pt x="106533" y="133351"/>
                    <a:pt x="106533" y="133351"/>
                    <a:pt x="111906" y="115756"/>
                  </a:cubicBezTo>
                  <a:cubicBezTo>
                    <a:pt x="102503" y="111986"/>
                    <a:pt x="94444" y="108215"/>
                    <a:pt x="86384" y="103188"/>
                  </a:cubicBezTo>
                  <a:close/>
                  <a:moveTo>
                    <a:pt x="175406" y="80963"/>
                  </a:moveTo>
                  <a:cubicBezTo>
                    <a:pt x="176676" y="82210"/>
                    <a:pt x="176676" y="83458"/>
                    <a:pt x="176676" y="85953"/>
                  </a:cubicBezTo>
                  <a:cubicBezTo>
                    <a:pt x="177946" y="89695"/>
                    <a:pt x="177946" y="94684"/>
                    <a:pt x="177946" y="98426"/>
                  </a:cubicBezTo>
                  <a:cubicBezTo>
                    <a:pt x="181756" y="98426"/>
                    <a:pt x="185566" y="97179"/>
                    <a:pt x="188106" y="95931"/>
                  </a:cubicBezTo>
                  <a:cubicBezTo>
                    <a:pt x="185566" y="89695"/>
                    <a:pt x="180486" y="84705"/>
                    <a:pt x="175406" y="80963"/>
                  </a:cubicBezTo>
                  <a:close/>
                  <a:moveTo>
                    <a:pt x="58025" y="71438"/>
                  </a:moveTo>
                  <a:cubicBezTo>
                    <a:pt x="44158" y="81735"/>
                    <a:pt x="34072" y="94607"/>
                    <a:pt x="27769" y="110053"/>
                  </a:cubicBezTo>
                  <a:cubicBezTo>
                    <a:pt x="27769" y="110053"/>
                    <a:pt x="27769" y="110053"/>
                    <a:pt x="58025" y="119063"/>
                  </a:cubicBezTo>
                  <a:cubicBezTo>
                    <a:pt x="61807" y="107479"/>
                    <a:pt x="65589" y="97181"/>
                    <a:pt x="70632" y="88171"/>
                  </a:cubicBezTo>
                  <a:cubicBezTo>
                    <a:pt x="65589" y="83023"/>
                    <a:pt x="61807" y="77874"/>
                    <a:pt x="58025" y="71438"/>
                  </a:cubicBezTo>
                  <a:close/>
                  <a:moveTo>
                    <a:pt x="147765" y="65088"/>
                  </a:moveTo>
                  <a:lnTo>
                    <a:pt x="137306" y="102130"/>
                  </a:lnTo>
                  <a:cubicBezTo>
                    <a:pt x="143843" y="103453"/>
                    <a:pt x="151687" y="104776"/>
                    <a:pt x="159531" y="103453"/>
                  </a:cubicBezTo>
                  <a:cubicBezTo>
                    <a:pt x="159531" y="98161"/>
                    <a:pt x="158224" y="94193"/>
                    <a:pt x="158224" y="88901"/>
                  </a:cubicBezTo>
                  <a:cubicBezTo>
                    <a:pt x="155609" y="78317"/>
                    <a:pt x="152994" y="70380"/>
                    <a:pt x="147765" y="65088"/>
                  </a:cubicBezTo>
                  <a:close/>
                  <a:moveTo>
                    <a:pt x="127782" y="58738"/>
                  </a:moveTo>
                  <a:cubicBezTo>
                    <a:pt x="119914" y="61366"/>
                    <a:pt x="110733" y="67935"/>
                    <a:pt x="102865" y="78445"/>
                  </a:cubicBezTo>
                  <a:cubicBezTo>
                    <a:pt x="101553" y="79759"/>
                    <a:pt x="98931" y="82386"/>
                    <a:pt x="97619" y="85014"/>
                  </a:cubicBezTo>
                  <a:cubicBezTo>
                    <a:pt x="102865" y="88955"/>
                    <a:pt x="109422" y="92897"/>
                    <a:pt x="115979" y="96838"/>
                  </a:cubicBezTo>
                  <a:cubicBezTo>
                    <a:pt x="115979" y="96838"/>
                    <a:pt x="115979" y="96838"/>
                    <a:pt x="127782" y="58738"/>
                  </a:cubicBezTo>
                  <a:close/>
                  <a:moveTo>
                    <a:pt x="96031" y="55563"/>
                  </a:moveTo>
                  <a:cubicBezTo>
                    <a:pt x="89681" y="56862"/>
                    <a:pt x="83331" y="58161"/>
                    <a:pt x="76981" y="60759"/>
                  </a:cubicBezTo>
                  <a:cubicBezTo>
                    <a:pt x="79521" y="64655"/>
                    <a:pt x="80791" y="67253"/>
                    <a:pt x="83331" y="69851"/>
                  </a:cubicBezTo>
                  <a:cubicBezTo>
                    <a:pt x="84601" y="67253"/>
                    <a:pt x="87141" y="65954"/>
                    <a:pt x="88411" y="63357"/>
                  </a:cubicBezTo>
                  <a:cubicBezTo>
                    <a:pt x="90951" y="60759"/>
                    <a:pt x="93491" y="58161"/>
                    <a:pt x="96031" y="55563"/>
                  </a:cubicBezTo>
                  <a:close/>
                  <a:moveTo>
                    <a:pt x="159243" y="28575"/>
                  </a:moveTo>
                  <a:cubicBezTo>
                    <a:pt x="159243" y="28575"/>
                    <a:pt x="159243" y="28575"/>
                    <a:pt x="155346" y="41541"/>
                  </a:cubicBezTo>
                  <a:cubicBezTo>
                    <a:pt x="165737" y="45431"/>
                    <a:pt x="176128" y="51914"/>
                    <a:pt x="185220" y="59693"/>
                  </a:cubicBezTo>
                  <a:cubicBezTo>
                    <a:pt x="195611" y="68770"/>
                    <a:pt x="204703" y="80439"/>
                    <a:pt x="212496" y="93405"/>
                  </a:cubicBezTo>
                  <a:cubicBezTo>
                    <a:pt x="218991" y="106371"/>
                    <a:pt x="222887" y="119337"/>
                    <a:pt x="225485" y="133599"/>
                  </a:cubicBezTo>
                  <a:cubicBezTo>
                    <a:pt x="226784" y="149159"/>
                    <a:pt x="225485" y="164718"/>
                    <a:pt x="220290" y="178980"/>
                  </a:cubicBezTo>
                  <a:cubicBezTo>
                    <a:pt x="213795" y="202319"/>
                    <a:pt x="199508" y="223065"/>
                    <a:pt x="178726" y="237327"/>
                  </a:cubicBezTo>
                  <a:cubicBezTo>
                    <a:pt x="169634" y="245107"/>
                    <a:pt x="159243" y="250293"/>
                    <a:pt x="147553" y="254183"/>
                  </a:cubicBezTo>
                  <a:cubicBezTo>
                    <a:pt x="135863" y="256776"/>
                    <a:pt x="124173" y="259369"/>
                    <a:pt x="112483" y="259369"/>
                  </a:cubicBezTo>
                  <a:cubicBezTo>
                    <a:pt x="104690" y="259369"/>
                    <a:pt x="96897" y="258073"/>
                    <a:pt x="90403" y="256776"/>
                  </a:cubicBezTo>
                  <a:cubicBezTo>
                    <a:pt x="90403" y="256776"/>
                    <a:pt x="90403" y="256776"/>
                    <a:pt x="86506" y="269742"/>
                  </a:cubicBezTo>
                  <a:cubicBezTo>
                    <a:pt x="115081" y="276225"/>
                    <a:pt x="144955" y="272335"/>
                    <a:pt x="172231" y="258073"/>
                  </a:cubicBezTo>
                  <a:cubicBezTo>
                    <a:pt x="202105" y="241217"/>
                    <a:pt x="224186" y="215285"/>
                    <a:pt x="233278" y="182870"/>
                  </a:cubicBezTo>
                  <a:cubicBezTo>
                    <a:pt x="243669" y="150455"/>
                    <a:pt x="239773" y="116744"/>
                    <a:pt x="224186" y="86922"/>
                  </a:cubicBezTo>
                  <a:cubicBezTo>
                    <a:pt x="209899" y="59693"/>
                    <a:pt x="186519" y="40244"/>
                    <a:pt x="159243" y="28575"/>
                  </a:cubicBezTo>
                  <a:close/>
                  <a:moveTo>
                    <a:pt x="126791" y="0"/>
                  </a:moveTo>
                  <a:cubicBezTo>
                    <a:pt x="137102" y="1296"/>
                    <a:pt x="146124" y="2592"/>
                    <a:pt x="155146" y="5184"/>
                  </a:cubicBezTo>
                  <a:cubicBezTo>
                    <a:pt x="173190" y="11664"/>
                    <a:pt x="191234" y="20737"/>
                    <a:pt x="205412" y="33697"/>
                  </a:cubicBezTo>
                  <a:cubicBezTo>
                    <a:pt x="220878" y="45362"/>
                    <a:pt x="232478" y="59618"/>
                    <a:pt x="241500" y="76467"/>
                  </a:cubicBezTo>
                  <a:cubicBezTo>
                    <a:pt x="250522" y="93316"/>
                    <a:pt x="255678" y="111460"/>
                    <a:pt x="258255" y="130901"/>
                  </a:cubicBezTo>
                  <a:cubicBezTo>
                    <a:pt x="259544" y="150342"/>
                    <a:pt x="258255" y="169782"/>
                    <a:pt x="251811" y="187927"/>
                  </a:cubicBezTo>
                  <a:cubicBezTo>
                    <a:pt x="246656" y="207368"/>
                    <a:pt x="237633" y="224216"/>
                    <a:pt x="224745" y="239769"/>
                  </a:cubicBezTo>
                  <a:cubicBezTo>
                    <a:pt x="213145" y="254025"/>
                    <a:pt x="197679" y="266986"/>
                    <a:pt x="182212" y="276058"/>
                  </a:cubicBezTo>
                  <a:cubicBezTo>
                    <a:pt x="165457" y="285130"/>
                    <a:pt x="147413" y="290315"/>
                    <a:pt x="128080" y="291611"/>
                  </a:cubicBezTo>
                  <a:cubicBezTo>
                    <a:pt x="126791" y="292907"/>
                    <a:pt x="124214" y="292907"/>
                    <a:pt x="122925" y="292907"/>
                  </a:cubicBezTo>
                  <a:cubicBezTo>
                    <a:pt x="122925" y="292907"/>
                    <a:pt x="122925" y="292907"/>
                    <a:pt x="122925" y="311051"/>
                  </a:cubicBezTo>
                  <a:cubicBezTo>
                    <a:pt x="122925" y="311051"/>
                    <a:pt x="122925" y="311051"/>
                    <a:pt x="151280" y="311051"/>
                  </a:cubicBezTo>
                  <a:cubicBezTo>
                    <a:pt x="156435" y="311051"/>
                    <a:pt x="160302" y="314940"/>
                    <a:pt x="160302" y="320124"/>
                  </a:cubicBezTo>
                  <a:cubicBezTo>
                    <a:pt x="160302" y="320124"/>
                    <a:pt x="160302" y="320124"/>
                    <a:pt x="160302" y="322716"/>
                  </a:cubicBezTo>
                  <a:cubicBezTo>
                    <a:pt x="160302" y="327900"/>
                    <a:pt x="156435" y="331788"/>
                    <a:pt x="151280" y="331788"/>
                  </a:cubicBezTo>
                  <a:cubicBezTo>
                    <a:pt x="151280" y="331788"/>
                    <a:pt x="151280" y="331788"/>
                    <a:pt x="73948" y="331788"/>
                  </a:cubicBezTo>
                  <a:cubicBezTo>
                    <a:pt x="68792" y="331788"/>
                    <a:pt x="64926" y="327900"/>
                    <a:pt x="64926" y="322716"/>
                  </a:cubicBezTo>
                  <a:cubicBezTo>
                    <a:pt x="64926" y="322716"/>
                    <a:pt x="64926" y="322716"/>
                    <a:pt x="64926" y="320124"/>
                  </a:cubicBezTo>
                  <a:cubicBezTo>
                    <a:pt x="64926" y="314940"/>
                    <a:pt x="68792" y="311051"/>
                    <a:pt x="73948" y="311051"/>
                  </a:cubicBezTo>
                  <a:cubicBezTo>
                    <a:pt x="73948" y="311051"/>
                    <a:pt x="73948" y="311051"/>
                    <a:pt x="102303" y="311051"/>
                  </a:cubicBezTo>
                  <a:cubicBezTo>
                    <a:pt x="102303" y="311051"/>
                    <a:pt x="102303" y="311051"/>
                    <a:pt x="102303" y="292907"/>
                  </a:cubicBezTo>
                  <a:cubicBezTo>
                    <a:pt x="91992" y="291611"/>
                    <a:pt x="80392" y="290315"/>
                    <a:pt x="70081" y="286427"/>
                  </a:cubicBezTo>
                  <a:cubicBezTo>
                    <a:pt x="62348" y="283834"/>
                    <a:pt x="53326" y="279946"/>
                    <a:pt x="45593" y="276058"/>
                  </a:cubicBezTo>
                  <a:cubicBezTo>
                    <a:pt x="40437" y="273466"/>
                    <a:pt x="39149" y="268282"/>
                    <a:pt x="41726" y="264394"/>
                  </a:cubicBezTo>
                  <a:cubicBezTo>
                    <a:pt x="41726" y="264394"/>
                    <a:pt x="41726" y="264394"/>
                    <a:pt x="43015" y="261802"/>
                  </a:cubicBezTo>
                  <a:cubicBezTo>
                    <a:pt x="45593" y="257913"/>
                    <a:pt x="50748" y="256617"/>
                    <a:pt x="54615" y="257913"/>
                  </a:cubicBezTo>
                  <a:cubicBezTo>
                    <a:pt x="58481" y="260506"/>
                    <a:pt x="62348" y="261802"/>
                    <a:pt x="66215" y="263098"/>
                  </a:cubicBezTo>
                  <a:cubicBezTo>
                    <a:pt x="66215" y="263098"/>
                    <a:pt x="66215" y="263098"/>
                    <a:pt x="70081" y="251433"/>
                  </a:cubicBezTo>
                  <a:cubicBezTo>
                    <a:pt x="59770" y="246249"/>
                    <a:pt x="49459" y="241065"/>
                    <a:pt x="40437" y="233289"/>
                  </a:cubicBezTo>
                  <a:cubicBezTo>
                    <a:pt x="30127" y="224216"/>
                    <a:pt x="19816" y="212552"/>
                    <a:pt x="13371" y="199591"/>
                  </a:cubicBezTo>
                  <a:cubicBezTo>
                    <a:pt x="6927" y="186631"/>
                    <a:pt x="1772" y="172374"/>
                    <a:pt x="483" y="158118"/>
                  </a:cubicBezTo>
                  <a:cubicBezTo>
                    <a:pt x="-806" y="142565"/>
                    <a:pt x="483" y="128309"/>
                    <a:pt x="4349" y="114052"/>
                  </a:cubicBezTo>
                  <a:cubicBezTo>
                    <a:pt x="12082" y="89427"/>
                    <a:pt x="26260" y="69987"/>
                    <a:pt x="45593" y="54434"/>
                  </a:cubicBezTo>
                  <a:cubicBezTo>
                    <a:pt x="55904" y="47954"/>
                    <a:pt x="66215" y="42770"/>
                    <a:pt x="77814" y="38882"/>
                  </a:cubicBezTo>
                  <a:cubicBezTo>
                    <a:pt x="88126" y="34993"/>
                    <a:pt x="101014" y="33697"/>
                    <a:pt x="112614" y="33697"/>
                  </a:cubicBezTo>
                  <a:cubicBezTo>
                    <a:pt x="120347" y="33697"/>
                    <a:pt x="128080" y="33697"/>
                    <a:pt x="134525" y="34993"/>
                  </a:cubicBezTo>
                  <a:cubicBezTo>
                    <a:pt x="134525" y="34993"/>
                    <a:pt x="134525" y="34993"/>
                    <a:pt x="138391" y="23329"/>
                  </a:cubicBezTo>
                  <a:cubicBezTo>
                    <a:pt x="134525" y="22033"/>
                    <a:pt x="129369" y="20737"/>
                    <a:pt x="125503" y="20737"/>
                  </a:cubicBezTo>
                  <a:cubicBezTo>
                    <a:pt x="120347" y="20737"/>
                    <a:pt x="117769" y="16848"/>
                    <a:pt x="117769" y="11664"/>
                  </a:cubicBezTo>
                  <a:cubicBezTo>
                    <a:pt x="117769" y="11664"/>
                    <a:pt x="117769" y="11664"/>
                    <a:pt x="117769" y="7776"/>
                  </a:cubicBezTo>
                  <a:cubicBezTo>
                    <a:pt x="117769" y="3888"/>
                    <a:pt x="122925" y="0"/>
                    <a:pt x="12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129467" y="4456037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国家层面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445275" y="4945211"/>
              <a:ext cx="3327636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响</a:t>
              </a: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应我们的文化自信，让更多的人民学习文化，提高文化素养</a:t>
              </a: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147956" y="4323693"/>
            <a:ext cx="3327636" cy="1487658"/>
            <a:chOff x="8147956" y="4323693"/>
            <a:chExt cx="3327636" cy="1487658"/>
          </a:xfrm>
        </p:grpSpPr>
        <p:sp>
          <p:nvSpPr>
            <p:cNvPr id="48" name="statistics-on-laptop_82095"/>
            <p:cNvSpPr>
              <a:spLocks noChangeAspect="1"/>
            </p:cNvSpPr>
            <p:nvPr/>
          </p:nvSpPr>
          <p:spPr bwMode="auto">
            <a:xfrm>
              <a:off x="8235938" y="4323693"/>
              <a:ext cx="450558" cy="570680"/>
            </a:xfrm>
            <a:custGeom>
              <a:avLst/>
              <a:gdLst>
                <a:gd name="connsiteX0" fmla="*/ 205820 w 259152"/>
                <a:gd name="connsiteY0" fmla="*/ 63384 h 328244"/>
                <a:gd name="connsiteX1" fmla="*/ 208427 w 259152"/>
                <a:gd name="connsiteY1" fmla="*/ 72898 h 328244"/>
                <a:gd name="connsiteX2" fmla="*/ 166725 w 259152"/>
                <a:gd name="connsiteY2" fmla="*/ 141140 h 328244"/>
                <a:gd name="connsiteX3" fmla="*/ 152390 w 259152"/>
                <a:gd name="connsiteY3" fmla="*/ 145077 h 328244"/>
                <a:gd name="connsiteX4" fmla="*/ 108082 w 259152"/>
                <a:gd name="connsiteY4" fmla="*/ 89959 h 328244"/>
                <a:gd name="connsiteX5" fmla="*/ 52046 w 259152"/>
                <a:gd name="connsiteY5" fmla="*/ 149014 h 328244"/>
                <a:gd name="connsiteX6" fmla="*/ 42924 w 259152"/>
                <a:gd name="connsiteY6" fmla="*/ 139827 h 328244"/>
                <a:gd name="connsiteX7" fmla="*/ 106779 w 259152"/>
                <a:gd name="connsiteY7" fmla="*/ 70274 h 328244"/>
                <a:gd name="connsiteX8" fmla="*/ 117205 w 259152"/>
                <a:gd name="connsiteY8" fmla="*/ 72898 h 328244"/>
                <a:gd name="connsiteX9" fmla="*/ 156300 w 259152"/>
                <a:gd name="connsiteY9" fmla="*/ 122767 h 328244"/>
                <a:gd name="connsiteX10" fmla="*/ 195395 w 259152"/>
                <a:gd name="connsiteY10" fmla="*/ 63712 h 328244"/>
                <a:gd name="connsiteX11" fmla="*/ 205820 w 259152"/>
                <a:gd name="connsiteY11" fmla="*/ 63384 h 328244"/>
                <a:gd name="connsiteX12" fmla="*/ 202033 w 259152"/>
                <a:gd name="connsiteY12" fmla="*/ 35467 h 328244"/>
                <a:gd name="connsiteX13" fmla="*/ 167427 w 259152"/>
                <a:gd name="connsiteY13" fmla="*/ 38215 h 328244"/>
                <a:gd name="connsiteX14" fmla="*/ 21924 w 259152"/>
                <a:gd name="connsiteY14" fmla="*/ 48559 h 328244"/>
                <a:gd name="connsiteX15" fmla="*/ 21924 w 259152"/>
                <a:gd name="connsiteY15" fmla="*/ 181744 h 328244"/>
                <a:gd name="connsiteX16" fmla="*/ 25787 w 259152"/>
                <a:gd name="connsiteY16" fmla="*/ 181744 h 328244"/>
                <a:gd name="connsiteX17" fmla="*/ 94032 w 259152"/>
                <a:gd name="connsiteY17" fmla="*/ 179158 h 328244"/>
                <a:gd name="connsiteX18" fmla="*/ 142962 w 259152"/>
                <a:gd name="connsiteY18" fmla="*/ 176572 h 328244"/>
                <a:gd name="connsiteX19" fmla="*/ 231809 w 259152"/>
                <a:gd name="connsiteY19" fmla="*/ 176572 h 328244"/>
                <a:gd name="connsiteX20" fmla="*/ 239535 w 259152"/>
                <a:gd name="connsiteY20" fmla="*/ 100282 h 328244"/>
                <a:gd name="connsiteX21" fmla="*/ 235672 w 259152"/>
                <a:gd name="connsiteY21" fmla="*/ 39508 h 328244"/>
                <a:gd name="connsiteX22" fmla="*/ 202033 w 259152"/>
                <a:gd name="connsiteY22" fmla="*/ 35467 h 328244"/>
                <a:gd name="connsiteX23" fmla="*/ 162231 w 259152"/>
                <a:gd name="connsiteY23" fmla="*/ 0 h 328244"/>
                <a:gd name="connsiteX24" fmla="*/ 169970 w 259152"/>
                <a:gd name="connsiteY24" fmla="*/ 7739 h 328244"/>
                <a:gd name="connsiteX25" fmla="*/ 171260 w 259152"/>
                <a:gd name="connsiteY25" fmla="*/ 20637 h 328244"/>
                <a:gd name="connsiteX26" fmla="*/ 247361 w 259152"/>
                <a:gd name="connsiteY26" fmla="*/ 27086 h 328244"/>
                <a:gd name="connsiteX27" fmla="*/ 258969 w 259152"/>
                <a:gd name="connsiteY27" fmla="*/ 70942 h 328244"/>
                <a:gd name="connsiteX28" fmla="*/ 253810 w 259152"/>
                <a:gd name="connsiteY28" fmla="*/ 187028 h 328244"/>
                <a:gd name="connsiteX29" fmla="*/ 244781 w 259152"/>
                <a:gd name="connsiteY29" fmla="*/ 193477 h 328244"/>
                <a:gd name="connsiteX30" fmla="*/ 168680 w 259152"/>
                <a:gd name="connsiteY30" fmla="*/ 194767 h 328244"/>
                <a:gd name="connsiteX31" fmla="*/ 191897 w 259152"/>
                <a:gd name="connsiteY31" fmla="*/ 246360 h 328244"/>
                <a:gd name="connsiteX32" fmla="*/ 226723 w 259152"/>
                <a:gd name="connsiteY32" fmla="*/ 313432 h 328244"/>
                <a:gd name="connsiteX33" fmla="*/ 209955 w 259152"/>
                <a:gd name="connsiteY33" fmla="*/ 319881 h 328244"/>
                <a:gd name="connsiteX34" fmla="*/ 204796 w 259152"/>
                <a:gd name="connsiteY34" fmla="*/ 306983 h 328244"/>
                <a:gd name="connsiteX35" fmla="*/ 164811 w 259152"/>
                <a:gd name="connsiteY35" fmla="*/ 232172 h 328244"/>
                <a:gd name="connsiteX36" fmla="*/ 153202 w 259152"/>
                <a:gd name="connsiteY36" fmla="*/ 194767 h 328244"/>
                <a:gd name="connsiteX37" fmla="*/ 118376 w 259152"/>
                <a:gd name="connsiteY37" fmla="*/ 196056 h 328244"/>
                <a:gd name="connsiteX38" fmla="*/ 92579 w 259152"/>
                <a:gd name="connsiteY38" fmla="*/ 264418 h 328244"/>
                <a:gd name="connsiteX39" fmla="*/ 52594 w 259152"/>
                <a:gd name="connsiteY39" fmla="*/ 326331 h 328244"/>
                <a:gd name="connsiteX40" fmla="*/ 42275 w 259152"/>
                <a:gd name="connsiteY40" fmla="*/ 323751 h 328244"/>
                <a:gd name="connsiteX41" fmla="*/ 75811 w 259152"/>
                <a:gd name="connsiteY41" fmla="*/ 254099 h 328244"/>
                <a:gd name="connsiteX42" fmla="*/ 101608 w 259152"/>
                <a:gd name="connsiteY42" fmla="*/ 207665 h 328244"/>
                <a:gd name="connsiteX43" fmla="*/ 104188 w 259152"/>
                <a:gd name="connsiteY43" fmla="*/ 196056 h 328244"/>
                <a:gd name="connsiteX44" fmla="*/ 89999 w 259152"/>
                <a:gd name="connsiteY44" fmla="*/ 198636 h 328244"/>
                <a:gd name="connsiteX45" fmla="*/ 16478 w 259152"/>
                <a:gd name="connsiteY45" fmla="*/ 197346 h 328244"/>
                <a:gd name="connsiteX46" fmla="*/ 15188 w 259152"/>
                <a:gd name="connsiteY46" fmla="*/ 196056 h 328244"/>
                <a:gd name="connsiteX47" fmla="*/ 10029 w 259152"/>
                <a:gd name="connsiteY47" fmla="*/ 192187 h 328244"/>
                <a:gd name="connsiteX48" fmla="*/ 3580 w 259152"/>
                <a:gd name="connsiteY48" fmla="*/ 39985 h 328244"/>
                <a:gd name="connsiteX49" fmla="*/ 12609 w 259152"/>
                <a:gd name="connsiteY49" fmla="*/ 30956 h 328244"/>
                <a:gd name="connsiteX50" fmla="*/ 87420 w 259152"/>
                <a:gd name="connsiteY50" fmla="*/ 27086 h 328244"/>
                <a:gd name="connsiteX51" fmla="*/ 84840 w 259152"/>
                <a:gd name="connsiteY51" fmla="*/ 11608 h 328244"/>
                <a:gd name="connsiteX52" fmla="*/ 92579 w 259152"/>
                <a:gd name="connsiteY52" fmla="*/ 5159 h 328244"/>
                <a:gd name="connsiteX53" fmla="*/ 162231 w 259152"/>
                <a:gd name="connsiteY53" fmla="*/ 0 h 32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152" h="328244">
                  <a:moveTo>
                    <a:pt x="205820" y="63384"/>
                  </a:moveTo>
                  <a:cubicBezTo>
                    <a:pt x="208752" y="65681"/>
                    <a:pt x="210381" y="69618"/>
                    <a:pt x="208427" y="72898"/>
                  </a:cubicBezTo>
                  <a:cubicBezTo>
                    <a:pt x="196698" y="96520"/>
                    <a:pt x="177150" y="116205"/>
                    <a:pt x="166725" y="141140"/>
                  </a:cubicBezTo>
                  <a:cubicBezTo>
                    <a:pt x="165422" y="146389"/>
                    <a:pt x="157603" y="150326"/>
                    <a:pt x="152390" y="145077"/>
                  </a:cubicBezTo>
                  <a:cubicBezTo>
                    <a:pt x="136752" y="126704"/>
                    <a:pt x="119811" y="110956"/>
                    <a:pt x="108082" y="89959"/>
                  </a:cubicBezTo>
                  <a:cubicBezTo>
                    <a:pt x="87232" y="107019"/>
                    <a:pt x="72897" y="130641"/>
                    <a:pt x="52046" y="149014"/>
                  </a:cubicBezTo>
                  <a:cubicBezTo>
                    <a:pt x="46833" y="155575"/>
                    <a:pt x="37711" y="146389"/>
                    <a:pt x="42924" y="139827"/>
                  </a:cubicBezTo>
                  <a:cubicBezTo>
                    <a:pt x="65078" y="117518"/>
                    <a:pt x="80716" y="89959"/>
                    <a:pt x="106779" y="70274"/>
                  </a:cubicBezTo>
                  <a:cubicBezTo>
                    <a:pt x="109385" y="67649"/>
                    <a:pt x="115901" y="68961"/>
                    <a:pt x="117205" y="72898"/>
                  </a:cubicBezTo>
                  <a:cubicBezTo>
                    <a:pt x="127630" y="92583"/>
                    <a:pt x="141965" y="108331"/>
                    <a:pt x="156300" y="122767"/>
                  </a:cubicBezTo>
                  <a:cubicBezTo>
                    <a:pt x="166725" y="101770"/>
                    <a:pt x="181060" y="82085"/>
                    <a:pt x="195395" y="63712"/>
                  </a:cubicBezTo>
                  <a:cubicBezTo>
                    <a:pt x="198653" y="60431"/>
                    <a:pt x="202888" y="61087"/>
                    <a:pt x="205820" y="63384"/>
                  </a:cubicBezTo>
                  <a:close/>
                  <a:moveTo>
                    <a:pt x="202033" y="35467"/>
                  </a:moveTo>
                  <a:cubicBezTo>
                    <a:pt x="189961" y="35952"/>
                    <a:pt x="177729" y="37568"/>
                    <a:pt x="167427" y="38215"/>
                  </a:cubicBezTo>
                  <a:cubicBezTo>
                    <a:pt x="119785" y="42094"/>
                    <a:pt x="70855" y="45973"/>
                    <a:pt x="21924" y="48559"/>
                  </a:cubicBezTo>
                  <a:cubicBezTo>
                    <a:pt x="20637" y="92524"/>
                    <a:pt x="15486" y="137780"/>
                    <a:pt x="21924" y="181744"/>
                  </a:cubicBezTo>
                  <a:cubicBezTo>
                    <a:pt x="23212" y="181744"/>
                    <a:pt x="24499" y="181744"/>
                    <a:pt x="25787" y="181744"/>
                  </a:cubicBezTo>
                  <a:cubicBezTo>
                    <a:pt x="43814" y="192088"/>
                    <a:pt x="76005" y="181744"/>
                    <a:pt x="94032" y="179158"/>
                  </a:cubicBezTo>
                  <a:cubicBezTo>
                    <a:pt x="110771" y="176572"/>
                    <a:pt x="126223" y="176572"/>
                    <a:pt x="142962" y="176572"/>
                  </a:cubicBezTo>
                  <a:cubicBezTo>
                    <a:pt x="172578" y="177865"/>
                    <a:pt x="202194" y="179158"/>
                    <a:pt x="231809" y="176572"/>
                  </a:cubicBezTo>
                  <a:cubicBezTo>
                    <a:pt x="244686" y="173986"/>
                    <a:pt x="239535" y="109333"/>
                    <a:pt x="239535" y="100282"/>
                  </a:cubicBezTo>
                  <a:cubicBezTo>
                    <a:pt x="239535" y="91230"/>
                    <a:pt x="247261" y="44680"/>
                    <a:pt x="235672" y="39508"/>
                  </a:cubicBezTo>
                  <a:cubicBezTo>
                    <a:pt x="226015" y="35629"/>
                    <a:pt x="214104" y="34982"/>
                    <a:pt x="202033" y="35467"/>
                  </a:cubicBezTo>
                  <a:close/>
                  <a:moveTo>
                    <a:pt x="162231" y="0"/>
                  </a:moveTo>
                  <a:cubicBezTo>
                    <a:pt x="167390" y="0"/>
                    <a:pt x="169970" y="3869"/>
                    <a:pt x="169970" y="7739"/>
                  </a:cubicBezTo>
                  <a:cubicBezTo>
                    <a:pt x="169970" y="11608"/>
                    <a:pt x="171260" y="16768"/>
                    <a:pt x="171260" y="20637"/>
                  </a:cubicBezTo>
                  <a:cubicBezTo>
                    <a:pt x="194477" y="19347"/>
                    <a:pt x="228013" y="11608"/>
                    <a:pt x="247361" y="27086"/>
                  </a:cubicBezTo>
                  <a:cubicBezTo>
                    <a:pt x="261549" y="37405"/>
                    <a:pt x="258969" y="56753"/>
                    <a:pt x="258969" y="70942"/>
                  </a:cubicBezTo>
                  <a:cubicBezTo>
                    <a:pt x="256390" y="109637"/>
                    <a:pt x="258969" y="148332"/>
                    <a:pt x="253810" y="187028"/>
                  </a:cubicBezTo>
                  <a:cubicBezTo>
                    <a:pt x="252520" y="190897"/>
                    <a:pt x="248651" y="192187"/>
                    <a:pt x="244781" y="193477"/>
                  </a:cubicBezTo>
                  <a:cubicBezTo>
                    <a:pt x="218984" y="196056"/>
                    <a:pt x="194477" y="196056"/>
                    <a:pt x="168680" y="194767"/>
                  </a:cubicBezTo>
                  <a:cubicBezTo>
                    <a:pt x="176419" y="212824"/>
                    <a:pt x="181579" y="229592"/>
                    <a:pt x="191897" y="246360"/>
                  </a:cubicBezTo>
                  <a:cubicBezTo>
                    <a:pt x="204796" y="268288"/>
                    <a:pt x="218984" y="290215"/>
                    <a:pt x="226723" y="313432"/>
                  </a:cubicBezTo>
                  <a:cubicBezTo>
                    <a:pt x="230593" y="323751"/>
                    <a:pt x="216404" y="328910"/>
                    <a:pt x="209955" y="319881"/>
                  </a:cubicBezTo>
                  <a:cubicBezTo>
                    <a:pt x="206086" y="314722"/>
                    <a:pt x="206086" y="314722"/>
                    <a:pt x="204796" y="306983"/>
                  </a:cubicBezTo>
                  <a:cubicBezTo>
                    <a:pt x="193187" y="281186"/>
                    <a:pt x="176419" y="257969"/>
                    <a:pt x="164811" y="232172"/>
                  </a:cubicBezTo>
                  <a:cubicBezTo>
                    <a:pt x="159651" y="221853"/>
                    <a:pt x="153202" y="207665"/>
                    <a:pt x="153202" y="194767"/>
                  </a:cubicBezTo>
                  <a:cubicBezTo>
                    <a:pt x="141593" y="194767"/>
                    <a:pt x="129985" y="194767"/>
                    <a:pt x="118376" y="196056"/>
                  </a:cubicBezTo>
                  <a:cubicBezTo>
                    <a:pt x="120956" y="219274"/>
                    <a:pt x="102898" y="245071"/>
                    <a:pt x="92579" y="264418"/>
                  </a:cubicBezTo>
                  <a:cubicBezTo>
                    <a:pt x="79681" y="283766"/>
                    <a:pt x="69362" y="309563"/>
                    <a:pt x="52594" y="326331"/>
                  </a:cubicBezTo>
                  <a:cubicBezTo>
                    <a:pt x="50014" y="330200"/>
                    <a:pt x="43565" y="327621"/>
                    <a:pt x="42275" y="323751"/>
                  </a:cubicBezTo>
                  <a:cubicBezTo>
                    <a:pt x="35826" y="304403"/>
                    <a:pt x="66782" y="269578"/>
                    <a:pt x="75811" y="254099"/>
                  </a:cubicBezTo>
                  <a:cubicBezTo>
                    <a:pt x="84840" y="239911"/>
                    <a:pt x="95159" y="224433"/>
                    <a:pt x="101608" y="207665"/>
                  </a:cubicBezTo>
                  <a:cubicBezTo>
                    <a:pt x="102898" y="203796"/>
                    <a:pt x="102898" y="199926"/>
                    <a:pt x="104188" y="196056"/>
                  </a:cubicBezTo>
                  <a:cubicBezTo>
                    <a:pt x="99028" y="197346"/>
                    <a:pt x="95159" y="197346"/>
                    <a:pt x="89999" y="198636"/>
                  </a:cubicBezTo>
                  <a:cubicBezTo>
                    <a:pt x="66782" y="201216"/>
                    <a:pt x="37116" y="210245"/>
                    <a:pt x="16478" y="197346"/>
                  </a:cubicBezTo>
                  <a:cubicBezTo>
                    <a:pt x="15188" y="197346"/>
                    <a:pt x="15188" y="197346"/>
                    <a:pt x="15188" y="196056"/>
                  </a:cubicBezTo>
                  <a:cubicBezTo>
                    <a:pt x="12609" y="196056"/>
                    <a:pt x="10029" y="194767"/>
                    <a:pt x="10029" y="192187"/>
                  </a:cubicBezTo>
                  <a:cubicBezTo>
                    <a:pt x="-6739" y="144463"/>
                    <a:pt x="2290" y="88999"/>
                    <a:pt x="3580" y="39985"/>
                  </a:cubicBezTo>
                  <a:cubicBezTo>
                    <a:pt x="3580" y="34826"/>
                    <a:pt x="7449" y="30956"/>
                    <a:pt x="12609" y="30956"/>
                  </a:cubicBezTo>
                  <a:cubicBezTo>
                    <a:pt x="37116" y="29666"/>
                    <a:pt x="62913" y="28376"/>
                    <a:pt x="87420" y="27086"/>
                  </a:cubicBezTo>
                  <a:cubicBezTo>
                    <a:pt x="86130" y="21927"/>
                    <a:pt x="86130" y="16768"/>
                    <a:pt x="84840" y="11608"/>
                  </a:cubicBezTo>
                  <a:cubicBezTo>
                    <a:pt x="84840" y="7739"/>
                    <a:pt x="88710" y="5159"/>
                    <a:pt x="92579" y="5159"/>
                  </a:cubicBezTo>
                  <a:cubicBezTo>
                    <a:pt x="115796" y="1290"/>
                    <a:pt x="139014" y="0"/>
                    <a:pt x="162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14167" y="4456037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技术层面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147956" y="4945211"/>
              <a:ext cx="3327636" cy="86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先前主流技术是</a:t>
              </a:r>
              <a:endParaRPr lang="en-US" altLang="zh-CN" sz="14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javaweb,struts,hibernate,目前主流技术</a:t>
              </a: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是</a:t>
              </a: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spring boot。</a:t>
              </a:r>
              <a:endParaRPr lang="en-US" altLang="zh-CN" sz="14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</p:txBody>
        </p:sp>
      </p:grpSp>
      <p:sp>
        <p:nvSpPr>
          <p:cNvPr id="24" name="statistics-on-laptop_82095"/>
          <p:cNvSpPr>
            <a:spLocks noChangeAspect="1"/>
          </p:cNvSpPr>
          <p:nvPr/>
        </p:nvSpPr>
        <p:spPr bwMode="auto">
          <a:xfrm>
            <a:off x="421167" y="337501"/>
            <a:ext cx="651576" cy="701957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21765" y="2146300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1934" y="1678328"/>
            <a:ext cx="573064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zh-CN" altLang="en-US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目前国外还没有真正意义上的类似于这种的网上共享书城，由于网络盛行。</a:t>
            </a: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  <a:sym typeface="+mn-ea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  <a:sym typeface="+mn-ea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  <a:sym typeface="+mn-ea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zh-CN" altLang="en-US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在各个方面，实体书店的经营模式没有网上来的快，便捷，国外的很多网上书店都有很好的名声，诸如eBay，Depository等等网上书店都是供消费者买的，但他们的现状是营销，而我们的出发点在于传播我们的传统文化，所以国外的这种理念目前我是没有发现的，他们在学校里会体验到免费的书籍，免费的图书馆，但是他们的这种教育模式是竞争式教育，并非全然的自觉式教育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zh-CN" altLang="en-US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微信小程序的流行，Java框架Spring Boot的流行和简便的开发。</a:t>
            </a: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19" name="statistics-on-laptop_82095"/>
          <p:cNvSpPr>
            <a:spLocks noChangeAspect="1"/>
          </p:cNvSpPr>
          <p:nvPr/>
        </p:nvSpPr>
        <p:spPr bwMode="auto">
          <a:xfrm>
            <a:off x="8348535" y="2546423"/>
            <a:ext cx="1688672" cy="2595097"/>
          </a:xfrm>
          <a:custGeom>
            <a:avLst/>
            <a:gdLst>
              <a:gd name="connsiteX0" fmla="*/ 66675 w 215900"/>
              <a:gd name="connsiteY0" fmla="*/ 115887 h 331788"/>
              <a:gd name="connsiteX1" fmla="*/ 149225 w 215900"/>
              <a:gd name="connsiteY1" fmla="*/ 115887 h 331788"/>
              <a:gd name="connsiteX2" fmla="*/ 149225 w 215900"/>
              <a:gd name="connsiteY2" fmla="*/ 250859 h 331788"/>
              <a:gd name="connsiteX3" fmla="*/ 107950 w 215900"/>
              <a:gd name="connsiteY3" fmla="*/ 293687 h 331788"/>
              <a:gd name="connsiteX4" fmla="*/ 66675 w 215900"/>
              <a:gd name="connsiteY4" fmla="*/ 250859 h 331788"/>
              <a:gd name="connsiteX5" fmla="*/ 66675 w 215900"/>
              <a:gd name="connsiteY5" fmla="*/ 115887 h 331788"/>
              <a:gd name="connsiteX6" fmla="*/ 20637 w 215900"/>
              <a:gd name="connsiteY6" fmla="*/ 20637 h 331788"/>
              <a:gd name="connsiteX7" fmla="*/ 20637 w 215900"/>
              <a:gd name="connsiteY7" fmla="*/ 33606 h 331788"/>
              <a:gd name="connsiteX8" fmla="*/ 48003 w 215900"/>
              <a:gd name="connsiteY8" fmla="*/ 33606 h 331788"/>
              <a:gd name="connsiteX9" fmla="*/ 48003 w 215900"/>
              <a:gd name="connsiteY9" fmla="*/ 251491 h 331788"/>
              <a:gd name="connsiteX10" fmla="*/ 107950 w 215900"/>
              <a:gd name="connsiteY10" fmla="*/ 311150 h 331788"/>
              <a:gd name="connsiteX11" fmla="*/ 167896 w 215900"/>
              <a:gd name="connsiteY11" fmla="*/ 251491 h 331788"/>
              <a:gd name="connsiteX12" fmla="*/ 167896 w 215900"/>
              <a:gd name="connsiteY12" fmla="*/ 33606 h 331788"/>
              <a:gd name="connsiteX13" fmla="*/ 195262 w 215900"/>
              <a:gd name="connsiteY13" fmla="*/ 33606 h 331788"/>
              <a:gd name="connsiteX14" fmla="*/ 195262 w 215900"/>
              <a:gd name="connsiteY14" fmla="*/ 20637 h 331788"/>
              <a:gd name="connsiteX15" fmla="*/ 20637 w 215900"/>
              <a:gd name="connsiteY15" fmla="*/ 20637 h 331788"/>
              <a:gd name="connsiteX16" fmla="*/ 0 w 215900"/>
              <a:gd name="connsiteY16" fmla="*/ 0 h 331788"/>
              <a:gd name="connsiteX17" fmla="*/ 215900 w 215900"/>
              <a:gd name="connsiteY17" fmla="*/ 0 h 331788"/>
              <a:gd name="connsiteX18" fmla="*/ 215900 w 215900"/>
              <a:gd name="connsiteY18" fmla="*/ 54434 h 331788"/>
              <a:gd name="connsiteX19" fmla="*/ 188588 w 215900"/>
              <a:gd name="connsiteY19" fmla="*/ 54434 h 331788"/>
              <a:gd name="connsiteX20" fmla="*/ 188588 w 215900"/>
              <a:gd name="connsiteY20" fmla="*/ 251433 h 331788"/>
              <a:gd name="connsiteX21" fmla="*/ 107950 w 215900"/>
              <a:gd name="connsiteY21" fmla="*/ 331788 h 331788"/>
              <a:gd name="connsiteX22" fmla="*/ 27312 w 215900"/>
              <a:gd name="connsiteY22" fmla="*/ 251433 h 331788"/>
              <a:gd name="connsiteX23" fmla="*/ 27312 w 215900"/>
              <a:gd name="connsiteY23" fmla="*/ 54434 h 331788"/>
              <a:gd name="connsiteX24" fmla="*/ 0 w 215900"/>
              <a:gd name="connsiteY24" fmla="*/ 54434 h 331788"/>
              <a:gd name="connsiteX25" fmla="*/ 0 w 215900"/>
              <a:gd name="connsiteY2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5900" h="331788">
                <a:moveTo>
                  <a:pt x="66675" y="115887"/>
                </a:moveTo>
                <a:cubicBezTo>
                  <a:pt x="66675" y="115887"/>
                  <a:pt x="66675" y="115887"/>
                  <a:pt x="149225" y="115887"/>
                </a:cubicBezTo>
                <a:cubicBezTo>
                  <a:pt x="149225" y="115887"/>
                  <a:pt x="149225" y="115887"/>
                  <a:pt x="149225" y="250859"/>
                </a:cubicBezTo>
                <a:cubicBezTo>
                  <a:pt x="149225" y="274220"/>
                  <a:pt x="131167" y="293687"/>
                  <a:pt x="107950" y="293687"/>
                </a:cubicBezTo>
                <a:cubicBezTo>
                  <a:pt x="84733" y="293687"/>
                  <a:pt x="66675" y="274220"/>
                  <a:pt x="66675" y="250859"/>
                </a:cubicBezTo>
                <a:cubicBezTo>
                  <a:pt x="66675" y="250859"/>
                  <a:pt x="66675" y="250859"/>
                  <a:pt x="66675" y="115887"/>
                </a:cubicBezTo>
                <a:close/>
                <a:moveTo>
                  <a:pt x="20637" y="20637"/>
                </a:moveTo>
                <a:cubicBezTo>
                  <a:pt x="20637" y="20637"/>
                  <a:pt x="20637" y="20637"/>
                  <a:pt x="20637" y="33606"/>
                </a:cubicBezTo>
                <a:cubicBezTo>
                  <a:pt x="20637" y="33606"/>
                  <a:pt x="20637" y="33606"/>
                  <a:pt x="48003" y="33606"/>
                </a:cubicBezTo>
                <a:cubicBezTo>
                  <a:pt x="48003" y="33606"/>
                  <a:pt x="48003" y="33606"/>
                  <a:pt x="48003" y="251491"/>
                </a:cubicBezTo>
                <a:cubicBezTo>
                  <a:pt x="48003" y="283914"/>
                  <a:pt x="75370" y="311150"/>
                  <a:pt x="107950" y="311150"/>
                </a:cubicBezTo>
                <a:cubicBezTo>
                  <a:pt x="140529" y="311150"/>
                  <a:pt x="167896" y="283914"/>
                  <a:pt x="167896" y="251491"/>
                </a:cubicBezTo>
                <a:cubicBezTo>
                  <a:pt x="167896" y="251491"/>
                  <a:pt x="167896" y="251491"/>
                  <a:pt x="167896" y="33606"/>
                </a:cubicBezTo>
                <a:cubicBezTo>
                  <a:pt x="167896" y="33606"/>
                  <a:pt x="167896" y="33606"/>
                  <a:pt x="195262" y="33606"/>
                </a:cubicBezTo>
                <a:cubicBezTo>
                  <a:pt x="195262" y="33606"/>
                  <a:pt x="195262" y="33606"/>
                  <a:pt x="195262" y="20637"/>
                </a:cubicBezTo>
                <a:cubicBezTo>
                  <a:pt x="195262" y="20637"/>
                  <a:pt x="195262" y="20637"/>
                  <a:pt x="20637" y="20637"/>
                </a:cubicBezTo>
                <a:close/>
                <a:moveTo>
                  <a:pt x="0" y="0"/>
                </a:moveTo>
                <a:lnTo>
                  <a:pt x="215900" y="0"/>
                </a:lnTo>
                <a:cubicBezTo>
                  <a:pt x="215900" y="0"/>
                  <a:pt x="215900" y="0"/>
                  <a:pt x="215900" y="54434"/>
                </a:cubicBezTo>
                <a:cubicBezTo>
                  <a:pt x="215900" y="54434"/>
                  <a:pt x="215900" y="54434"/>
                  <a:pt x="188588" y="54434"/>
                </a:cubicBezTo>
                <a:cubicBezTo>
                  <a:pt x="188588" y="54434"/>
                  <a:pt x="188588" y="54434"/>
                  <a:pt x="188588" y="251433"/>
                </a:cubicBezTo>
                <a:cubicBezTo>
                  <a:pt x="188588" y="295499"/>
                  <a:pt x="152171" y="331788"/>
                  <a:pt x="107950" y="331788"/>
                </a:cubicBezTo>
                <a:cubicBezTo>
                  <a:pt x="63729" y="331788"/>
                  <a:pt x="27312" y="295499"/>
                  <a:pt x="27312" y="251433"/>
                </a:cubicBezTo>
                <a:cubicBezTo>
                  <a:pt x="27312" y="251433"/>
                  <a:pt x="27312" y="251433"/>
                  <a:pt x="27312" y="54434"/>
                </a:cubicBezTo>
                <a:cubicBezTo>
                  <a:pt x="27312" y="54434"/>
                  <a:pt x="27312" y="54434"/>
                  <a:pt x="0" y="54434"/>
                </a:cubicBezTo>
                <a:cubicBezTo>
                  <a:pt x="0" y="54434"/>
                  <a:pt x="0" y="54434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2739" y="26330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国外研究背景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statistics-on-laptop_82095"/>
          <p:cNvSpPr>
            <a:spLocks noChangeAspect="1"/>
          </p:cNvSpPr>
          <p:nvPr/>
        </p:nvSpPr>
        <p:spPr bwMode="auto">
          <a:xfrm>
            <a:off x="421167" y="337501"/>
            <a:ext cx="651576" cy="701957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1003880" y="1615097"/>
            <a:ext cx="3187753" cy="4441517"/>
          </a:xfrm>
        </p:spPr>
      </p:pic>
      <p:grpSp>
        <p:nvGrpSpPr>
          <p:cNvPr id="12" name="组合 11"/>
          <p:cNvGrpSpPr/>
          <p:nvPr/>
        </p:nvGrpSpPr>
        <p:grpSpPr>
          <a:xfrm>
            <a:off x="5330825" y="1539875"/>
            <a:ext cx="6362700" cy="4253397"/>
            <a:chOff x="6095477" y="1565958"/>
            <a:chExt cx="5240180" cy="3002999"/>
          </a:xfrm>
        </p:grpSpPr>
        <p:sp>
          <p:nvSpPr>
            <p:cNvPr id="5" name="文本框 4"/>
            <p:cNvSpPr txBox="1"/>
            <p:nvPr/>
          </p:nvSpPr>
          <p:spPr>
            <a:xfrm>
              <a:off x="6096000" y="1565958"/>
              <a:ext cx="5161280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Spring Boot&amp;Hibernate&amp;Struts</a:t>
              </a:r>
              <a:endPara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96000" y="2287389"/>
              <a:ext cx="4347845" cy="45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1.spring boot高性能,全面的配置模型,支持传统和现代数据库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3156697"/>
              <a:ext cx="5239657" cy="26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2.hibernate速度快、功能强大、易于扩展、修改和配置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5477" y="3917989"/>
              <a:ext cx="5239657" cy="650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3.Struts框架能够帮助自定义软件开发人员创建易于维护的企业级应用程序。这个框架的USP就是它的插件。它们是JAR包，这意味着它们是可移植的。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339" y="263309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国外的主流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statistics-on-laptop_82095"/>
          <p:cNvSpPr>
            <a:spLocks noChangeAspect="1"/>
          </p:cNvSpPr>
          <p:nvPr/>
        </p:nvSpPr>
        <p:spPr bwMode="auto">
          <a:xfrm>
            <a:off x="421167" y="337501"/>
            <a:ext cx="651576" cy="701957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研究意义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65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技术层面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8815" y="3878334"/>
            <a:ext cx="165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文化层面上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statistics-on-laptop_82095"/>
          <p:cNvSpPr>
            <a:spLocks noChangeAspect="1"/>
          </p:cNvSpPr>
          <p:nvPr/>
        </p:nvSpPr>
        <p:spPr bwMode="auto">
          <a:xfrm>
            <a:off x="3328343" y="2774023"/>
            <a:ext cx="1248882" cy="1210170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15670" y="4664710"/>
            <a:ext cx="212725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72450" y="4664710"/>
            <a:ext cx="212725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占位符 2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915844" y="2022518"/>
            <a:ext cx="3343247" cy="2222500"/>
          </a:xfrm>
        </p:spPr>
      </p:pic>
      <p:sp>
        <p:nvSpPr>
          <p:cNvPr id="31" name="矩形 30"/>
          <p:cNvSpPr/>
          <p:nvPr/>
        </p:nvSpPr>
        <p:spPr>
          <a:xfrm>
            <a:off x="5657215" y="1283970"/>
            <a:ext cx="4433570" cy="474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在技术上，目前主流的Java框架Spring、SpringMVC、Spring Boot也正在如火如荼的发展，虽然学习了Javaweb、Hibernate、struts框架，相比而言，Spring Boot的简化开发简直是Java开发的不二选择，使用这款框架可以快速构建开发环境，开发过程利用三层架构和maven依赖以及相关的自动配置就可以实现基本的业务逻辑。微信小程序也是目前主流技术之一，目前的小程序也是十分火爆，是前端学习者必学的内容。组件化开发、云开发、api调用、微信小游戏开发以及公众号开发都跟小程序开发有一定的联系。作为软件工程的学习者，研究这些技术十分有必要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25074" y="405549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技术层面上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statistics-on-laptop_82095"/>
          <p:cNvSpPr>
            <a:spLocks noChangeAspect="1"/>
          </p:cNvSpPr>
          <p:nvPr/>
        </p:nvSpPr>
        <p:spPr bwMode="auto">
          <a:xfrm>
            <a:off x="533646" y="406682"/>
            <a:ext cx="701957" cy="680198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695326" y="1557338"/>
            <a:ext cx="5400674" cy="2366962"/>
          </a:xfrm>
        </p:spPr>
      </p:pic>
      <p:pic>
        <p:nvPicPr>
          <p:cNvPr id="15" name="图片占位符 1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tretch>
            <a:fillRect/>
          </a:stretch>
        </p:blipFill>
        <p:spPr>
          <a:xfrm>
            <a:off x="6238875" y="4049713"/>
            <a:ext cx="5257800" cy="2366962"/>
          </a:xfrm>
        </p:spPr>
      </p:pic>
      <p:sp>
        <p:nvSpPr>
          <p:cNvPr id="5" name="矩形 4"/>
          <p:cNvSpPr/>
          <p:nvPr/>
        </p:nvSpPr>
        <p:spPr>
          <a:xfrm>
            <a:off x="695325" y="4049713"/>
            <a:ext cx="5400675" cy="2366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8875" y="1557338"/>
            <a:ext cx="5257800" cy="2366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13778" y="1950749"/>
            <a:ext cx="4508629" cy="1634689"/>
            <a:chOff x="8585706" y="2288252"/>
            <a:chExt cx="4508629" cy="1634689"/>
          </a:xfrm>
        </p:grpSpPr>
        <p:sp>
          <p:nvSpPr>
            <p:cNvPr id="17" name="矩形 16"/>
            <p:cNvSpPr/>
            <p:nvPr/>
          </p:nvSpPr>
          <p:spPr>
            <a:xfrm>
              <a:off x="8586341" y="3056801"/>
              <a:ext cx="4507994" cy="86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文化自信，要多读中国历史，弘扬中国历史，我们民族的精神要不断传承，这在我们新一代年轻人身上意味着一场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革命。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85706" y="2288252"/>
              <a:ext cx="3235325" cy="4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响应国家号召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文化自信</a:t>
              </a:r>
              <a:endPara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2825" y="4364355"/>
            <a:ext cx="4507865" cy="1471435"/>
            <a:chOff x="8585706" y="2196812"/>
            <a:chExt cx="4507994" cy="867214"/>
          </a:xfrm>
        </p:grpSpPr>
        <p:sp>
          <p:nvSpPr>
            <p:cNvPr id="21" name="矩形 20"/>
            <p:cNvSpPr/>
            <p:nvPr/>
          </p:nvSpPr>
          <p:spPr>
            <a:xfrm>
              <a:off x="8585706" y="2705871"/>
              <a:ext cx="4507994" cy="358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书读百遍，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其意自现。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世人皆浊我独清，众人皆醉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我独醒。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85706" y="2196812"/>
              <a:ext cx="3874770" cy="249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陶冶心境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增长见识</a:t>
              </a:r>
              <a:endPara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94264" y="373164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文化层面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statistics-on-laptop_82095"/>
          <p:cNvSpPr>
            <a:spLocks noChangeAspect="1"/>
          </p:cNvSpPr>
          <p:nvPr/>
        </p:nvSpPr>
        <p:spPr bwMode="auto">
          <a:xfrm>
            <a:off x="533646" y="406682"/>
            <a:ext cx="701957" cy="680198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692,&quot;width&quot;:4680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微信公众号：PPT模板不求人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WPS 演示</Application>
  <PresentationFormat>自定义</PresentationFormat>
  <Paragraphs>162</Paragraphs>
  <Slides>18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全字库正楷体</vt:lpstr>
      <vt:lpstr>微软雅黑</vt:lpstr>
      <vt:lpstr>Arial Unicode MS</vt:lpstr>
      <vt:lpstr>Calibri</vt:lpstr>
      <vt:lpstr>微信公众号：PPT模板不求人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微信公众号：PPT模板不求人</dc:description>
  <cp:lastModifiedBy>剡夷·呼春雨</cp:lastModifiedBy>
  <cp:revision>82</cp:revision>
  <dcterms:created xsi:type="dcterms:W3CDTF">2017-04-17T03:13:00Z</dcterms:created>
  <dcterms:modified xsi:type="dcterms:W3CDTF">2021-05-08T12:13:52Z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CC1492AA2516419998EB099F5C0BA0FE</vt:lpwstr>
  </property>
  <property fmtid="{D5CDD505-2E9C-101B-9397-08002B2CF9AE}" pid="3" name="KSOProductBuildVer">
    <vt:lpwstr>2052-11.1.0.10495</vt:lpwstr>
  </property>
</Properties>
</file>