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9" r:id="rId5"/>
    <p:sldId id="260" r:id="rId6"/>
    <p:sldId id="261" r:id="rId7"/>
    <p:sldId id="265" r:id="rId8"/>
    <p:sldId id="269" r:id="rId9"/>
    <p:sldId id="282" r:id="rId10"/>
    <p:sldId id="266" r:id="rId11"/>
    <p:sldId id="275" r:id="rId12"/>
    <p:sldId id="267" r:id="rId13"/>
    <p:sldId id="283" r:id="rId14"/>
    <p:sldId id="289" r:id="rId15"/>
    <p:sldId id="264" r:id="rId16"/>
    <p:sldId id="257"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8" autoAdjust="0"/>
    <p:restoredTop sz="94660"/>
  </p:normalViewPr>
  <p:slideViewPr>
    <p:cSldViewPr snapToGrid="0">
      <p:cViewPr varScale="1">
        <p:scale>
          <a:sx n="45" d="100"/>
          <a:sy n="45" d="100"/>
        </p:scale>
        <p:origin x="8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A0AA22-A969-4C85-8D1D-5B5288826A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681B2-E632-4A68-9BCE-BC43D19857F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3681B2-E632-4A68-9BCE-BC43D19857F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90BCD4E-ED3B-4EB6-94A1-3D55AB9BDB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3BB6C-AF9E-4735-9DC0-36386E0994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90BCD4E-ED3B-4EB6-94A1-3D55AB9BDB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3BB6C-AF9E-4735-9DC0-36386E0994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90BCD4E-ED3B-4EB6-94A1-3D55AB9BDB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3BB6C-AF9E-4735-9DC0-36386E0994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90BCD4E-ED3B-4EB6-94A1-3D55AB9BDB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3BB6C-AF9E-4735-9DC0-36386E0994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90BCD4E-ED3B-4EB6-94A1-3D55AB9BDB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3BB6C-AF9E-4735-9DC0-36386E0994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90BCD4E-ED3B-4EB6-94A1-3D55AB9BDB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3BB6C-AF9E-4735-9DC0-36386E0994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90BCD4E-ED3B-4EB6-94A1-3D55AB9BDB6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3BB6C-AF9E-4735-9DC0-36386E0994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90BCD4E-ED3B-4EB6-94A1-3D55AB9BDB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3BB6C-AF9E-4735-9DC0-36386E0994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0BCD4E-ED3B-4EB6-94A1-3D55AB9BDB6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3BB6C-AF9E-4735-9DC0-36386E0994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90BCD4E-ED3B-4EB6-94A1-3D55AB9BDB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3BB6C-AF9E-4735-9DC0-36386E0994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90BCD4E-ED3B-4EB6-94A1-3D55AB9BDB6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3BB6C-AF9E-4735-9DC0-36386E0994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BCD4E-ED3B-4EB6-94A1-3D55AB9BDB6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BB6C-AF9E-4735-9DC0-36386E0994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8" name="等腰三角形 27"/>
          <p:cNvSpPr/>
          <p:nvPr/>
        </p:nvSpPr>
        <p:spPr>
          <a:xfrm rot="794457" flipH="1" flipV="1">
            <a:off x="9967840" y="5454717"/>
            <a:ext cx="1616926" cy="986476"/>
          </a:xfrm>
          <a:prstGeom prst="triangle">
            <a:avLst>
              <a:gd name="adj" fmla="val 44860"/>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等腰三角形 25"/>
          <p:cNvSpPr/>
          <p:nvPr/>
        </p:nvSpPr>
        <p:spPr>
          <a:xfrm rot="794457">
            <a:off x="2438112" y="108371"/>
            <a:ext cx="6358929" cy="5481835"/>
          </a:xfrm>
          <a:prstGeom prst="triangle">
            <a:avLst>
              <a:gd name="adj" fmla="val 100000"/>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9" name="文本框 8"/>
          <p:cNvSpPr txBox="1"/>
          <p:nvPr/>
        </p:nvSpPr>
        <p:spPr>
          <a:xfrm>
            <a:off x="594360" y="2526030"/>
            <a:ext cx="7565390" cy="1568450"/>
          </a:xfrm>
          <a:prstGeom prst="rect">
            <a:avLst/>
          </a:prstGeom>
          <a:noFill/>
          <a:ln w="19050">
            <a:noFill/>
            <a:prstDash val="dash"/>
          </a:ln>
        </p:spPr>
        <p:txBody>
          <a:bodyPr wrap="square" rtlCol="0">
            <a:spAutoFit/>
          </a:bodyPr>
          <a:lstStyle/>
          <a:p>
            <a:pPr algn="ctr"/>
            <a:r>
              <a:rPr lang="zh-CN" altLang="en-US" sz="4800" b="1" dirty="0">
                <a:solidFill>
                  <a:schemeClr val="bg1"/>
                </a:solidFill>
                <a:latin typeface="汉仪良品线简" panose="00020600040101010101" pitchFamily="18" charset="-122"/>
                <a:ea typeface="汉仪良品线简" panose="00020600040101010101" pitchFamily="18" charset="-122"/>
              </a:rPr>
              <a:t>基于微信小程序的网上共享书城的设计与实现</a:t>
            </a:r>
            <a:endParaRPr lang="zh-CN" altLang="en-US" sz="4800" b="1" dirty="0">
              <a:solidFill>
                <a:schemeClr val="bg1"/>
              </a:solidFill>
              <a:latin typeface="汉仪良品线简" panose="00020600040101010101" pitchFamily="18" charset="-122"/>
              <a:ea typeface="汉仪良品线简" panose="00020600040101010101" pitchFamily="18" charset="-122"/>
            </a:endParaRPr>
          </a:p>
        </p:txBody>
      </p:sp>
      <p:sp>
        <p:nvSpPr>
          <p:cNvPr id="10" name="矩形 9"/>
          <p:cNvSpPr/>
          <p:nvPr/>
        </p:nvSpPr>
        <p:spPr>
          <a:xfrm>
            <a:off x="6457071" y="5521831"/>
            <a:ext cx="4550027" cy="368300"/>
          </a:xfrm>
          <a:prstGeom prst="rect">
            <a:avLst/>
          </a:prstGeom>
        </p:spPr>
        <p:txBody>
          <a:bodyPr wrap="square">
            <a:spAutoFit/>
          </a:bodyPr>
          <a:lstStyle/>
          <a:p>
            <a:pPr algn="r">
              <a:lnSpc>
                <a:spcPct val="150000"/>
              </a:lnSpc>
            </a:pPr>
            <a:r>
              <a:rPr lang="en-US" altLang="zh-CN" sz="1200" dirty="0">
                <a:solidFill>
                  <a:schemeClr val="bg1"/>
                </a:solidFill>
                <a:latin typeface="全字库正楷体" panose="02010604000101010101" pitchFamily="2" charset="-122"/>
                <a:ea typeface="全字库正楷体" panose="02010604000101010101" pitchFamily="2" charset="-122"/>
                <a:cs typeface="全字库正楷体" panose="02010604000101010101" pitchFamily="2" charset="-122"/>
              </a:rPr>
              <a:t>Online sharing bookstore based on wechat applet</a:t>
            </a:r>
            <a:endParaRPr lang="en-US" altLang="zh-CN" sz="1200" dirty="0">
              <a:solidFill>
                <a:schemeClr val="bg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nvGrpSpPr>
          <p:cNvPr id="11" name="Group 18"/>
          <p:cNvGrpSpPr/>
          <p:nvPr/>
        </p:nvGrpSpPr>
        <p:grpSpPr>
          <a:xfrm>
            <a:off x="10156606" y="2525976"/>
            <a:ext cx="717719" cy="719277"/>
            <a:chOff x="6757397" y="1911836"/>
            <a:chExt cx="1329125" cy="1332010"/>
          </a:xfrm>
        </p:grpSpPr>
        <p:sp>
          <p:nvSpPr>
            <p:cNvPr id="12" name="Shape 1459"/>
            <p:cNvSpPr/>
            <p:nvPr/>
          </p:nvSpPr>
          <p:spPr>
            <a:xfrm>
              <a:off x="6757397" y="1911836"/>
              <a:ext cx="1329125" cy="133201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7F7F7F"/>
            </a:solidFill>
            <a:ln w="12700">
              <a:miter lim="400000"/>
            </a:ln>
          </p:spPr>
          <p:txBody>
            <a:bodyPr lIns="38100" tIns="38100" rIns="38100" bIns="38100" anchor="ctr"/>
            <a:lstStyle/>
            <a:p>
              <a:pPr lvl="0"/>
              <a:endParaRPr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3" name="Freeform 37"/>
            <p:cNvSpPr>
              <a:spLocks noEditPoints="1"/>
            </p:cNvSpPr>
            <p:nvPr/>
          </p:nvSpPr>
          <p:spPr bwMode="auto">
            <a:xfrm>
              <a:off x="7148741" y="2291772"/>
              <a:ext cx="576080" cy="572087"/>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bg1"/>
            </a:solidFill>
            <a:ln>
              <a:noFill/>
            </a:ln>
          </p:spPr>
          <p:txBody>
            <a:bodyPr vert="horz" wrap="square" lIns="121920" tIns="60960" rIns="121920" bIns="60960" numCol="1" anchor="t" anchorCtr="0" compatLnSpc="1"/>
            <a:lstStyle/>
            <a:p>
              <a:endParaRPr lang="en-US" sz="240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nvGrpSpPr>
          <p:cNvPr id="14" name="Group 15"/>
          <p:cNvGrpSpPr/>
          <p:nvPr/>
        </p:nvGrpSpPr>
        <p:grpSpPr>
          <a:xfrm>
            <a:off x="8160025" y="2525976"/>
            <a:ext cx="717736" cy="719277"/>
            <a:chOff x="1611767" y="1911836"/>
            <a:chExt cx="1329157" cy="1332010"/>
          </a:xfrm>
        </p:grpSpPr>
        <p:sp>
          <p:nvSpPr>
            <p:cNvPr id="15" name="Shape 1453"/>
            <p:cNvSpPr/>
            <p:nvPr/>
          </p:nvSpPr>
          <p:spPr>
            <a:xfrm>
              <a:off x="1611767" y="1911836"/>
              <a:ext cx="1329157" cy="133201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7F7F7F"/>
            </a:solidFill>
            <a:ln w="12700">
              <a:miter lim="400000"/>
            </a:ln>
          </p:spPr>
          <p:txBody>
            <a:bodyPr lIns="38100" tIns="38100" rIns="38100" bIns="38100" anchor="ctr"/>
            <a:lstStyle/>
            <a:p>
              <a:pPr lvl="0"/>
              <a:endParaRPr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nvGrpSpPr>
            <p:cNvPr id="16" name="Group 34"/>
            <p:cNvGrpSpPr/>
            <p:nvPr/>
          </p:nvGrpSpPr>
          <p:grpSpPr>
            <a:xfrm>
              <a:off x="1999275" y="2288454"/>
              <a:ext cx="549006" cy="549006"/>
              <a:chOff x="2522538" y="2108200"/>
              <a:chExt cx="376238" cy="376238"/>
            </a:xfrm>
            <a:solidFill>
              <a:schemeClr val="bg1"/>
            </a:solidFill>
          </p:grpSpPr>
          <p:sp>
            <p:nvSpPr>
              <p:cNvPr id="17" name="Freeform 54"/>
              <p:cNvSpPr/>
              <p:nvPr/>
            </p:nvSpPr>
            <p:spPr bwMode="auto">
              <a:xfrm>
                <a:off x="2522538" y="2319338"/>
                <a:ext cx="163513" cy="71438"/>
              </a:xfrm>
              <a:custGeom>
                <a:avLst/>
                <a:gdLst>
                  <a:gd name="T0" fmla="*/ 3 w 28"/>
                  <a:gd name="T1" fmla="*/ 10 h 12"/>
                  <a:gd name="T2" fmla="*/ 10 w 28"/>
                  <a:gd name="T3" fmla="*/ 12 h 12"/>
                  <a:gd name="T4" fmla="*/ 28 w 28"/>
                  <a:gd name="T5" fmla="*/ 8 h 12"/>
                  <a:gd name="T6" fmla="*/ 5 w 28"/>
                  <a:gd name="T7" fmla="*/ 1 h 12"/>
                  <a:gd name="T8" fmla="*/ 2 w 28"/>
                  <a:gd name="T9" fmla="*/ 1 h 12"/>
                  <a:gd name="T10" fmla="*/ 0 w 28"/>
                  <a:gd name="T11" fmla="*/ 5 h 12"/>
                  <a:gd name="T12" fmla="*/ 0 w 28"/>
                  <a:gd name="T13" fmla="*/ 6 h 12"/>
                  <a:gd name="T14" fmla="*/ 3 w 28"/>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2">
                    <a:moveTo>
                      <a:pt x="3" y="10"/>
                    </a:moveTo>
                    <a:cubicBezTo>
                      <a:pt x="10" y="12"/>
                      <a:pt x="10" y="12"/>
                      <a:pt x="10" y="12"/>
                    </a:cubicBezTo>
                    <a:cubicBezTo>
                      <a:pt x="28" y="8"/>
                      <a:pt x="28" y="8"/>
                      <a:pt x="28" y="8"/>
                    </a:cubicBezTo>
                    <a:cubicBezTo>
                      <a:pt x="5" y="1"/>
                      <a:pt x="5" y="1"/>
                      <a:pt x="5" y="1"/>
                    </a:cubicBezTo>
                    <a:cubicBezTo>
                      <a:pt x="4" y="0"/>
                      <a:pt x="3" y="1"/>
                      <a:pt x="2" y="1"/>
                    </a:cubicBezTo>
                    <a:cubicBezTo>
                      <a:pt x="1" y="2"/>
                      <a:pt x="0" y="3"/>
                      <a:pt x="0" y="5"/>
                    </a:cubicBezTo>
                    <a:cubicBezTo>
                      <a:pt x="0" y="6"/>
                      <a:pt x="0" y="6"/>
                      <a:pt x="0" y="6"/>
                    </a:cubicBezTo>
                    <a:cubicBezTo>
                      <a:pt x="0" y="8"/>
                      <a:pt x="1" y="9"/>
                      <a:pt x="3" y="10"/>
                    </a:cubicBezTo>
                    <a:close/>
                  </a:path>
                </a:pathLst>
              </a:custGeom>
              <a:grpFill/>
              <a:ln>
                <a:noFill/>
              </a:ln>
            </p:spPr>
            <p:txBody>
              <a:bodyPr vert="horz" wrap="square" lIns="91440" tIns="45720" rIns="91440" bIns="45720" numCol="1" anchor="t" anchorCtr="0" compatLnSpc="1"/>
              <a:lstStyle/>
              <a:p>
                <a:endParaRPr lang="id-ID">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8" name="Freeform 55"/>
              <p:cNvSpPr/>
              <p:nvPr/>
            </p:nvSpPr>
            <p:spPr bwMode="auto">
              <a:xfrm>
                <a:off x="2774950" y="2425700"/>
                <a:ext cx="123825" cy="58738"/>
              </a:xfrm>
              <a:custGeom>
                <a:avLst/>
                <a:gdLst>
                  <a:gd name="T0" fmla="*/ 18 w 21"/>
                  <a:gd name="T1" fmla="*/ 0 h 10"/>
                  <a:gd name="T2" fmla="*/ 18 w 21"/>
                  <a:gd name="T3" fmla="*/ 0 h 10"/>
                  <a:gd name="T4" fmla="*/ 0 w 21"/>
                  <a:gd name="T5" fmla="*/ 5 h 10"/>
                  <a:gd name="T6" fmla="*/ 16 w 21"/>
                  <a:gd name="T7" fmla="*/ 10 h 10"/>
                  <a:gd name="T8" fmla="*/ 19 w 21"/>
                  <a:gd name="T9" fmla="*/ 9 h 10"/>
                  <a:gd name="T10" fmla="*/ 21 w 21"/>
                  <a:gd name="T11" fmla="*/ 6 h 10"/>
                  <a:gd name="T12" fmla="*/ 21 w 21"/>
                  <a:gd name="T13" fmla="*/ 4 h 10"/>
                  <a:gd name="T14" fmla="*/ 18 w 2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8" y="0"/>
                    </a:moveTo>
                    <a:cubicBezTo>
                      <a:pt x="18" y="0"/>
                      <a:pt x="18" y="0"/>
                      <a:pt x="18" y="0"/>
                    </a:cubicBezTo>
                    <a:cubicBezTo>
                      <a:pt x="0" y="5"/>
                      <a:pt x="0" y="5"/>
                      <a:pt x="0" y="5"/>
                    </a:cubicBezTo>
                    <a:cubicBezTo>
                      <a:pt x="16" y="10"/>
                      <a:pt x="16" y="10"/>
                      <a:pt x="16" y="10"/>
                    </a:cubicBezTo>
                    <a:cubicBezTo>
                      <a:pt x="17" y="10"/>
                      <a:pt x="18" y="10"/>
                      <a:pt x="19" y="9"/>
                    </a:cubicBezTo>
                    <a:cubicBezTo>
                      <a:pt x="20" y="8"/>
                      <a:pt x="21" y="7"/>
                      <a:pt x="21" y="6"/>
                    </a:cubicBezTo>
                    <a:cubicBezTo>
                      <a:pt x="21" y="4"/>
                      <a:pt x="21" y="4"/>
                      <a:pt x="21" y="4"/>
                    </a:cubicBezTo>
                    <a:cubicBezTo>
                      <a:pt x="21" y="2"/>
                      <a:pt x="20" y="1"/>
                      <a:pt x="18" y="0"/>
                    </a:cubicBezTo>
                    <a:close/>
                  </a:path>
                </a:pathLst>
              </a:custGeom>
              <a:grpFill/>
              <a:ln>
                <a:noFill/>
              </a:ln>
            </p:spPr>
            <p:txBody>
              <a:bodyPr vert="horz" wrap="square" lIns="91440" tIns="45720" rIns="91440" bIns="45720" numCol="1" anchor="t" anchorCtr="0" compatLnSpc="1"/>
              <a:lstStyle/>
              <a:p>
                <a:endParaRPr lang="id-ID">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9" name="Freeform 56"/>
              <p:cNvSpPr/>
              <p:nvPr/>
            </p:nvSpPr>
            <p:spPr bwMode="auto">
              <a:xfrm>
                <a:off x="2522538" y="2343150"/>
                <a:ext cx="376238" cy="141288"/>
              </a:xfrm>
              <a:custGeom>
                <a:avLst/>
                <a:gdLst>
                  <a:gd name="T0" fmla="*/ 62 w 64"/>
                  <a:gd name="T1" fmla="*/ 1 h 24"/>
                  <a:gd name="T2" fmla="*/ 60 w 64"/>
                  <a:gd name="T3" fmla="*/ 0 h 24"/>
                  <a:gd name="T4" fmla="*/ 59 w 64"/>
                  <a:gd name="T5" fmla="*/ 0 h 24"/>
                  <a:gd name="T6" fmla="*/ 3 w 64"/>
                  <a:gd name="T7" fmla="*/ 14 h 24"/>
                  <a:gd name="T8" fmla="*/ 0 w 64"/>
                  <a:gd name="T9" fmla="*/ 18 h 24"/>
                  <a:gd name="T10" fmla="*/ 0 w 64"/>
                  <a:gd name="T11" fmla="*/ 20 h 24"/>
                  <a:gd name="T12" fmla="*/ 2 w 64"/>
                  <a:gd name="T13" fmla="*/ 23 h 24"/>
                  <a:gd name="T14" fmla="*/ 4 w 64"/>
                  <a:gd name="T15" fmla="*/ 24 h 24"/>
                  <a:gd name="T16" fmla="*/ 5 w 64"/>
                  <a:gd name="T17" fmla="*/ 24 h 24"/>
                  <a:gd name="T18" fmla="*/ 61 w 64"/>
                  <a:gd name="T19" fmla="*/ 10 h 24"/>
                  <a:gd name="T20" fmla="*/ 64 w 64"/>
                  <a:gd name="T21" fmla="*/ 6 h 24"/>
                  <a:gd name="T22" fmla="*/ 64 w 64"/>
                  <a:gd name="T23" fmla="*/ 4 h 24"/>
                  <a:gd name="T24" fmla="*/ 62 w 64"/>
                  <a:gd name="T2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4">
                    <a:moveTo>
                      <a:pt x="62" y="1"/>
                    </a:moveTo>
                    <a:cubicBezTo>
                      <a:pt x="62" y="1"/>
                      <a:pt x="61" y="0"/>
                      <a:pt x="60" y="0"/>
                    </a:cubicBezTo>
                    <a:cubicBezTo>
                      <a:pt x="59" y="0"/>
                      <a:pt x="59" y="0"/>
                      <a:pt x="59" y="0"/>
                    </a:cubicBezTo>
                    <a:cubicBezTo>
                      <a:pt x="3" y="14"/>
                      <a:pt x="3" y="14"/>
                      <a:pt x="3" y="14"/>
                    </a:cubicBezTo>
                    <a:cubicBezTo>
                      <a:pt x="1" y="15"/>
                      <a:pt x="0" y="16"/>
                      <a:pt x="0" y="18"/>
                    </a:cubicBezTo>
                    <a:cubicBezTo>
                      <a:pt x="0" y="20"/>
                      <a:pt x="0" y="20"/>
                      <a:pt x="0" y="20"/>
                    </a:cubicBezTo>
                    <a:cubicBezTo>
                      <a:pt x="0" y="21"/>
                      <a:pt x="1" y="22"/>
                      <a:pt x="2" y="23"/>
                    </a:cubicBezTo>
                    <a:cubicBezTo>
                      <a:pt x="2" y="24"/>
                      <a:pt x="3" y="24"/>
                      <a:pt x="4" y="24"/>
                    </a:cubicBezTo>
                    <a:cubicBezTo>
                      <a:pt x="5" y="24"/>
                      <a:pt x="5" y="24"/>
                      <a:pt x="5" y="24"/>
                    </a:cubicBezTo>
                    <a:cubicBezTo>
                      <a:pt x="61" y="10"/>
                      <a:pt x="61" y="10"/>
                      <a:pt x="61" y="10"/>
                    </a:cubicBezTo>
                    <a:cubicBezTo>
                      <a:pt x="63" y="9"/>
                      <a:pt x="64" y="8"/>
                      <a:pt x="64" y="6"/>
                    </a:cubicBezTo>
                    <a:cubicBezTo>
                      <a:pt x="64" y="4"/>
                      <a:pt x="64" y="4"/>
                      <a:pt x="64" y="4"/>
                    </a:cubicBezTo>
                    <a:cubicBezTo>
                      <a:pt x="64" y="3"/>
                      <a:pt x="63" y="2"/>
                      <a:pt x="62" y="1"/>
                    </a:cubicBezTo>
                    <a:close/>
                  </a:path>
                </a:pathLst>
              </a:custGeom>
              <a:grpFill/>
              <a:ln>
                <a:noFill/>
              </a:ln>
            </p:spPr>
            <p:txBody>
              <a:bodyPr vert="horz" wrap="square" lIns="91440" tIns="45720" rIns="91440" bIns="45720" numCol="1" anchor="t" anchorCtr="0" compatLnSpc="1"/>
              <a:lstStyle/>
              <a:p>
                <a:endParaRPr lang="id-ID">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20" name="Freeform 57"/>
              <p:cNvSpPr>
                <a:spLocks noEditPoints="1"/>
              </p:cNvSpPr>
              <p:nvPr/>
            </p:nvSpPr>
            <p:spPr bwMode="auto">
              <a:xfrm>
                <a:off x="2605088" y="2108200"/>
                <a:ext cx="217488" cy="258763"/>
              </a:xfrm>
              <a:custGeom>
                <a:avLst/>
                <a:gdLst>
                  <a:gd name="T0" fmla="*/ 8 w 37"/>
                  <a:gd name="T1" fmla="*/ 32 h 44"/>
                  <a:gd name="T2" fmla="*/ 31 w 37"/>
                  <a:gd name="T3" fmla="*/ 35 h 44"/>
                  <a:gd name="T4" fmla="*/ 20 w 37"/>
                  <a:gd name="T5" fmla="*/ 0 h 44"/>
                  <a:gd name="T6" fmla="*/ 8 w 37"/>
                  <a:gd name="T7" fmla="*/ 32 h 44"/>
                  <a:gd name="T8" fmla="*/ 15 w 37"/>
                  <a:gd name="T9" fmla="*/ 28 h 44"/>
                  <a:gd name="T10" fmla="*/ 21 w 37"/>
                  <a:gd name="T11" fmla="*/ 16 h 44"/>
                  <a:gd name="T12" fmla="*/ 20 w 37"/>
                  <a:gd name="T13" fmla="*/ 36 h 44"/>
                  <a:gd name="T14" fmla="*/ 15 w 37"/>
                  <a:gd name="T15" fmla="*/ 2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4">
                    <a:moveTo>
                      <a:pt x="8" y="32"/>
                    </a:moveTo>
                    <a:cubicBezTo>
                      <a:pt x="11" y="40"/>
                      <a:pt x="24" y="44"/>
                      <a:pt x="31" y="35"/>
                    </a:cubicBezTo>
                    <a:cubicBezTo>
                      <a:pt x="37" y="25"/>
                      <a:pt x="31" y="10"/>
                      <a:pt x="20" y="0"/>
                    </a:cubicBezTo>
                    <a:cubicBezTo>
                      <a:pt x="22" y="11"/>
                      <a:pt x="0" y="15"/>
                      <a:pt x="8" y="32"/>
                    </a:cubicBezTo>
                    <a:close/>
                    <a:moveTo>
                      <a:pt x="15" y="28"/>
                    </a:moveTo>
                    <a:cubicBezTo>
                      <a:pt x="17" y="26"/>
                      <a:pt x="21" y="24"/>
                      <a:pt x="21" y="16"/>
                    </a:cubicBezTo>
                    <a:cubicBezTo>
                      <a:pt x="31" y="22"/>
                      <a:pt x="27" y="38"/>
                      <a:pt x="20" y="36"/>
                    </a:cubicBezTo>
                    <a:cubicBezTo>
                      <a:pt x="13" y="35"/>
                      <a:pt x="13" y="30"/>
                      <a:pt x="15" y="28"/>
                    </a:cubicBezTo>
                    <a:close/>
                  </a:path>
                </a:pathLst>
              </a:custGeom>
              <a:grpFill/>
              <a:ln>
                <a:noFill/>
              </a:ln>
            </p:spPr>
            <p:txBody>
              <a:bodyPr vert="horz" wrap="square" lIns="91440" tIns="45720" rIns="91440" bIns="45720" numCol="1" anchor="t" anchorCtr="0" compatLnSpc="1"/>
              <a:lstStyle/>
              <a:p>
                <a:endParaRPr lang="id-ID">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grpSp>
        <p:nvGrpSpPr>
          <p:cNvPr id="21" name="Group 16"/>
          <p:cNvGrpSpPr/>
          <p:nvPr/>
        </p:nvGrpSpPr>
        <p:grpSpPr>
          <a:xfrm>
            <a:off x="9158639" y="2525976"/>
            <a:ext cx="717719" cy="719277"/>
            <a:chOff x="4110991" y="1911836"/>
            <a:chExt cx="1329125" cy="1332010"/>
          </a:xfrm>
        </p:grpSpPr>
        <p:sp>
          <p:nvSpPr>
            <p:cNvPr id="22" name="Shape 1455"/>
            <p:cNvSpPr/>
            <p:nvPr/>
          </p:nvSpPr>
          <p:spPr>
            <a:xfrm>
              <a:off x="4110991" y="1911836"/>
              <a:ext cx="1329125" cy="133201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9CC8BC"/>
            </a:solidFill>
            <a:ln w="12700">
              <a:miter lim="400000"/>
            </a:ln>
          </p:spPr>
          <p:txBody>
            <a:bodyPr lIns="38100" tIns="38100" rIns="38100" bIns="38100" anchor="ctr"/>
            <a:lstStyle/>
            <a:p>
              <a:pPr lvl="0"/>
              <a:endParaRPr>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nvGrpSpPr>
            <p:cNvPr id="23" name="Group 14"/>
            <p:cNvGrpSpPr/>
            <p:nvPr/>
          </p:nvGrpSpPr>
          <p:grpSpPr>
            <a:xfrm>
              <a:off x="4451842" y="2392389"/>
              <a:ext cx="654608" cy="412493"/>
              <a:chOff x="4489942" y="2400010"/>
              <a:chExt cx="551353" cy="347428"/>
            </a:xfrm>
          </p:grpSpPr>
          <p:sp>
            <p:nvSpPr>
              <p:cNvPr id="24" name="AutoShape 455"/>
              <p:cNvSpPr/>
              <p:nvPr/>
            </p:nvSpPr>
            <p:spPr bwMode="auto">
              <a:xfrm>
                <a:off x="4489942" y="2499549"/>
                <a:ext cx="196569" cy="247889"/>
              </a:xfrm>
              <a:custGeom>
                <a:avLst/>
                <a:gdLst>
                  <a:gd name="T0" fmla="*/ 0 w 21470"/>
                  <a:gd name="T1" fmla="*/ 0 h 21600"/>
                  <a:gd name="T2" fmla="*/ 0 w 21470"/>
                  <a:gd name="T3" fmla="*/ 0 h 21600"/>
                  <a:gd name="T4" fmla="*/ 0 w 21470"/>
                  <a:gd name="T5" fmla="*/ 0 h 21600"/>
                  <a:gd name="T6" fmla="*/ 0 w 21470"/>
                  <a:gd name="T7" fmla="*/ 0 h 21600"/>
                  <a:gd name="T8" fmla="*/ 0 w 21470"/>
                  <a:gd name="T9" fmla="*/ 0 h 21600"/>
                  <a:gd name="T10" fmla="*/ 0 w 21470"/>
                  <a:gd name="T11" fmla="*/ 0 h 21600"/>
                  <a:gd name="T12" fmla="*/ 0 w 21470"/>
                  <a:gd name="T13" fmla="*/ 0 h 21600"/>
                  <a:gd name="T14" fmla="*/ 0 w 21470"/>
                  <a:gd name="T15" fmla="*/ 0 h 21600"/>
                  <a:gd name="T16" fmla="*/ 0 w 21470"/>
                  <a:gd name="T17" fmla="*/ 0 h 21600"/>
                  <a:gd name="T18" fmla="*/ 0 w 21470"/>
                  <a:gd name="T19" fmla="*/ 0 h 21600"/>
                  <a:gd name="T20" fmla="*/ 0 w 21470"/>
                  <a:gd name="T21" fmla="*/ 0 h 21600"/>
                  <a:gd name="T22" fmla="*/ 0 w 21470"/>
                  <a:gd name="T23" fmla="*/ 0 h 21600"/>
                  <a:gd name="T24" fmla="*/ 0 w 21470"/>
                  <a:gd name="T25" fmla="*/ 0 h 21600"/>
                  <a:gd name="T26" fmla="*/ 0 w 21470"/>
                  <a:gd name="T27" fmla="*/ 0 h 21600"/>
                  <a:gd name="T28" fmla="*/ 0 w 21470"/>
                  <a:gd name="T29" fmla="*/ 0 h 21600"/>
                  <a:gd name="T30" fmla="*/ 0 w 21470"/>
                  <a:gd name="T31" fmla="*/ 0 h 21600"/>
                  <a:gd name="T32" fmla="*/ 0 w 21470"/>
                  <a:gd name="T33" fmla="*/ 0 h 21600"/>
                  <a:gd name="T34" fmla="*/ 0 w 21470"/>
                  <a:gd name="T35" fmla="*/ 0 h 21600"/>
                  <a:gd name="T36" fmla="*/ 0 w 2147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solidFill>
                <a:schemeClr val="bg1"/>
              </a:solidFill>
              <a:ln>
                <a:noFill/>
              </a:ln>
            </p:spPr>
            <p:txBody>
              <a:bodyPr lIns="0" tIns="0" rIns="0" bIns="0"/>
              <a:lstStyle/>
              <a:p>
                <a:pPr defTabSz="608965"/>
                <a:endParaRPr lang="en-US" sz="2400">
                  <a:solidFill>
                    <a:prstClr val="black"/>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25" name="AutoShape 456"/>
              <p:cNvSpPr/>
              <p:nvPr/>
            </p:nvSpPr>
            <p:spPr bwMode="auto">
              <a:xfrm>
                <a:off x="4651033" y="2400010"/>
                <a:ext cx="390262" cy="3407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solidFill>
                <a:schemeClr val="bg1"/>
              </a:solidFill>
              <a:ln>
                <a:noFill/>
              </a:ln>
            </p:spPr>
            <p:txBody>
              <a:bodyPr lIns="0" tIns="0" rIns="0" bIns="0"/>
              <a:lstStyle/>
              <a:p>
                <a:pPr defTabSz="608965"/>
                <a:endParaRPr lang="en-US" sz="2400">
                  <a:solidFill>
                    <a:prstClr val="black"/>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sp>
        <p:nvSpPr>
          <p:cNvPr id="27" name="等腰三角形 26"/>
          <p:cNvSpPr/>
          <p:nvPr/>
        </p:nvSpPr>
        <p:spPr>
          <a:xfrm rot="794457" flipH="1" flipV="1">
            <a:off x="2557531" y="1850524"/>
            <a:ext cx="2059795" cy="1727256"/>
          </a:xfrm>
          <a:prstGeom prst="triangle">
            <a:avLst>
              <a:gd name="adj" fmla="val 44860"/>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4232910" y="4195445"/>
            <a:ext cx="3371215" cy="1198880"/>
          </a:xfrm>
          <a:prstGeom prst="rect">
            <a:avLst/>
          </a:prstGeom>
          <a:noFill/>
        </p:spPr>
        <p:txBody>
          <a:bodyPr wrap="square" rtlCol="0">
            <a:spAutoFit/>
          </a:bodyPr>
          <a:p>
            <a:r>
              <a:rPr lang="zh-CN" altLang="en-US"/>
              <a:t>姓名：石义钊</a:t>
            </a:r>
            <a:endParaRPr lang="zh-CN" altLang="en-US"/>
          </a:p>
          <a:p>
            <a:r>
              <a:rPr lang="zh-CN" altLang="en-US"/>
              <a:t>学号：</a:t>
            </a:r>
            <a:r>
              <a:rPr lang="en-US" altLang="zh-CN"/>
              <a:t>201722110820021</a:t>
            </a:r>
            <a:endParaRPr lang="en-US" altLang="zh-CN"/>
          </a:p>
          <a:p>
            <a:r>
              <a:rPr lang="zh-CN" altLang="en-US"/>
              <a:t>专业年级：</a:t>
            </a:r>
            <a:r>
              <a:rPr lang="en-US" altLang="zh-CN"/>
              <a:t>1703</a:t>
            </a:r>
            <a:r>
              <a:rPr lang="zh-CN" altLang="en-US"/>
              <a:t>软件工程</a:t>
            </a:r>
            <a:endParaRPr lang="zh-CN" altLang="en-US"/>
          </a:p>
          <a:p>
            <a:r>
              <a:rPr lang="zh-CN" altLang="en-US"/>
              <a:t>指导教师：金红</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22276" y="2599223"/>
            <a:ext cx="1872924" cy="1200329"/>
          </a:xfrm>
          <a:prstGeom prst="rect">
            <a:avLst/>
          </a:prstGeom>
          <a:noFill/>
        </p:spPr>
        <p:txBody>
          <a:bodyPr wrap="square" rtlCol="0">
            <a:spAutoFit/>
          </a:bodyPr>
          <a:lstStyle/>
          <a:p>
            <a:pPr algn="r"/>
            <a:r>
              <a:rPr lang="en-US" altLang="zh-CN" sz="7200" dirty="0">
                <a:latin typeface="Agency FB" panose="020B0503020202020204" pitchFamily="34" charset="0"/>
                <a:ea typeface="华文新魏" panose="02010800040101010101" pitchFamily="2" charset="-122"/>
              </a:rPr>
              <a:t>0 4</a:t>
            </a:r>
            <a:endParaRPr lang="zh-CN" altLang="en-US" sz="7200" dirty="0">
              <a:latin typeface="Agency FB" panose="020B0503020202020204" pitchFamily="34" charset="0"/>
              <a:ea typeface="华文新魏" panose="02010800040101010101" pitchFamily="2" charset="-122"/>
            </a:endParaRPr>
          </a:p>
        </p:txBody>
      </p:sp>
      <p:sp>
        <p:nvSpPr>
          <p:cNvPr id="3" name="文本框 2"/>
          <p:cNvSpPr txBox="1"/>
          <p:nvPr/>
        </p:nvSpPr>
        <p:spPr>
          <a:xfrm>
            <a:off x="312420" y="3799205"/>
            <a:ext cx="6582410" cy="829945"/>
          </a:xfrm>
          <a:prstGeom prst="rect">
            <a:avLst/>
          </a:prstGeom>
          <a:noFill/>
        </p:spPr>
        <p:txBody>
          <a:bodyPr wrap="square" rtlCol="0">
            <a:spAutoFit/>
          </a:bodyPr>
          <a:lstStyle/>
          <a:p>
            <a:pPr>
              <a:lnSpc>
                <a:spcPct val="150000"/>
              </a:lnSpc>
              <a:buClr>
                <a:srgbClr val="CC0099"/>
              </a:buClr>
            </a:pPr>
            <a:r>
              <a:rPr lang="en-US" altLang="zh-CN" sz="3200" dirty="0">
                <a:latin typeface="华文仿宋" panose="02010600040101010101" pitchFamily="2" charset="-122"/>
                <a:ea typeface="华文仿宋" panose="02010600040101010101" pitchFamily="2" charset="-122"/>
                <a:sym typeface="+mn-ea"/>
              </a:rPr>
              <a:t>本课题研究的实施方案、进度安排</a:t>
            </a:r>
            <a:endParaRPr lang="en-US" altLang="zh-CN" sz="3200" dirty="0">
              <a:latin typeface="华文仿宋" panose="02010600040101010101" pitchFamily="2" charset="-122"/>
              <a:ea typeface="华文仿宋" panose="02010600040101010101" pitchFamily="2" charset="-122"/>
            </a:endParaRPr>
          </a:p>
        </p:txBody>
      </p:sp>
      <p:sp>
        <p:nvSpPr>
          <p:cNvPr id="5" name="矩形 4"/>
          <p:cNvSpPr/>
          <p:nvPr/>
        </p:nvSpPr>
        <p:spPr>
          <a:xfrm>
            <a:off x="7005711" y="2757268"/>
            <a:ext cx="5186289" cy="19569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2"/>
          <p:cNvSpPr>
            <a:spLocks noChangeArrowheads="1"/>
          </p:cNvSpPr>
          <p:nvPr/>
        </p:nvSpPr>
        <p:spPr bwMode="auto">
          <a:xfrm>
            <a:off x="2177852" y="5108725"/>
            <a:ext cx="579437" cy="579617"/>
          </a:xfrm>
          <a:prstGeom prst="ellipse">
            <a:avLst/>
          </a:prstGeom>
          <a:solidFill>
            <a:schemeClr val="bg1">
              <a:lumMod val="50000"/>
            </a:schemeClr>
          </a:solidFill>
          <a:ln>
            <a:noFill/>
          </a:ln>
        </p:spPr>
        <p:txBody>
          <a:bodyPr/>
          <a:lstStyle/>
          <a:p>
            <a:endParaRPr lang="zh-CN" altLang="en-US"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3" name="Oval 53"/>
          <p:cNvSpPr>
            <a:spLocks noChangeArrowheads="1"/>
          </p:cNvSpPr>
          <p:nvPr/>
        </p:nvSpPr>
        <p:spPr bwMode="auto">
          <a:xfrm>
            <a:off x="3112888" y="5108725"/>
            <a:ext cx="579438" cy="579617"/>
          </a:xfrm>
          <a:prstGeom prst="ellipse">
            <a:avLst/>
          </a:prstGeom>
          <a:solidFill>
            <a:schemeClr val="bg1">
              <a:lumMod val="50000"/>
            </a:schemeClr>
          </a:solidFill>
          <a:ln>
            <a:noFill/>
          </a:ln>
        </p:spPr>
        <p:txBody>
          <a:bodyPr/>
          <a:lstStyle/>
          <a:p>
            <a:endParaRPr lang="zh-CN" altLang="en-US"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4" name="Oval 54"/>
          <p:cNvSpPr>
            <a:spLocks noChangeArrowheads="1"/>
          </p:cNvSpPr>
          <p:nvPr/>
        </p:nvSpPr>
        <p:spPr bwMode="auto">
          <a:xfrm>
            <a:off x="4046338" y="5108725"/>
            <a:ext cx="579438" cy="579617"/>
          </a:xfrm>
          <a:prstGeom prst="ellipse">
            <a:avLst/>
          </a:prstGeom>
          <a:solidFill>
            <a:schemeClr val="bg1">
              <a:lumMod val="50000"/>
            </a:schemeClr>
          </a:solidFill>
          <a:ln>
            <a:noFill/>
          </a:ln>
        </p:spPr>
        <p:txBody>
          <a:bodyPr/>
          <a:lstStyle/>
          <a:p>
            <a:endParaRPr lang="zh-CN" altLang="en-US"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nvGrpSpPr>
          <p:cNvPr id="5" name="Group 55"/>
          <p:cNvGrpSpPr/>
          <p:nvPr/>
        </p:nvGrpSpPr>
        <p:grpSpPr bwMode="auto">
          <a:xfrm>
            <a:off x="4236839" y="5267524"/>
            <a:ext cx="201613" cy="255667"/>
            <a:chOff x="0" y="0"/>
            <a:chExt cx="127" cy="161"/>
          </a:xfrm>
        </p:grpSpPr>
        <p:sp>
          <p:nvSpPr>
            <p:cNvPr id="6" name="Freeform 56"/>
            <p:cNvSpPr/>
            <p:nvPr/>
          </p:nvSpPr>
          <p:spPr bwMode="auto">
            <a:xfrm>
              <a:off x="0" y="0"/>
              <a:ext cx="127" cy="161"/>
            </a:xfrm>
            <a:custGeom>
              <a:avLst/>
              <a:gdLst>
                <a:gd name="T0" fmla="*/ 17 w 77"/>
                <a:gd name="T1" fmla="*/ 90 h 98"/>
                <a:gd name="T2" fmla="*/ 9 w 77"/>
                <a:gd name="T3" fmla="*/ 90 h 98"/>
                <a:gd name="T4" fmla="*/ 9 w 77"/>
                <a:gd name="T5" fmla="*/ 8 h 98"/>
                <a:gd name="T6" fmla="*/ 72 w 77"/>
                <a:gd name="T7" fmla="*/ 8 h 98"/>
                <a:gd name="T8" fmla="*/ 77 w 77"/>
                <a:gd name="T9" fmla="*/ 4 h 98"/>
                <a:gd name="T10" fmla="*/ 72 w 77"/>
                <a:gd name="T11" fmla="*/ 0 h 98"/>
                <a:gd name="T12" fmla="*/ 4 w 77"/>
                <a:gd name="T13" fmla="*/ 0 h 98"/>
                <a:gd name="T14" fmla="*/ 0 w 77"/>
                <a:gd name="T15" fmla="*/ 4 h 98"/>
                <a:gd name="T16" fmla="*/ 0 w 77"/>
                <a:gd name="T17" fmla="*/ 94 h 98"/>
                <a:gd name="T18" fmla="*/ 4 w 77"/>
                <a:gd name="T19" fmla="*/ 98 h 98"/>
                <a:gd name="T20" fmla="*/ 17 w 77"/>
                <a:gd name="T21" fmla="*/ 98 h 98"/>
                <a:gd name="T22" fmla="*/ 21 w 77"/>
                <a:gd name="T23" fmla="*/ 94 h 98"/>
                <a:gd name="T24" fmla="*/ 17 w 77"/>
                <a:gd name="T25"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98">
                  <a:moveTo>
                    <a:pt x="17" y="90"/>
                  </a:moveTo>
                  <a:cubicBezTo>
                    <a:pt x="9" y="90"/>
                    <a:pt x="9" y="90"/>
                    <a:pt x="9" y="90"/>
                  </a:cubicBezTo>
                  <a:cubicBezTo>
                    <a:pt x="9" y="8"/>
                    <a:pt x="9" y="8"/>
                    <a:pt x="9" y="8"/>
                  </a:cubicBezTo>
                  <a:cubicBezTo>
                    <a:pt x="72" y="8"/>
                    <a:pt x="72" y="8"/>
                    <a:pt x="72" y="8"/>
                  </a:cubicBezTo>
                  <a:cubicBezTo>
                    <a:pt x="75" y="8"/>
                    <a:pt x="77" y="6"/>
                    <a:pt x="77" y="4"/>
                  </a:cubicBezTo>
                  <a:cubicBezTo>
                    <a:pt x="77" y="1"/>
                    <a:pt x="75" y="0"/>
                    <a:pt x="72" y="0"/>
                  </a:cubicBezTo>
                  <a:cubicBezTo>
                    <a:pt x="4" y="0"/>
                    <a:pt x="4" y="0"/>
                    <a:pt x="4" y="0"/>
                  </a:cubicBezTo>
                  <a:cubicBezTo>
                    <a:pt x="2" y="0"/>
                    <a:pt x="0" y="1"/>
                    <a:pt x="0" y="4"/>
                  </a:cubicBezTo>
                  <a:cubicBezTo>
                    <a:pt x="0" y="94"/>
                    <a:pt x="0" y="94"/>
                    <a:pt x="0" y="94"/>
                  </a:cubicBezTo>
                  <a:cubicBezTo>
                    <a:pt x="0" y="97"/>
                    <a:pt x="2" y="98"/>
                    <a:pt x="4" y="98"/>
                  </a:cubicBezTo>
                  <a:cubicBezTo>
                    <a:pt x="17" y="98"/>
                    <a:pt x="17" y="98"/>
                    <a:pt x="17" y="98"/>
                  </a:cubicBezTo>
                  <a:cubicBezTo>
                    <a:pt x="19" y="98"/>
                    <a:pt x="21" y="97"/>
                    <a:pt x="21" y="94"/>
                  </a:cubicBezTo>
                  <a:cubicBezTo>
                    <a:pt x="21" y="92"/>
                    <a:pt x="19" y="90"/>
                    <a:pt x="17" y="9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7" name="Freeform 57"/>
            <p:cNvSpPr/>
            <p:nvPr/>
          </p:nvSpPr>
          <p:spPr bwMode="auto">
            <a:xfrm>
              <a:off x="79" y="94"/>
              <a:ext cx="48" cy="67"/>
            </a:xfrm>
            <a:custGeom>
              <a:avLst/>
              <a:gdLst>
                <a:gd name="T0" fmla="*/ 24 w 29"/>
                <a:gd name="T1" fmla="*/ 0 h 41"/>
                <a:gd name="T2" fmla="*/ 20 w 29"/>
                <a:gd name="T3" fmla="*/ 5 h 41"/>
                <a:gd name="T4" fmla="*/ 20 w 29"/>
                <a:gd name="T5" fmla="*/ 33 h 41"/>
                <a:gd name="T6" fmla="*/ 4 w 29"/>
                <a:gd name="T7" fmla="*/ 33 h 41"/>
                <a:gd name="T8" fmla="*/ 0 w 29"/>
                <a:gd name="T9" fmla="*/ 37 h 41"/>
                <a:gd name="T10" fmla="*/ 4 w 29"/>
                <a:gd name="T11" fmla="*/ 41 h 41"/>
                <a:gd name="T12" fmla="*/ 24 w 29"/>
                <a:gd name="T13" fmla="*/ 41 h 41"/>
                <a:gd name="T14" fmla="*/ 27 w 29"/>
                <a:gd name="T15" fmla="*/ 40 h 41"/>
                <a:gd name="T16" fmla="*/ 29 w 29"/>
                <a:gd name="T17" fmla="*/ 37 h 41"/>
                <a:gd name="T18" fmla="*/ 29 w 29"/>
                <a:gd name="T19" fmla="*/ 5 h 41"/>
                <a:gd name="T20" fmla="*/ 24 w 29"/>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1">
                  <a:moveTo>
                    <a:pt x="24" y="0"/>
                  </a:moveTo>
                  <a:cubicBezTo>
                    <a:pt x="22" y="0"/>
                    <a:pt x="20" y="2"/>
                    <a:pt x="20" y="5"/>
                  </a:cubicBezTo>
                  <a:cubicBezTo>
                    <a:pt x="20" y="33"/>
                    <a:pt x="20" y="33"/>
                    <a:pt x="20" y="33"/>
                  </a:cubicBezTo>
                  <a:cubicBezTo>
                    <a:pt x="4" y="33"/>
                    <a:pt x="4" y="33"/>
                    <a:pt x="4" y="33"/>
                  </a:cubicBezTo>
                  <a:cubicBezTo>
                    <a:pt x="2" y="33"/>
                    <a:pt x="0" y="35"/>
                    <a:pt x="0" y="37"/>
                  </a:cubicBezTo>
                  <a:cubicBezTo>
                    <a:pt x="0" y="40"/>
                    <a:pt x="2" y="41"/>
                    <a:pt x="4" y="41"/>
                  </a:cubicBezTo>
                  <a:cubicBezTo>
                    <a:pt x="24" y="41"/>
                    <a:pt x="24" y="41"/>
                    <a:pt x="24" y="41"/>
                  </a:cubicBezTo>
                  <a:cubicBezTo>
                    <a:pt x="26" y="41"/>
                    <a:pt x="27" y="41"/>
                    <a:pt x="27" y="40"/>
                  </a:cubicBezTo>
                  <a:cubicBezTo>
                    <a:pt x="28" y="39"/>
                    <a:pt x="29" y="38"/>
                    <a:pt x="29" y="37"/>
                  </a:cubicBezTo>
                  <a:cubicBezTo>
                    <a:pt x="29" y="5"/>
                    <a:pt x="29" y="5"/>
                    <a:pt x="29" y="5"/>
                  </a:cubicBezTo>
                  <a:cubicBezTo>
                    <a:pt x="29" y="2"/>
                    <a:pt x="27" y="0"/>
                    <a:pt x="2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8" name="Freeform 58"/>
            <p:cNvSpPr>
              <a:spLocks noEditPoints="1"/>
            </p:cNvSpPr>
            <p:nvPr/>
          </p:nvSpPr>
          <p:spPr bwMode="auto">
            <a:xfrm>
              <a:off x="45" y="33"/>
              <a:ext cx="78" cy="115"/>
            </a:xfrm>
            <a:custGeom>
              <a:avLst/>
              <a:gdLst>
                <a:gd name="T0" fmla="*/ 42 w 48"/>
                <a:gd name="T1" fmla="*/ 2 h 70"/>
                <a:gd name="T2" fmla="*/ 37 w 48"/>
                <a:gd name="T3" fmla="*/ 0 h 70"/>
                <a:gd name="T4" fmla="*/ 28 w 48"/>
                <a:gd name="T5" fmla="*/ 5 h 70"/>
                <a:gd name="T6" fmla="*/ 1 w 48"/>
                <a:gd name="T7" fmla="*/ 53 h 70"/>
                <a:gd name="T8" fmla="*/ 0 w 48"/>
                <a:gd name="T9" fmla="*/ 55 h 70"/>
                <a:gd name="T10" fmla="*/ 1 w 48"/>
                <a:gd name="T11" fmla="*/ 66 h 70"/>
                <a:gd name="T12" fmla="*/ 3 w 48"/>
                <a:gd name="T13" fmla="*/ 69 h 70"/>
                <a:gd name="T14" fmla="*/ 5 w 48"/>
                <a:gd name="T15" fmla="*/ 70 h 70"/>
                <a:gd name="T16" fmla="*/ 7 w 48"/>
                <a:gd name="T17" fmla="*/ 69 h 70"/>
                <a:gd name="T18" fmla="*/ 17 w 48"/>
                <a:gd name="T19" fmla="*/ 64 h 70"/>
                <a:gd name="T20" fmla="*/ 18 w 48"/>
                <a:gd name="T21" fmla="*/ 63 h 70"/>
                <a:gd name="T22" fmla="*/ 46 w 48"/>
                <a:gd name="T23" fmla="*/ 15 h 70"/>
                <a:gd name="T24" fmla="*/ 42 w 48"/>
                <a:gd name="T25" fmla="*/ 2 h 70"/>
                <a:gd name="T26" fmla="*/ 38 w 48"/>
                <a:gd name="T27" fmla="*/ 11 h 70"/>
                <a:gd name="T28" fmla="*/ 11 w 48"/>
                <a:gd name="T29" fmla="*/ 57 h 70"/>
                <a:gd name="T30" fmla="*/ 9 w 48"/>
                <a:gd name="T31" fmla="*/ 59 h 70"/>
                <a:gd name="T32" fmla="*/ 9 w 48"/>
                <a:gd name="T33" fmla="*/ 56 h 70"/>
                <a:gd name="T34" fmla="*/ 36 w 48"/>
                <a:gd name="T35" fmla="*/ 9 h 70"/>
                <a:gd name="T36" fmla="*/ 38 w 48"/>
                <a:gd name="T37" fmla="*/ 9 h 70"/>
                <a:gd name="T38" fmla="*/ 38 w 48"/>
                <a:gd name="T39"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70">
                  <a:moveTo>
                    <a:pt x="42" y="2"/>
                  </a:moveTo>
                  <a:cubicBezTo>
                    <a:pt x="40" y="1"/>
                    <a:pt x="39" y="0"/>
                    <a:pt x="37" y="0"/>
                  </a:cubicBezTo>
                  <a:cubicBezTo>
                    <a:pt x="33" y="0"/>
                    <a:pt x="30" y="2"/>
                    <a:pt x="28" y="5"/>
                  </a:cubicBezTo>
                  <a:cubicBezTo>
                    <a:pt x="1" y="53"/>
                    <a:pt x="1" y="53"/>
                    <a:pt x="1" y="53"/>
                  </a:cubicBezTo>
                  <a:cubicBezTo>
                    <a:pt x="0" y="53"/>
                    <a:pt x="0" y="54"/>
                    <a:pt x="0" y="55"/>
                  </a:cubicBezTo>
                  <a:cubicBezTo>
                    <a:pt x="1" y="66"/>
                    <a:pt x="1" y="66"/>
                    <a:pt x="1" y="66"/>
                  </a:cubicBezTo>
                  <a:cubicBezTo>
                    <a:pt x="1" y="67"/>
                    <a:pt x="2" y="69"/>
                    <a:pt x="3" y="69"/>
                  </a:cubicBezTo>
                  <a:cubicBezTo>
                    <a:pt x="3" y="70"/>
                    <a:pt x="4" y="70"/>
                    <a:pt x="5" y="70"/>
                  </a:cubicBezTo>
                  <a:cubicBezTo>
                    <a:pt x="6" y="70"/>
                    <a:pt x="6" y="70"/>
                    <a:pt x="7" y="69"/>
                  </a:cubicBezTo>
                  <a:cubicBezTo>
                    <a:pt x="17" y="64"/>
                    <a:pt x="17" y="64"/>
                    <a:pt x="17" y="64"/>
                  </a:cubicBezTo>
                  <a:cubicBezTo>
                    <a:pt x="17" y="64"/>
                    <a:pt x="18" y="63"/>
                    <a:pt x="18" y="63"/>
                  </a:cubicBezTo>
                  <a:cubicBezTo>
                    <a:pt x="46" y="15"/>
                    <a:pt x="46" y="15"/>
                    <a:pt x="46" y="15"/>
                  </a:cubicBezTo>
                  <a:cubicBezTo>
                    <a:pt x="48" y="10"/>
                    <a:pt x="47" y="4"/>
                    <a:pt x="42" y="2"/>
                  </a:cubicBezTo>
                  <a:moveTo>
                    <a:pt x="38" y="11"/>
                  </a:moveTo>
                  <a:cubicBezTo>
                    <a:pt x="11" y="57"/>
                    <a:pt x="11" y="57"/>
                    <a:pt x="11" y="57"/>
                  </a:cubicBezTo>
                  <a:cubicBezTo>
                    <a:pt x="9" y="59"/>
                    <a:pt x="9" y="59"/>
                    <a:pt x="9" y="59"/>
                  </a:cubicBezTo>
                  <a:cubicBezTo>
                    <a:pt x="9" y="56"/>
                    <a:pt x="9" y="56"/>
                    <a:pt x="9" y="56"/>
                  </a:cubicBezTo>
                  <a:cubicBezTo>
                    <a:pt x="36" y="9"/>
                    <a:pt x="36" y="9"/>
                    <a:pt x="36" y="9"/>
                  </a:cubicBezTo>
                  <a:cubicBezTo>
                    <a:pt x="36" y="9"/>
                    <a:pt x="37" y="8"/>
                    <a:pt x="38" y="9"/>
                  </a:cubicBezTo>
                  <a:cubicBezTo>
                    <a:pt x="38" y="9"/>
                    <a:pt x="39" y="10"/>
                    <a:pt x="38"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9" name="Freeform 59"/>
            <p:cNvSpPr/>
            <p:nvPr/>
          </p:nvSpPr>
          <p:spPr bwMode="auto">
            <a:xfrm>
              <a:off x="23" y="46"/>
              <a:ext cx="49" cy="13"/>
            </a:xfrm>
            <a:custGeom>
              <a:avLst/>
              <a:gdLst>
                <a:gd name="T0" fmla="*/ 30 w 30"/>
                <a:gd name="T1" fmla="*/ 4 h 8"/>
                <a:gd name="T2" fmla="*/ 26 w 30"/>
                <a:gd name="T3" fmla="*/ 0 h 8"/>
                <a:gd name="T4" fmla="*/ 4 w 30"/>
                <a:gd name="T5" fmla="*/ 0 h 8"/>
                <a:gd name="T6" fmla="*/ 0 w 30"/>
                <a:gd name="T7" fmla="*/ 4 h 8"/>
                <a:gd name="T8" fmla="*/ 4 w 30"/>
                <a:gd name="T9" fmla="*/ 8 h 8"/>
                <a:gd name="T10" fmla="*/ 26 w 30"/>
                <a:gd name="T11" fmla="*/ 8 h 8"/>
                <a:gd name="T12" fmla="*/ 30 w 30"/>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30" y="4"/>
                  </a:moveTo>
                  <a:cubicBezTo>
                    <a:pt x="30" y="2"/>
                    <a:pt x="28" y="0"/>
                    <a:pt x="26" y="0"/>
                  </a:cubicBezTo>
                  <a:cubicBezTo>
                    <a:pt x="4" y="0"/>
                    <a:pt x="4" y="0"/>
                    <a:pt x="4" y="0"/>
                  </a:cubicBezTo>
                  <a:cubicBezTo>
                    <a:pt x="2" y="0"/>
                    <a:pt x="0" y="2"/>
                    <a:pt x="0" y="4"/>
                  </a:cubicBezTo>
                  <a:cubicBezTo>
                    <a:pt x="0" y="6"/>
                    <a:pt x="2" y="8"/>
                    <a:pt x="4" y="8"/>
                  </a:cubicBezTo>
                  <a:cubicBezTo>
                    <a:pt x="26" y="8"/>
                    <a:pt x="26" y="8"/>
                    <a:pt x="26" y="8"/>
                  </a:cubicBezTo>
                  <a:cubicBezTo>
                    <a:pt x="28" y="8"/>
                    <a:pt x="30" y="6"/>
                    <a:pt x="30"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0" name="Freeform 60"/>
            <p:cNvSpPr/>
            <p:nvPr/>
          </p:nvSpPr>
          <p:spPr bwMode="auto">
            <a:xfrm>
              <a:off x="23" y="72"/>
              <a:ext cx="31" cy="15"/>
            </a:xfrm>
            <a:custGeom>
              <a:avLst/>
              <a:gdLst>
                <a:gd name="T0" fmla="*/ 4 w 19"/>
                <a:gd name="T1" fmla="*/ 0 h 9"/>
                <a:gd name="T2" fmla="*/ 0 w 19"/>
                <a:gd name="T3" fmla="*/ 5 h 9"/>
                <a:gd name="T4" fmla="*/ 4 w 19"/>
                <a:gd name="T5" fmla="*/ 9 h 9"/>
                <a:gd name="T6" fmla="*/ 15 w 19"/>
                <a:gd name="T7" fmla="*/ 9 h 9"/>
                <a:gd name="T8" fmla="*/ 19 w 19"/>
                <a:gd name="T9" fmla="*/ 5 h 9"/>
                <a:gd name="T10" fmla="*/ 15 w 19"/>
                <a:gd name="T11" fmla="*/ 0 h 9"/>
                <a:gd name="T12" fmla="*/ 4 w 1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4" y="0"/>
                  </a:moveTo>
                  <a:cubicBezTo>
                    <a:pt x="2" y="0"/>
                    <a:pt x="0" y="2"/>
                    <a:pt x="0" y="5"/>
                  </a:cubicBezTo>
                  <a:cubicBezTo>
                    <a:pt x="0" y="7"/>
                    <a:pt x="2" y="9"/>
                    <a:pt x="4" y="9"/>
                  </a:cubicBezTo>
                  <a:cubicBezTo>
                    <a:pt x="15" y="9"/>
                    <a:pt x="15" y="9"/>
                    <a:pt x="15" y="9"/>
                  </a:cubicBezTo>
                  <a:cubicBezTo>
                    <a:pt x="17" y="9"/>
                    <a:pt x="19" y="7"/>
                    <a:pt x="19" y="5"/>
                  </a:cubicBezTo>
                  <a:cubicBezTo>
                    <a:pt x="19" y="2"/>
                    <a:pt x="17" y="0"/>
                    <a:pt x="15" y="0"/>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nvGrpSpPr>
          <p:cNvPr id="11" name="Group 61"/>
          <p:cNvGrpSpPr/>
          <p:nvPr/>
        </p:nvGrpSpPr>
        <p:grpSpPr bwMode="auto">
          <a:xfrm>
            <a:off x="3271639" y="5267524"/>
            <a:ext cx="258763" cy="258843"/>
            <a:chOff x="0" y="0"/>
            <a:chExt cx="163" cy="163"/>
          </a:xfrm>
        </p:grpSpPr>
        <p:sp>
          <p:nvSpPr>
            <p:cNvPr id="12" name="Freeform 62"/>
            <p:cNvSpPr>
              <a:spLocks noEditPoints="1"/>
            </p:cNvSpPr>
            <p:nvPr/>
          </p:nvSpPr>
          <p:spPr bwMode="auto">
            <a:xfrm>
              <a:off x="0" y="0"/>
              <a:ext cx="163" cy="163"/>
            </a:xfrm>
            <a:custGeom>
              <a:avLst/>
              <a:gdLst>
                <a:gd name="T0" fmla="*/ 96 w 99"/>
                <a:gd name="T1" fmla="*/ 39 h 99"/>
                <a:gd name="T2" fmla="*/ 86 w 99"/>
                <a:gd name="T3" fmla="*/ 33 h 99"/>
                <a:gd name="T4" fmla="*/ 89 w 99"/>
                <a:gd name="T5" fmla="*/ 21 h 99"/>
                <a:gd name="T6" fmla="*/ 75 w 99"/>
                <a:gd name="T7" fmla="*/ 10 h 99"/>
                <a:gd name="T8" fmla="*/ 63 w 99"/>
                <a:gd name="T9" fmla="*/ 12 h 99"/>
                <a:gd name="T10" fmla="*/ 57 w 99"/>
                <a:gd name="T11" fmla="*/ 1 h 99"/>
                <a:gd name="T12" fmla="*/ 39 w 99"/>
                <a:gd name="T13" fmla="*/ 4 h 99"/>
                <a:gd name="T14" fmla="*/ 32 w 99"/>
                <a:gd name="T15" fmla="*/ 13 h 99"/>
                <a:gd name="T16" fmla="*/ 20 w 99"/>
                <a:gd name="T17" fmla="*/ 10 h 99"/>
                <a:gd name="T18" fmla="*/ 9 w 99"/>
                <a:gd name="T19" fmla="*/ 25 h 99"/>
                <a:gd name="T20" fmla="*/ 11 w 99"/>
                <a:gd name="T21" fmla="*/ 36 h 99"/>
                <a:gd name="T22" fmla="*/ 1 w 99"/>
                <a:gd name="T23" fmla="*/ 43 h 99"/>
                <a:gd name="T24" fmla="*/ 1 w 99"/>
                <a:gd name="T25" fmla="*/ 58 h 99"/>
                <a:gd name="T26" fmla="*/ 11 w 99"/>
                <a:gd name="T27" fmla="*/ 64 h 99"/>
                <a:gd name="T28" fmla="*/ 9 w 99"/>
                <a:gd name="T29" fmla="*/ 75 h 99"/>
                <a:gd name="T30" fmla="*/ 20 w 99"/>
                <a:gd name="T31" fmla="*/ 90 h 99"/>
                <a:gd name="T32" fmla="*/ 32 w 99"/>
                <a:gd name="T33" fmla="*/ 87 h 99"/>
                <a:gd name="T34" fmla="*/ 39 w 99"/>
                <a:gd name="T35" fmla="*/ 96 h 99"/>
                <a:gd name="T36" fmla="*/ 50 w 99"/>
                <a:gd name="T37" fmla="*/ 99 h 99"/>
                <a:gd name="T38" fmla="*/ 61 w 99"/>
                <a:gd name="T39" fmla="*/ 96 h 99"/>
                <a:gd name="T40" fmla="*/ 67 w 99"/>
                <a:gd name="T41" fmla="*/ 87 h 99"/>
                <a:gd name="T42" fmla="*/ 79 w 99"/>
                <a:gd name="T43" fmla="*/ 90 h 99"/>
                <a:gd name="T44" fmla="*/ 90 w 99"/>
                <a:gd name="T45" fmla="*/ 75 h 99"/>
                <a:gd name="T46" fmla="*/ 88 w 99"/>
                <a:gd name="T47" fmla="*/ 64 h 99"/>
                <a:gd name="T48" fmla="*/ 98 w 99"/>
                <a:gd name="T49" fmla="*/ 58 h 99"/>
                <a:gd name="T50" fmla="*/ 98 w 99"/>
                <a:gd name="T51" fmla="*/ 43 h 99"/>
                <a:gd name="T52" fmla="*/ 83 w 99"/>
                <a:gd name="T53" fmla="*/ 56 h 99"/>
                <a:gd name="T54" fmla="*/ 78 w 99"/>
                <a:gd name="T55" fmla="*/ 65 h 99"/>
                <a:gd name="T56" fmla="*/ 81 w 99"/>
                <a:gd name="T57" fmla="*/ 76 h 99"/>
                <a:gd name="T58" fmla="*/ 69 w 99"/>
                <a:gd name="T59" fmla="*/ 78 h 99"/>
                <a:gd name="T60" fmla="*/ 59 w 99"/>
                <a:gd name="T61" fmla="*/ 81 h 99"/>
                <a:gd name="T62" fmla="*/ 53 w 99"/>
                <a:gd name="T63" fmla="*/ 91 h 99"/>
                <a:gd name="T64" fmla="*/ 43 w 99"/>
                <a:gd name="T65" fmla="*/ 83 h 99"/>
                <a:gd name="T66" fmla="*/ 34 w 99"/>
                <a:gd name="T67" fmla="*/ 78 h 99"/>
                <a:gd name="T68" fmla="*/ 24 w 99"/>
                <a:gd name="T69" fmla="*/ 81 h 99"/>
                <a:gd name="T70" fmla="*/ 22 w 99"/>
                <a:gd name="T71" fmla="*/ 69 h 99"/>
                <a:gd name="T72" fmla="*/ 19 w 99"/>
                <a:gd name="T73" fmla="*/ 59 h 99"/>
                <a:gd name="T74" fmla="*/ 9 w 99"/>
                <a:gd name="T75" fmla="*/ 54 h 99"/>
                <a:gd name="T76" fmla="*/ 9 w 99"/>
                <a:gd name="T77" fmla="*/ 46 h 99"/>
                <a:gd name="T78" fmla="*/ 19 w 99"/>
                <a:gd name="T79" fmla="*/ 41 h 99"/>
                <a:gd name="T80" fmla="*/ 22 w 99"/>
                <a:gd name="T81" fmla="*/ 31 h 99"/>
                <a:gd name="T82" fmla="*/ 24 w 99"/>
                <a:gd name="T83" fmla="*/ 19 h 99"/>
                <a:gd name="T84" fmla="*/ 34 w 99"/>
                <a:gd name="T85" fmla="*/ 22 h 99"/>
                <a:gd name="T86" fmla="*/ 43 w 99"/>
                <a:gd name="T87" fmla="*/ 17 h 99"/>
                <a:gd name="T88" fmla="*/ 53 w 99"/>
                <a:gd name="T89" fmla="*/ 9 h 99"/>
                <a:gd name="T90" fmla="*/ 59 w 99"/>
                <a:gd name="T91" fmla="*/ 19 h 99"/>
                <a:gd name="T92" fmla="*/ 69 w 99"/>
                <a:gd name="T93" fmla="*/ 22 h 99"/>
                <a:gd name="T94" fmla="*/ 81 w 99"/>
                <a:gd name="T95" fmla="*/ 24 h 99"/>
                <a:gd name="T96" fmla="*/ 78 w 99"/>
                <a:gd name="T97" fmla="*/ 35 h 99"/>
                <a:gd name="T98" fmla="*/ 83 w 99"/>
                <a:gd name="T99" fmla="*/ 44 h 99"/>
                <a:gd name="T100" fmla="*/ 91 w 99"/>
                <a:gd name="T10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 h="99">
                  <a:moveTo>
                    <a:pt x="98" y="43"/>
                  </a:moveTo>
                  <a:cubicBezTo>
                    <a:pt x="98" y="41"/>
                    <a:pt x="97" y="40"/>
                    <a:pt x="96" y="39"/>
                  </a:cubicBezTo>
                  <a:cubicBezTo>
                    <a:pt x="88" y="36"/>
                    <a:pt x="88" y="36"/>
                    <a:pt x="88" y="36"/>
                  </a:cubicBezTo>
                  <a:cubicBezTo>
                    <a:pt x="87" y="35"/>
                    <a:pt x="87" y="34"/>
                    <a:pt x="86" y="33"/>
                  </a:cubicBezTo>
                  <a:cubicBezTo>
                    <a:pt x="90" y="25"/>
                    <a:pt x="90" y="25"/>
                    <a:pt x="90" y="25"/>
                  </a:cubicBezTo>
                  <a:cubicBezTo>
                    <a:pt x="91" y="24"/>
                    <a:pt x="90" y="22"/>
                    <a:pt x="89" y="21"/>
                  </a:cubicBezTo>
                  <a:cubicBezTo>
                    <a:pt x="86" y="17"/>
                    <a:pt x="83" y="13"/>
                    <a:pt x="79" y="10"/>
                  </a:cubicBezTo>
                  <a:cubicBezTo>
                    <a:pt x="78" y="9"/>
                    <a:pt x="76" y="9"/>
                    <a:pt x="75" y="10"/>
                  </a:cubicBezTo>
                  <a:cubicBezTo>
                    <a:pt x="67" y="13"/>
                    <a:pt x="67" y="13"/>
                    <a:pt x="67" y="13"/>
                  </a:cubicBezTo>
                  <a:cubicBezTo>
                    <a:pt x="66" y="13"/>
                    <a:pt x="65" y="12"/>
                    <a:pt x="63" y="12"/>
                  </a:cubicBezTo>
                  <a:cubicBezTo>
                    <a:pt x="61" y="4"/>
                    <a:pt x="61" y="4"/>
                    <a:pt x="61" y="4"/>
                  </a:cubicBezTo>
                  <a:cubicBezTo>
                    <a:pt x="60" y="2"/>
                    <a:pt x="59" y="1"/>
                    <a:pt x="57" y="1"/>
                  </a:cubicBezTo>
                  <a:cubicBezTo>
                    <a:pt x="52" y="0"/>
                    <a:pt x="48" y="0"/>
                    <a:pt x="42" y="1"/>
                  </a:cubicBezTo>
                  <a:cubicBezTo>
                    <a:pt x="41" y="1"/>
                    <a:pt x="39" y="2"/>
                    <a:pt x="39" y="4"/>
                  </a:cubicBezTo>
                  <a:cubicBezTo>
                    <a:pt x="36" y="12"/>
                    <a:pt x="36" y="12"/>
                    <a:pt x="36" y="12"/>
                  </a:cubicBezTo>
                  <a:cubicBezTo>
                    <a:pt x="35" y="12"/>
                    <a:pt x="33" y="13"/>
                    <a:pt x="32" y="13"/>
                  </a:cubicBezTo>
                  <a:cubicBezTo>
                    <a:pt x="25" y="10"/>
                    <a:pt x="25" y="10"/>
                    <a:pt x="25" y="10"/>
                  </a:cubicBezTo>
                  <a:cubicBezTo>
                    <a:pt x="23" y="9"/>
                    <a:pt x="22" y="9"/>
                    <a:pt x="20" y="10"/>
                  </a:cubicBezTo>
                  <a:cubicBezTo>
                    <a:pt x="16" y="13"/>
                    <a:pt x="13" y="17"/>
                    <a:pt x="10" y="21"/>
                  </a:cubicBezTo>
                  <a:cubicBezTo>
                    <a:pt x="9" y="22"/>
                    <a:pt x="9" y="24"/>
                    <a:pt x="9" y="25"/>
                  </a:cubicBezTo>
                  <a:cubicBezTo>
                    <a:pt x="13" y="33"/>
                    <a:pt x="13" y="33"/>
                    <a:pt x="13" y="33"/>
                  </a:cubicBezTo>
                  <a:cubicBezTo>
                    <a:pt x="12" y="34"/>
                    <a:pt x="12" y="35"/>
                    <a:pt x="11" y="36"/>
                  </a:cubicBezTo>
                  <a:cubicBezTo>
                    <a:pt x="4" y="39"/>
                    <a:pt x="4" y="39"/>
                    <a:pt x="4" y="39"/>
                  </a:cubicBezTo>
                  <a:cubicBezTo>
                    <a:pt x="2" y="40"/>
                    <a:pt x="1" y="41"/>
                    <a:pt x="1" y="43"/>
                  </a:cubicBezTo>
                  <a:cubicBezTo>
                    <a:pt x="0" y="45"/>
                    <a:pt x="0" y="48"/>
                    <a:pt x="0" y="50"/>
                  </a:cubicBezTo>
                  <a:cubicBezTo>
                    <a:pt x="0" y="52"/>
                    <a:pt x="0" y="55"/>
                    <a:pt x="1" y="58"/>
                  </a:cubicBezTo>
                  <a:cubicBezTo>
                    <a:pt x="1" y="59"/>
                    <a:pt x="2" y="60"/>
                    <a:pt x="4" y="61"/>
                  </a:cubicBezTo>
                  <a:cubicBezTo>
                    <a:pt x="11" y="64"/>
                    <a:pt x="11" y="64"/>
                    <a:pt x="11" y="64"/>
                  </a:cubicBezTo>
                  <a:cubicBezTo>
                    <a:pt x="12" y="65"/>
                    <a:pt x="12" y="66"/>
                    <a:pt x="13" y="67"/>
                  </a:cubicBezTo>
                  <a:cubicBezTo>
                    <a:pt x="9" y="75"/>
                    <a:pt x="9" y="75"/>
                    <a:pt x="9" y="75"/>
                  </a:cubicBezTo>
                  <a:cubicBezTo>
                    <a:pt x="9" y="76"/>
                    <a:pt x="9" y="78"/>
                    <a:pt x="10" y="79"/>
                  </a:cubicBezTo>
                  <a:cubicBezTo>
                    <a:pt x="13" y="83"/>
                    <a:pt x="16" y="87"/>
                    <a:pt x="20" y="90"/>
                  </a:cubicBezTo>
                  <a:cubicBezTo>
                    <a:pt x="22" y="91"/>
                    <a:pt x="23" y="91"/>
                    <a:pt x="25" y="90"/>
                  </a:cubicBezTo>
                  <a:cubicBezTo>
                    <a:pt x="32" y="87"/>
                    <a:pt x="32" y="87"/>
                    <a:pt x="32" y="87"/>
                  </a:cubicBezTo>
                  <a:cubicBezTo>
                    <a:pt x="33" y="87"/>
                    <a:pt x="35" y="88"/>
                    <a:pt x="36" y="88"/>
                  </a:cubicBezTo>
                  <a:cubicBezTo>
                    <a:pt x="39" y="96"/>
                    <a:pt x="39" y="96"/>
                    <a:pt x="39" y="96"/>
                  </a:cubicBezTo>
                  <a:cubicBezTo>
                    <a:pt x="39" y="98"/>
                    <a:pt x="41" y="99"/>
                    <a:pt x="42" y="99"/>
                  </a:cubicBezTo>
                  <a:cubicBezTo>
                    <a:pt x="45" y="99"/>
                    <a:pt x="47" y="99"/>
                    <a:pt x="50" y="99"/>
                  </a:cubicBezTo>
                  <a:cubicBezTo>
                    <a:pt x="52" y="99"/>
                    <a:pt x="54" y="99"/>
                    <a:pt x="57" y="99"/>
                  </a:cubicBezTo>
                  <a:cubicBezTo>
                    <a:pt x="59" y="99"/>
                    <a:pt x="60" y="98"/>
                    <a:pt x="61" y="96"/>
                  </a:cubicBezTo>
                  <a:cubicBezTo>
                    <a:pt x="63" y="88"/>
                    <a:pt x="63" y="88"/>
                    <a:pt x="63" y="88"/>
                  </a:cubicBezTo>
                  <a:cubicBezTo>
                    <a:pt x="65" y="88"/>
                    <a:pt x="66" y="87"/>
                    <a:pt x="67" y="87"/>
                  </a:cubicBezTo>
                  <a:cubicBezTo>
                    <a:pt x="75" y="90"/>
                    <a:pt x="75" y="90"/>
                    <a:pt x="75" y="90"/>
                  </a:cubicBezTo>
                  <a:cubicBezTo>
                    <a:pt x="76" y="91"/>
                    <a:pt x="78" y="91"/>
                    <a:pt x="79" y="90"/>
                  </a:cubicBezTo>
                  <a:cubicBezTo>
                    <a:pt x="83" y="87"/>
                    <a:pt x="87" y="83"/>
                    <a:pt x="89" y="79"/>
                  </a:cubicBezTo>
                  <a:cubicBezTo>
                    <a:pt x="90" y="78"/>
                    <a:pt x="91" y="76"/>
                    <a:pt x="90" y="75"/>
                  </a:cubicBezTo>
                  <a:cubicBezTo>
                    <a:pt x="86" y="67"/>
                    <a:pt x="86" y="67"/>
                    <a:pt x="86" y="67"/>
                  </a:cubicBezTo>
                  <a:cubicBezTo>
                    <a:pt x="87" y="66"/>
                    <a:pt x="87" y="65"/>
                    <a:pt x="88" y="64"/>
                  </a:cubicBezTo>
                  <a:cubicBezTo>
                    <a:pt x="96" y="61"/>
                    <a:pt x="96" y="61"/>
                    <a:pt x="96" y="61"/>
                  </a:cubicBezTo>
                  <a:cubicBezTo>
                    <a:pt x="97" y="60"/>
                    <a:pt x="98" y="59"/>
                    <a:pt x="98" y="58"/>
                  </a:cubicBezTo>
                  <a:cubicBezTo>
                    <a:pt x="99" y="55"/>
                    <a:pt x="99" y="52"/>
                    <a:pt x="99" y="50"/>
                  </a:cubicBezTo>
                  <a:cubicBezTo>
                    <a:pt x="99" y="48"/>
                    <a:pt x="99" y="45"/>
                    <a:pt x="98" y="43"/>
                  </a:cubicBezTo>
                  <a:moveTo>
                    <a:pt x="90" y="54"/>
                  </a:moveTo>
                  <a:cubicBezTo>
                    <a:pt x="83" y="56"/>
                    <a:pt x="83" y="56"/>
                    <a:pt x="83" y="56"/>
                  </a:cubicBezTo>
                  <a:cubicBezTo>
                    <a:pt x="82" y="57"/>
                    <a:pt x="81" y="58"/>
                    <a:pt x="80" y="59"/>
                  </a:cubicBezTo>
                  <a:cubicBezTo>
                    <a:pt x="80" y="61"/>
                    <a:pt x="79" y="63"/>
                    <a:pt x="78" y="65"/>
                  </a:cubicBezTo>
                  <a:cubicBezTo>
                    <a:pt x="77" y="67"/>
                    <a:pt x="77" y="68"/>
                    <a:pt x="78" y="69"/>
                  </a:cubicBezTo>
                  <a:cubicBezTo>
                    <a:pt x="81" y="76"/>
                    <a:pt x="81" y="76"/>
                    <a:pt x="81" y="76"/>
                  </a:cubicBezTo>
                  <a:cubicBezTo>
                    <a:pt x="80" y="78"/>
                    <a:pt x="78" y="80"/>
                    <a:pt x="76" y="81"/>
                  </a:cubicBezTo>
                  <a:cubicBezTo>
                    <a:pt x="69" y="78"/>
                    <a:pt x="69" y="78"/>
                    <a:pt x="69" y="78"/>
                  </a:cubicBezTo>
                  <a:cubicBezTo>
                    <a:pt x="68" y="78"/>
                    <a:pt x="66" y="78"/>
                    <a:pt x="65" y="78"/>
                  </a:cubicBezTo>
                  <a:cubicBezTo>
                    <a:pt x="63" y="79"/>
                    <a:pt x="61" y="80"/>
                    <a:pt x="59" y="81"/>
                  </a:cubicBezTo>
                  <a:cubicBezTo>
                    <a:pt x="57" y="81"/>
                    <a:pt x="56" y="82"/>
                    <a:pt x="56" y="83"/>
                  </a:cubicBezTo>
                  <a:cubicBezTo>
                    <a:pt x="53" y="91"/>
                    <a:pt x="53" y="91"/>
                    <a:pt x="53" y="91"/>
                  </a:cubicBezTo>
                  <a:cubicBezTo>
                    <a:pt x="51" y="91"/>
                    <a:pt x="49" y="91"/>
                    <a:pt x="46" y="91"/>
                  </a:cubicBezTo>
                  <a:cubicBezTo>
                    <a:pt x="43" y="83"/>
                    <a:pt x="43" y="83"/>
                    <a:pt x="43" y="83"/>
                  </a:cubicBezTo>
                  <a:cubicBezTo>
                    <a:pt x="43" y="82"/>
                    <a:pt x="42" y="81"/>
                    <a:pt x="41" y="81"/>
                  </a:cubicBezTo>
                  <a:cubicBezTo>
                    <a:pt x="38" y="80"/>
                    <a:pt x="36" y="79"/>
                    <a:pt x="34" y="78"/>
                  </a:cubicBezTo>
                  <a:cubicBezTo>
                    <a:pt x="33" y="78"/>
                    <a:pt x="32" y="78"/>
                    <a:pt x="30" y="78"/>
                  </a:cubicBezTo>
                  <a:cubicBezTo>
                    <a:pt x="24" y="81"/>
                    <a:pt x="24" y="81"/>
                    <a:pt x="24" y="81"/>
                  </a:cubicBezTo>
                  <a:cubicBezTo>
                    <a:pt x="22" y="80"/>
                    <a:pt x="20" y="78"/>
                    <a:pt x="18" y="76"/>
                  </a:cubicBezTo>
                  <a:cubicBezTo>
                    <a:pt x="22" y="69"/>
                    <a:pt x="22" y="69"/>
                    <a:pt x="22" y="69"/>
                  </a:cubicBezTo>
                  <a:cubicBezTo>
                    <a:pt x="22" y="68"/>
                    <a:pt x="22" y="67"/>
                    <a:pt x="21" y="65"/>
                  </a:cubicBezTo>
                  <a:cubicBezTo>
                    <a:pt x="20" y="63"/>
                    <a:pt x="20" y="61"/>
                    <a:pt x="19" y="59"/>
                  </a:cubicBezTo>
                  <a:cubicBezTo>
                    <a:pt x="18" y="58"/>
                    <a:pt x="17" y="57"/>
                    <a:pt x="16" y="56"/>
                  </a:cubicBezTo>
                  <a:cubicBezTo>
                    <a:pt x="9" y="54"/>
                    <a:pt x="9" y="54"/>
                    <a:pt x="9" y="54"/>
                  </a:cubicBezTo>
                  <a:cubicBezTo>
                    <a:pt x="9" y="52"/>
                    <a:pt x="9" y="51"/>
                    <a:pt x="9" y="50"/>
                  </a:cubicBezTo>
                  <a:cubicBezTo>
                    <a:pt x="9" y="49"/>
                    <a:pt x="9" y="48"/>
                    <a:pt x="9" y="46"/>
                  </a:cubicBezTo>
                  <a:cubicBezTo>
                    <a:pt x="16" y="44"/>
                    <a:pt x="16" y="44"/>
                    <a:pt x="16" y="44"/>
                  </a:cubicBezTo>
                  <a:cubicBezTo>
                    <a:pt x="17" y="43"/>
                    <a:pt x="18" y="42"/>
                    <a:pt x="19" y="41"/>
                  </a:cubicBezTo>
                  <a:cubicBezTo>
                    <a:pt x="20" y="39"/>
                    <a:pt x="20" y="37"/>
                    <a:pt x="21" y="35"/>
                  </a:cubicBezTo>
                  <a:cubicBezTo>
                    <a:pt x="22" y="33"/>
                    <a:pt x="22" y="32"/>
                    <a:pt x="22" y="31"/>
                  </a:cubicBezTo>
                  <a:cubicBezTo>
                    <a:pt x="18" y="24"/>
                    <a:pt x="18" y="24"/>
                    <a:pt x="18" y="24"/>
                  </a:cubicBezTo>
                  <a:cubicBezTo>
                    <a:pt x="20" y="22"/>
                    <a:pt x="22" y="20"/>
                    <a:pt x="24" y="19"/>
                  </a:cubicBezTo>
                  <a:cubicBezTo>
                    <a:pt x="30" y="22"/>
                    <a:pt x="30" y="22"/>
                    <a:pt x="30" y="22"/>
                  </a:cubicBezTo>
                  <a:cubicBezTo>
                    <a:pt x="32" y="22"/>
                    <a:pt x="33" y="22"/>
                    <a:pt x="34" y="22"/>
                  </a:cubicBezTo>
                  <a:cubicBezTo>
                    <a:pt x="36" y="21"/>
                    <a:pt x="38" y="20"/>
                    <a:pt x="41" y="19"/>
                  </a:cubicBezTo>
                  <a:cubicBezTo>
                    <a:pt x="42" y="19"/>
                    <a:pt x="43" y="18"/>
                    <a:pt x="43" y="17"/>
                  </a:cubicBezTo>
                  <a:cubicBezTo>
                    <a:pt x="46" y="9"/>
                    <a:pt x="46" y="9"/>
                    <a:pt x="46" y="9"/>
                  </a:cubicBezTo>
                  <a:cubicBezTo>
                    <a:pt x="49" y="9"/>
                    <a:pt x="51" y="9"/>
                    <a:pt x="53" y="9"/>
                  </a:cubicBezTo>
                  <a:cubicBezTo>
                    <a:pt x="56" y="17"/>
                    <a:pt x="56" y="17"/>
                    <a:pt x="56" y="17"/>
                  </a:cubicBezTo>
                  <a:cubicBezTo>
                    <a:pt x="56" y="18"/>
                    <a:pt x="57" y="19"/>
                    <a:pt x="59" y="19"/>
                  </a:cubicBezTo>
                  <a:cubicBezTo>
                    <a:pt x="61" y="20"/>
                    <a:pt x="63" y="21"/>
                    <a:pt x="65" y="22"/>
                  </a:cubicBezTo>
                  <a:cubicBezTo>
                    <a:pt x="66" y="22"/>
                    <a:pt x="68" y="22"/>
                    <a:pt x="69" y="22"/>
                  </a:cubicBezTo>
                  <a:cubicBezTo>
                    <a:pt x="76" y="19"/>
                    <a:pt x="76" y="19"/>
                    <a:pt x="76" y="19"/>
                  </a:cubicBezTo>
                  <a:cubicBezTo>
                    <a:pt x="78" y="20"/>
                    <a:pt x="80" y="22"/>
                    <a:pt x="81" y="24"/>
                  </a:cubicBezTo>
                  <a:cubicBezTo>
                    <a:pt x="78" y="31"/>
                    <a:pt x="78" y="31"/>
                    <a:pt x="78" y="31"/>
                  </a:cubicBezTo>
                  <a:cubicBezTo>
                    <a:pt x="77" y="32"/>
                    <a:pt x="77" y="33"/>
                    <a:pt x="78" y="35"/>
                  </a:cubicBezTo>
                  <a:cubicBezTo>
                    <a:pt x="79" y="37"/>
                    <a:pt x="80" y="39"/>
                    <a:pt x="80" y="41"/>
                  </a:cubicBezTo>
                  <a:cubicBezTo>
                    <a:pt x="81" y="42"/>
                    <a:pt x="82" y="43"/>
                    <a:pt x="83" y="44"/>
                  </a:cubicBezTo>
                  <a:cubicBezTo>
                    <a:pt x="90" y="46"/>
                    <a:pt x="90" y="46"/>
                    <a:pt x="90" y="46"/>
                  </a:cubicBezTo>
                  <a:cubicBezTo>
                    <a:pt x="91" y="48"/>
                    <a:pt x="91" y="49"/>
                    <a:pt x="91" y="50"/>
                  </a:cubicBezTo>
                  <a:cubicBezTo>
                    <a:pt x="91" y="51"/>
                    <a:pt x="91" y="52"/>
                    <a:pt x="90" y="5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3" name="Freeform 63"/>
            <p:cNvSpPr>
              <a:spLocks noEditPoints="1"/>
            </p:cNvSpPr>
            <p:nvPr/>
          </p:nvSpPr>
          <p:spPr bwMode="auto">
            <a:xfrm>
              <a:off x="50" y="48"/>
              <a:ext cx="64" cy="65"/>
            </a:xfrm>
            <a:custGeom>
              <a:avLst/>
              <a:gdLst>
                <a:gd name="T0" fmla="*/ 20 w 39"/>
                <a:gd name="T1" fmla="*/ 0 h 40"/>
                <a:gd name="T2" fmla="*/ 0 w 39"/>
                <a:gd name="T3" fmla="*/ 20 h 40"/>
                <a:gd name="T4" fmla="*/ 20 w 39"/>
                <a:gd name="T5" fmla="*/ 40 h 40"/>
                <a:gd name="T6" fmla="*/ 39 w 39"/>
                <a:gd name="T7" fmla="*/ 20 h 40"/>
                <a:gd name="T8" fmla="*/ 20 w 39"/>
                <a:gd name="T9" fmla="*/ 0 h 40"/>
                <a:gd name="T10" fmla="*/ 20 w 39"/>
                <a:gd name="T11" fmla="*/ 31 h 40"/>
                <a:gd name="T12" fmla="*/ 9 w 39"/>
                <a:gd name="T13" fmla="*/ 20 h 40"/>
                <a:gd name="T14" fmla="*/ 20 w 39"/>
                <a:gd name="T15" fmla="*/ 9 h 40"/>
                <a:gd name="T16" fmla="*/ 31 w 39"/>
                <a:gd name="T17" fmla="*/ 20 h 40"/>
                <a:gd name="T18" fmla="*/ 20 w 39"/>
                <a:gd name="T1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20" y="0"/>
                  </a:moveTo>
                  <a:cubicBezTo>
                    <a:pt x="9" y="0"/>
                    <a:pt x="0" y="9"/>
                    <a:pt x="0" y="20"/>
                  </a:cubicBezTo>
                  <a:cubicBezTo>
                    <a:pt x="0" y="31"/>
                    <a:pt x="9" y="40"/>
                    <a:pt x="20" y="40"/>
                  </a:cubicBezTo>
                  <a:cubicBezTo>
                    <a:pt x="30" y="40"/>
                    <a:pt x="39" y="31"/>
                    <a:pt x="39" y="20"/>
                  </a:cubicBezTo>
                  <a:cubicBezTo>
                    <a:pt x="39" y="9"/>
                    <a:pt x="30" y="0"/>
                    <a:pt x="20" y="0"/>
                  </a:cubicBezTo>
                  <a:moveTo>
                    <a:pt x="20" y="31"/>
                  </a:moveTo>
                  <a:cubicBezTo>
                    <a:pt x="14" y="31"/>
                    <a:pt x="9" y="26"/>
                    <a:pt x="9" y="20"/>
                  </a:cubicBezTo>
                  <a:cubicBezTo>
                    <a:pt x="9" y="14"/>
                    <a:pt x="14" y="9"/>
                    <a:pt x="20" y="9"/>
                  </a:cubicBezTo>
                  <a:cubicBezTo>
                    <a:pt x="26" y="9"/>
                    <a:pt x="31" y="14"/>
                    <a:pt x="31" y="20"/>
                  </a:cubicBezTo>
                  <a:cubicBezTo>
                    <a:pt x="31" y="26"/>
                    <a:pt x="26" y="31"/>
                    <a:pt x="20" y="3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nvGrpSpPr>
          <p:cNvPr id="14" name="Group 64"/>
          <p:cNvGrpSpPr/>
          <p:nvPr/>
        </p:nvGrpSpPr>
        <p:grpSpPr bwMode="auto">
          <a:xfrm>
            <a:off x="2339777" y="5270700"/>
            <a:ext cx="255587" cy="255667"/>
            <a:chOff x="0" y="0"/>
            <a:chExt cx="161" cy="161"/>
          </a:xfrm>
        </p:grpSpPr>
        <p:sp>
          <p:nvSpPr>
            <p:cNvPr id="15" name="Freeform 65"/>
            <p:cNvSpPr/>
            <p:nvPr/>
          </p:nvSpPr>
          <p:spPr bwMode="auto">
            <a:xfrm>
              <a:off x="0" y="0"/>
              <a:ext cx="161" cy="116"/>
            </a:xfrm>
            <a:custGeom>
              <a:avLst/>
              <a:gdLst>
                <a:gd name="T0" fmla="*/ 75 w 98"/>
                <a:gd name="T1" fmla="*/ 26 h 71"/>
                <a:gd name="T2" fmla="*/ 71 w 98"/>
                <a:gd name="T3" fmla="*/ 26 h 71"/>
                <a:gd name="T4" fmla="*/ 71 w 98"/>
                <a:gd name="T5" fmla="*/ 24 h 71"/>
                <a:gd name="T6" fmla="*/ 47 w 98"/>
                <a:gd name="T7" fmla="*/ 0 h 71"/>
                <a:gd name="T8" fmla="*/ 23 w 98"/>
                <a:gd name="T9" fmla="*/ 20 h 71"/>
                <a:gd name="T10" fmla="*/ 16 w 98"/>
                <a:gd name="T11" fmla="*/ 21 h 71"/>
                <a:gd name="T12" fmla="*/ 16 w 98"/>
                <a:gd name="T13" fmla="*/ 21 h 71"/>
                <a:gd name="T14" fmla="*/ 6 w 98"/>
                <a:gd name="T15" fmla="*/ 35 h 71"/>
                <a:gd name="T16" fmla="*/ 7 w 98"/>
                <a:gd name="T17" fmla="*/ 42 h 71"/>
                <a:gd name="T18" fmla="*/ 0 w 98"/>
                <a:gd name="T19" fmla="*/ 55 h 71"/>
                <a:gd name="T20" fmla="*/ 16 w 98"/>
                <a:gd name="T21" fmla="*/ 71 h 71"/>
                <a:gd name="T22" fmla="*/ 32 w 98"/>
                <a:gd name="T23" fmla="*/ 71 h 71"/>
                <a:gd name="T24" fmla="*/ 36 w 98"/>
                <a:gd name="T25" fmla="*/ 66 h 71"/>
                <a:gd name="T26" fmla="*/ 32 w 98"/>
                <a:gd name="T27" fmla="*/ 62 h 71"/>
                <a:gd name="T28" fmla="*/ 16 w 98"/>
                <a:gd name="T29" fmla="*/ 62 h 71"/>
                <a:gd name="T30" fmla="*/ 9 w 98"/>
                <a:gd name="T31" fmla="*/ 55 h 71"/>
                <a:gd name="T32" fmla="*/ 15 w 98"/>
                <a:gd name="T33" fmla="*/ 48 h 71"/>
                <a:gd name="T34" fmla="*/ 18 w 98"/>
                <a:gd name="T35" fmla="*/ 45 h 71"/>
                <a:gd name="T36" fmla="*/ 17 w 98"/>
                <a:gd name="T37" fmla="*/ 41 h 71"/>
                <a:gd name="T38" fmla="*/ 14 w 98"/>
                <a:gd name="T39" fmla="*/ 35 h 71"/>
                <a:gd name="T40" fmla="*/ 19 w 98"/>
                <a:gd name="T41" fmla="*/ 28 h 71"/>
                <a:gd name="T42" fmla="*/ 19 w 98"/>
                <a:gd name="T43" fmla="*/ 28 h 71"/>
                <a:gd name="T44" fmla="*/ 25 w 98"/>
                <a:gd name="T45" fmla="*/ 29 h 71"/>
                <a:gd name="T46" fmla="*/ 29 w 98"/>
                <a:gd name="T47" fmla="*/ 29 h 71"/>
                <a:gd name="T48" fmla="*/ 31 w 98"/>
                <a:gd name="T49" fmla="*/ 25 h 71"/>
                <a:gd name="T50" fmla="*/ 31 w 98"/>
                <a:gd name="T51" fmla="*/ 24 h 71"/>
                <a:gd name="T52" fmla="*/ 31 w 98"/>
                <a:gd name="T53" fmla="*/ 24 h 71"/>
                <a:gd name="T54" fmla="*/ 47 w 98"/>
                <a:gd name="T55" fmla="*/ 8 h 71"/>
                <a:gd name="T56" fmla="*/ 62 w 98"/>
                <a:gd name="T57" fmla="*/ 24 h 71"/>
                <a:gd name="T58" fmla="*/ 60 w 98"/>
                <a:gd name="T59" fmla="*/ 32 h 71"/>
                <a:gd name="T60" fmla="*/ 61 w 98"/>
                <a:gd name="T61" fmla="*/ 37 h 71"/>
                <a:gd name="T62" fmla="*/ 66 w 98"/>
                <a:gd name="T63" fmla="*/ 37 h 71"/>
                <a:gd name="T64" fmla="*/ 75 w 98"/>
                <a:gd name="T65" fmla="*/ 34 h 71"/>
                <a:gd name="T66" fmla="*/ 89 w 98"/>
                <a:gd name="T67" fmla="*/ 48 h 71"/>
                <a:gd name="T68" fmla="*/ 75 w 98"/>
                <a:gd name="T69" fmla="*/ 62 h 71"/>
                <a:gd name="T70" fmla="*/ 66 w 98"/>
                <a:gd name="T71" fmla="*/ 62 h 71"/>
                <a:gd name="T72" fmla="*/ 62 w 98"/>
                <a:gd name="T73" fmla="*/ 66 h 71"/>
                <a:gd name="T74" fmla="*/ 66 w 98"/>
                <a:gd name="T75" fmla="*/ 71 h 71"/>
                <a:gd name="T76" fmla="*/ 75 w 98"/>
                <a:gd name="T77" fmla="*/ 71 h 71"/>
                <a:gd name="T78" fmla="*/ 98 w 98"/>
                <a:gd name="T79" fmla="*/ 48 h 71"/>
                <a:gd name="T80" fmla="*/ 75 w 98"/>
                <a:gd name="T81" fmla="*/ 2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71">
                  <a:moveTo>
                    <a:pt x="75" y="26"/>
                  </a:moveTo>
                  <a:cubicBezTo>
                    <a:pt x="74" y="26"/>
                    <a:pt x="72" y="26"/>
                    <a:pt x="71" y="26"/>
                  </a:cubicBezTo>
                  <a:cubicBezTo>
                    <a:pt x="71" y="25"/>
                    <a:pt x="71" y="25"/>
                    <a:pt x="71" y="24"/>
                  </a:cubicBezTo>
                  <a:cubicBezTo>
                    <a:pt x="71" y="10"/>
                    <a:pt x="60" y="0"/>
                    <a:pt x="47" y="0"/>
                  </a:cubicBezTo>
                  <a:cubicBezTo>
                    <a:pt x="35" y="0"/>
                    <a:pt x="25" y="8"/>
                    <a:pt x="23" y="20"/>
                  </a:cubicBezTo>
                  <a:cubicBezTo>
                    <a:pt x="20" y="19"/>
                    <a:pt x="18" y="20"/>
                    <a:pt x="16" y="21"/>
                  </a:cubicBezTo>
                  <a:cubicBezTo>
                    <a:pt x="16" y="21"/>
                    <a:pt x="16" y="21"/>
                    <a:pt x="16" y="21"/>
                  </a:cubicBezTo>
                  <a:cubicBezTo>
                    <a:pt x="10" y="23"/>
                    <a:pt x="6" y="29"/>
                    <a:pt x="6" y="35"/>
                  </a:cubicBezTo>
                  <a:cubicBezTo>
                    <a:pt x="6" y="37"/>
                    <a:pt x="6" y="40"/>
                    <a:pt x="7" y="42"/>
                  </a:cubicBezTo>
                  <a:cubicBezTo>
                    <a:pt x="3" y="45"/>
                    <a:pt x="0" y="50"/>
                    <a:pt x="0" y="55"/>
                  </a:cubicBezTo>
                  <a:cubicBezTo>
                    <a:pt x="0" y="64"/>
                    <a:pt x="7" y="71"/>
                    <a:pt x="16" y="71"/>
                  </a:cubicBezTo>
                  <a:cubicBezTo>
                    <a:pt x="32" y="71"/>
                    <a:pt x="32" y="71"/>
                    <a:pt x="32" y="71"/>
                  </a:cubicBezTo>
                  <a:cubicBezTo>
                    <a:pt x="34" y="71"/>
                    <a:pt x="36" y="69"/>
                    <a:pt x="36" y="66"/>
                  </a:cubicBezTo>
                  <a:cubicBezTo>
                    <a:pt x="36" y="64"/>
                    <a:pt x="34" y="62"/>
                    <a:pt x="32" y="62"/>
                  </a:cubicBezTo>
                  <a:cubicBezTo>
                    <a:pt x="16" y="62"/>
                    <a:pt x="16" y="62"/>
                    <a:pt x="16" y="62"/>
                  </a:cubicBezTo>
                  <a:cubicBezTo>
                    <a:pt x="12" y="62"/>
                    <a:pt x="9" y="59"/>
                    <a:pt x="9" y="55"/>
                  </a:cubicBezTo>
                  <a:cubicBezTo>
                    <a:pt x="9" y="52"/>
                    <a:pt x="11" y="49"/>
                    <a:pt x="15" y="48"/>
                  </a:cubicBezTo>
                  <a:cubicBezTo>
                    <a:pt x="16" y="48"/>
                    <a:pt x="18" y="47"/>
                    <a:pt x="18" y="45"/>
                  </a:cubicBezTo>
                  <a:cubicBezTo>
                    <a:pt x="19" y="43"/>
                    <a:pt x="18" y="42"/>
                    <a:pt x="17" y="41"/>
                  </a:cubicBezTo>
                  <a:cubicBezTo>
                    <a:pt x="15" y="39"/>
                    <a:pt x="14" y="37"/>
                    <a:pt x="14" y="35"/>
                  </a:cubicBezTo>
                  <a:cubicBezTo>
                    <a:pt x="14" y="32"/>
                    <a:pt x="16" y="29"/>
                    <a:pt x="19" y="28"/>
                  </a:cubicBezTo>
                  <a:cubicBezTo>
                    <a:pt x="19" y="28"/>
                    <a:pt x="19" y="28"/>
                    <a:pt x="19" y="28"/>
                  </a:cubicBezTo>
                  <a:cubicBezTo>
                    <a:pt x="21" y="28"/>
                    <a:pt x="23" y="28"/>
                    <a:pt x="25" y="29"/>
                  </a:cubicBezTo>
                  <a:cubicBezTo>
                    <a:pt x="26" y="30"/>
                    <a:pt x="28" y="30"/>
                    <a:pt x="29" y="29"/>
                  </a:cubicBezTo>
                  <a:cubicBezTo>
                    <a:pt x="30" y="28"/>
                    <a:pt x="31" y="27"/>
                    <a:pt x="31" y="25"/>
                  </a:cubicBezTo>
                  <a:cubicBezTo>
                    <a:pt x="31" y="25"/>
                    <a:pt x="31" y="24"/>
                    <a:pt x="31" y="24"/>
                  </a:cubicBezTo>
                  <a:cubicBezTo>
                    <a:pt x="31" y="24"/>
                    <a:pt x="31" y="24"/>
                    <a:pt x="31" y="24"/>
                  </a:cubicBezTo>
                  <a:cubicBezTo>
                    <a:pt x="31" y="15"/>
                    <a:pt x="38" y="8"/>
                    <a:pt x="47" y="8"/>
                  </a:cubicBezTo>
                  <a:cubicBezTo>
                    <a:pt x="55" y="8"/>
                    <a:pt x="62" y="15"/>
                    <a:pt x="62" y="24"/>
                  </a:cubicBezTo>
                  <a:cubicBezTo>
                    <a:pt x="62" y="27"/>
                    <a:pt x="62" y="29"/>
                    <a:pt x="60" y="32"/>
                  </a:cubicBezTo>
                  <a:cubicBezTo>
                    <a:pt x="59" y="34"/>
                    <a:pt x="59" y="36"/>
                    <a:pt x="61" y="37"/>
                  </a:cubicBezTo>
                  <a:cubicBezTo>
                    <a:pt x="62" y="39"/>
                    <a:pt x="65" y="39"/>
                    <a:pt x="66" y="37"/>
                  </a:cubicBezTo>
                  <a:cubicBezTo>
                    <a:pt x="68" y="36"/>
                    <a:pt x="71" y="34"/>
                    <a:pt x="75" y="34"/>
                  </a:cubicBezTo>
                  <a:cubicBezTo>
                    <a:pt x="83" y="34"/>
                    <a:pt x="89" y="40"/>
                    <a:pt x="89" y="48"/>
                  </a:cubicBezTo>
                  <a:cubicBezTo>
                    <a:pt x="89" y="56"/>
                    <a:pt x="83" y="62"/>
                    <a:pt x="75" y="62"/>
                  </a:cubicBezTo>
                  <a:cubicBezTo>
                    <a:pt x="66" y="62"/>
                    <a:pt x="66" y="62"/>
                    <a:pt x="66" y="62"/>
                  </a:cubicBezTo>
                  <a:cubicBezTo>
                    <a:pt x="64" y="62"/>
                    <a:pt x="62" y="64"/>
                    <a:pt x="62" y="66"/>
                  </a:cubicBezTo>
                  <a:cubicBezTo>
                    <a:pt x="62" y="69"/>
                    <a:pt x="64" y="71"/>
                    <a:pt x="66" y="71"/>
                  </a:cubicBezTo>
                  <a:cubicBezTo>
                    <a:pt x="75" y="71"/>
                    <a:pt x="75" y="71"/>
                    <a:pt x="75" y="71"/>
                  </a:cubicBezTo>
                  <a:cubicBezTo>
                    <a:pt x="88" y="71"/>
                    <a:pt x="98" y="60"/>
                    <a:pt x="98" y="48"/>
                  </a:cubicBezTo>
                  <a:cubicBezTo>
                    <a:pt x="98" y="36"/>
                    <a:pt x="88" y="26"/>
                    <a:pt x="75" y="2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6" name="Freeform 66"/>
            <p:cNvSpPr/>
            <p:nvPr/>
          </p:nvSpPr>
          <p:spPr bwMode="auto">
            <a:xfrm>
              <a:off x="49" y="64"/>
              <a:ext cx="62" cy="97"/>
            </a:xfrm>
            <a:custGeom>
              <a:avLst/>
              <a:gdLst>
                <a:gd name="T0" fmla="*/ 30 w 38"/>
                <a:gd name="T1" fmla="*/ 38 h 59"/>
                <a:gd name="T2" fmla="*/ 23 w 38"/>
                <a:gd name="T3" fmla="*/ 45 h 59"/>
                <a:gd name="T4" fmla="*/ 23 w 38"/>
                <a:gd name="T5" fmla="*/ 5 h 59"/>
                <a:gd name="T6" fmla="*/ 19 w 38"/>
                <a:gd name="T7" fmla="*/ 0 h 59"/>
                <a:gd name="T8" fmla="*/ 15 w 38"/>
                <a:gd name="T9" fmla="*/ 5 h 59"/>
                <a:gd name="T10" fmla="*/ 15 w 38"/>
                <a:gd name="T11" fmla="*/ 45 h 59"/>
                <a:gd name="T12" fmla="*/ 8 w 38"/>
                <a:gd name="T13" fmla="*/ 38 h 59"/>
                <a:gd name="T14" fmla="*/ 2 w 38"/>
                <a:gd name="T15" fmla="*/ 38 h 59"/>
                <a:gd name="T16" fmla="*/ 2 w 38"/>
                <a:gd name="T17" fmla="*/ 44 h 59"/>
                <a:gd name="T18" fmla="*/ 16 w 38"/>
                <a:gd name="T19" fmla="*/ 58 h 59"/>
                <a:gd name="T20" fmla="*/ 19 w 38"/>
                <a:gd name="T21" fmla="*/ 59 h 59"/>
                <a:gd name="T22" fmla="*/ 22 w 38"/>
                <a:gd name="T23" fmla="*/ 58 h 59"/>
                <a:gd name="T24" fmla="*/ 36 w 38"/>
                <a:gd name="T25" fmla="*/ 44 h 59"/>
                <a:gd name="T26" fmla="*/ 36 w 38"/>
                <a:gd name="T27" fmla="*/ 38 h 59"/>
                <a:gd name="T28" fmla="*/ 30 w 38"/>
                <a:gd name="T29" fmla="*/ 3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59">
                  <a:moveTo>
                    <a:pt x="30" y="38"/>
                  </a:moveTo>
                  <a:cubicBezTo>
                    <a:pt x="23" y="45"/>
                    <a:pt x="23" y="45"/>
                    <a:pt x="23" y="45"/>
                  </a:cubicBezTo>
                  <a:cubicBezTo>
                    <a:pt x="23" y="5"/>
                    <a:pt x="23" y="5"/>
                    <a:pt x="23" y="5"/>
                  </a:cubicBezTo>
                  <a:cubicBezTo>
                    <a:pt x="23" y="2"/>
                    <a:pt x="21" y="0"/>
                    <a:pt x="19" y="0"/>
                  </a:cubicBezTo>
                  <a:cubicBezTo>
                    <a:pt x="17" y="0"/>
                    <a:pt x="15" y="2"/>
                    <a:pt x="15" y="5"/>
                  </a:cubicBezTo>
                  <a:cubicBezTo>
                    <a:pt x="15" y="45"/>
                    <a:pt x="15" y="45"/>
                    <a:pt x="15" y="45"/>
                  </a:cubicBezTo>
                  <a:cubicBezTo>
                    <a:pt x="8" y="38"/>
                    <a:pt x="8" y="38"/>
                    <a:pt x="8" y="38"/>
                  </a:cubicBezTo>
                  <a:cubicBezTo>
                    <a:pt x="6" y="36"/>
                    <a:pt x="3" y="36"/>
                    <a:pt x="2" y="38"/>
                  </a:cubicBezTo>
                  <a:cubicBezTo>
                    <a:pt x="0" y="39"/>
                    <a:pt x="0" y="42"/>
                    <a:pt x="2" y="44"/>
                  </a:cubicBezTo>
                  <a:cubicBezTo>
                    <a:pt x="16" y="58"/>
                    <a:pt x="16" y="58"/>
                    <a:pt x="16" y="58"/>
                  </a:cubicBezTo>
                  <a:cubicBezTo>
                    <a:pt x="17" y="59"/>
                    <a:pt x="18" y="59"/>
                    <a:pt x="19" y="59"/>
                  </a:cubicBezTo>
                  <a:cubicBezTo>
                    <a:pt x="20" y="59"/>
                    <a:pt x="21" y="59"/>
                    <a:pt x="22" y="58"/>
                  </a:cubicBezTo>
                  <a:cubicBezTo>
                    <a:pt x="36" y="44"/>
                    <a:pt x="36" y="44"/>
                    <a:pt x="36" y="44"/>
                  </a:cubicBezTo>
                  <a:cubicBezTo>
                    <a:pt x="38" y="42"/>
                    <a:pt x="38" y="39"/>
                    <a:pt x="36" y="38"/>
                  </a:cubicBezTo>
                  <a:cubicBezTo>
                    <a:pt x="35" y="36"/>
                    <a:pt x="32" y="36"/>
                    <a:pt x="30" y="3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sp>
        <p:nvSpPr>
          <p:cNvPr id="18" name="矩形 23"/>
          <p:cNvSpPr>
            <a:spLocks noChangeArrowheads="1"/>
          </p:cNvSpPr>
          <p:nvPr/>
        </p:nvSpPr>
        <p:spPr bwMode="auto">
          <a:xfrm>
            <a:off x="1281817" y="2247401"/>
            <a:ext cx="4523497" cy="2861310"/>
          </a:xfrm>
          <a:prstGeom prst="rect">
            <a:avLst/>
          </a:prstGeom>
          <a:noFill/>
          <a:ln>
            <a:noFill/>
          </a:ln>
        </p:spPr>
        <p:txBody>
          <a:bodyPr wrap="square">
            <a:spAutoFit/>
          </a:bodyPr>
          <a:lstStyle/>
          <a:p>
            <a:pPr eaLnBrk="1" hangingPunct="1">
              <a:lnSpc>
                <a:spcPct val="150000"/>
              </a:lnSpc>
            </a:pPr>
            <a:r>
              <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rPr>
              <a:t>随着微信小程序的普及,互联网“轻应用”显然成为发展趋势,基于小程序的轻型应用具备无需下载安装也能直接在微信上打开使用的优势,深受当代学生们的喜爱。校园在信息化建设过程中,部分业务功能从PC端延伸到移动端,面向校园用户实现了微服务。针对校园服务的特点,基于微信小程序框架结合Java后台技术,采用互联网C2C和O2O模式,进行了移动校园平台的设计与开发,主要实现的功能包括:注册登录模块、社区互动模块、个人信息模块、后台管理模块等。文章发表、共享社区、个人信息、聊天社区利用三层架构实现与后台数据的交互，页面上利用组件式开发，页面跳转使用路由功能。</a:t>
            </a:r>
            <a:endPar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392593" y="1821344"/>
            <a:ext cx="5229136" cy="3486090"/>
          </a:xfrm>
          <a:prstGeom prst="rect">
            <a:avLst/>
          </a:prstGeom>
        </p:spPr>
      </p:pic>
      <p:sp>
        <p:nvSpPr>
          <p:cNvPr id="20" name="矩形 19"/>
          <p:cNvSpPr/>
          <p:nvPr/>
        </p:nvSpPr>
        <p:spPr>
          <a:xfrm>
            <a:off x="4236839" y="901479"/>
            <a:ext cx="3722541" cy="10866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21" name="文本框 65"/>
          <p:cNvSpPr txBox="1">
            <a:spLocks noChangeArrowheads="1"/>
          </p:cNvSpPr>
          <p:nvPr/>
        </p:nvSpPr>
        <p:spPr bwMode="auto">
          <a:xfrm>
            <a:off x="4544081" y="1213985"/>
            <a:ext cx="31080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marL="742950" indent="-285750"/>
            <a:lvl3pPr/>
            <a:lvl4pPr/>
            <a:lvl5pPr/>
            <a:lvl6pPr/>
            <a:lvl7pPr/>
            <a:lvl8pPr/>
            <a:lvl9pPr/>
          </a:lstStyle>
          <a:p>
            <a:pPr algn="ctr" eaLnBrk="1" hangingPunct="1"/>
            <a:r>
              <a:rPr lang="zh-CN" altLang="en-US" sz="2400" dirty="0">
                <a:solidFill>
                  <a:schemeClr val="bg1"/>
                </a:solidFill>
                <a:latin typeface="全字库正楷体" panose="02010604000101010101" pitchFamily="2" charset="-122"/>
                <a:ea typeface="全字库正楷体" panose="02010604000101010101" pitchFamily="2" charset="-122"/>
                <a:cs typeface="全字库正楷体" panose="02010604000101010101" pitchFamily="2" charset="-122"/>
              </a:rPr>
              <a:t>实施方案</a:t>
            </a:r>
            <a:endParaRPr lang="zh-CN" altLang="en-US" sz="2400" dirty="0">
              <a:solidFill>
                <a:schemeClr val="bg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1000"/>
                                        <p:tgtEl>
                                          <p:spTgt spid="18"/>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80">
                                          <p:stCondLst>
                                            <p:cond delay="0"/>
                                          </p:stCondLst>
                                        </p:cTn>
                                        <p:tgtEl>
                                          <p:spTgt spid="2"/>
                                        </p:tgtEl>
                                      </p:cBhvr>
                                    </p:animEffect>
                                    <p:anim calcmode="lin" valueType="num">
                                      <p:cBhvr>
                                        <p:cTn id="11"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6" dur="26">
                                          <p:stCondLst>
                                            <p:cond delay="650"/>
                                          </p:stCondLst>
                                        </p:cTn>
                                        <p:tgtEl>
                                          <p:spTgt spid="2"/>
                                        </p:tgtEl>
                                      </p:cBhvr>
                                      <p:to x="100000" y="60000"/>
                                    </p:animScale>
                                    <p:animScale>
                                      <p:cBhvr>
                                        <p:cTn id="17" dur="166" decel="50000">
                                          <p:stCondLst>
                                            <p:cond delay="676"/>
                                          </p:stCondLst>
                                        </p:cTn>
                                        <p:tgtEl>
                                          <p:spTgt spid="2"/>
                                        </p:tgtEl>
                                      </p:cBhvr>
                                      <p:to x="100000" y="100000"/>
                                    </p:animScale>
                                    <p:animScale>
                                      <p:cBhvr>
                                        <p:cTn id="18" dur="26">
                                          <p:stCondLst>
                                            <p:cond delay="1312"/>
                                          </p:stCondLst>
                                        </p:cTn>
                                        <p:tgtEl>
                                          <p:spTgt spid="2"/>
                                        </p:tgtEl>
                                      </p:cBhvr>
                                      <p:to x="100000" y="80000"/>
                                    </p:animScale>
                                    <p:animScale>
                                      <p:cBhvr>
                                        <p:cTn id="19" dur="166" decel="50000">
                                          <p:stCondLst>
                                            <p:cond delay="1338"/>
                                          </p:stCondLst>
                                        </p:cTn>
                                        <p:tgtEl>
                                          <p:spTgt spid="2"/>
                                        </p:tgtEl>
                                      </p:cBhvr>
                                      <p:to x="100000" y="100000"/>
                                    </p:animScale>
                                    <p:animScale>
                                      <p:cBhvr>
                                        <p:cTn id="20" dur="26">
                                          <p:stCondLst>
                                            <p:cond delay="1642"/>
                                          </p:stCondLst>
                                        </p:cTn>
                                        <p:tgtEl>
                                          <p:spTgt spid="2"/>
                                        </p:tgtEl>
                                      </p:cBhvr>
                                      <p:to x="100000" y="90000"/>
                                    </p:animScale>
                                    <p:animScale>
                                      <p:cBhvr>
                                        <p:cTn id="21" dur="166" decel="50000">
                                          <p:stCondLst>
                                            <p:cond delay="1668"/>
                                          </p:stCondLst>
                                        </p:cTn>
                                        <p:tgtEl>
                                          <p:spTgt spid="2"/>
                                        </p:tgtEl>
                                      </p:cBhvr>
                                      <p:to x="100000" y="100000"/>
                                    </p:animScale>
                                    <p:animScale>
                                      <p:cBhvr>
                                        <p:cTn id="22" dur="26">
                                          <p:stCondLst>
                                            <p:cond delay="1808"/>
                                          </p:stCondLst>
                                        </p:cTn>
                                        <p:tgtEl>
                                          <p:spTgt spid="2"/>
                                        </p:tgtEl>
                                      </p:cBhvr>
                                      <p:to x="100000" y="95000"/>
                                    </p:animScale>
                                    <p:animScale>
                                      <p:cBhvr>
                                        <p:cTn id="23" dur="166" decel="50000">
                                          <p:stCondLst>
                                            <p:cond delay="1834"/>
                                          </p:stCondLst>
                                        </p:cTn>
                                        <p:tgtEl>
                                          <p:spTgt spid="2"/>
                                        </p:tgtEl>
                                      </p:cBhvr>
                                      <p:to x="100000" y="100000"/>
                                    </p:animScale>
                                  </p:childTnLst>
                                </p:cTn>
                              </p:par>
                              <p:par>
                                <p:cTn id="24" presetID="26"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80">
                                          <p:stCondLst>
                                            <p:cond delay="0"/>
                                          </p:stCondLst>
                                        </p:cTn>
                                        <p:tgtEl>
                                          <p:spTgt spid="3"/>
                                        </p:tgtEl>
                                      </p:cBhvr>
                                    </p:animEffect>
                                    <p:anim calcmode="lin" valueType="num">
                                      <p:cBhvr>
                                        <p:cTn id="27"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2" dur="26">
                                          <p:stCondLst>
                                            <p:cond delay="650"/>
                                          </p:stCondLst>
                                        </p:cTn>
                                        <p:tgtEl>
                                          <p:spTgt spid="3"/>
                                        </p:tgtEl>
                                      </p:cBhvr>
                                      <p:to x="100000" y="60000"/>
                                    </p:animScale>
                                    <p:animScale>
                                      <p:cBhvr>
                                        <p:cTn id="33" dur="166" decel="50000">
                                          <p:stCondLst>
                                            <p:cond delay="676"/>
                                          </p:stCondLst>
                                        </p:cTn>
                                        <p:tgtEl>
                                          <p:spTgt spid="3"/>
                                        </p:tgtEl>
                                      </p:cBhvr>
                                      <p:to x="100000" y="100000"/>
                                    </p:animScale>
                                    <p:animScale>
                                      <p:cBhvr>
                                        <p:cTn id="34" dur="26">
                                          <p:stCondLst>
                                            <p:cond delay="1312"/>
                                          </p:stCondLst>
                                        </p:cTn>
                                        <p:tgtEl>
                                          <p:spTgt spid="3"/>
                                        </p:tgtEl>
                                      </p:cBhvr>
                                      <p:to x="100000" y="80000"/>
                                    </p:animScale>
                                    <p:animScale>
                                      <p:cBhvr>
                                        <p:cTn id="35" dur="166" decel="50000">
                                          <p:stCondLst>
                                            <p:cond delay="1338"/>
                                          </p:stCondLst>
                                        </p:cTn>
                                        <p:tgtEl>
                                          <p:spTgt spid="3"/>
                                        </p:tgtEl>
                                      </p:cBhvr>
                                      <p:to x="100000" y="100000"/>
                                    </p:animScale>
                                    <p:animScale>
                                      <p:cBhvr>
                                        <p:cTn id="36" dur="26">
                                          <p:stCondLst>
                                            <p:cond delay="1642"/>
                                          </p:stCondLst>
                                        </p:cTn>
                                        <p:tgtEl>
                                          <p:spTgt spid="3"/>
                                        </p:tgtEl>
                                      </p:cBhvr>
                                      <p:to x="100000" y="90000"/>
                                    </p:animScale>
                                    <p:animScale>
                                      <p:cBhvr>
                                        <p:cTn id="37" dur="166" decel="50000">
                                          <p:stCondLst>
                                            <p:cond delay="1668"/>
                                          </p:stCondLst>
                                        </p:cTn>
                                        <p:tgtEl>
                                          <p:spTgt spid="3"/>
                                        </p:tgtEl>
                                      </p:cBhvr>
                                      <p:to x="100000" y="100000"/>
                                    </p:animScale>
                                    <p:animScale>
                                      <p:cBhvr>
                                        <p:cTn id="38" dur="26">
                                          <p:stCondLst>
                                            <p:cond delay="1808"/>
                                          </p:stCondLst>
                                        </p:cTn>
                                        <p:tgtEl>
                                          <p:spTgt spid="3"/>
                                        </p:tgtEl>
                                      </p:cBhvr>
                                      <p:to x="100000" y="95000"/>
                                    </p:animScale>
                                    <p:animScale>
                                      <p:cBhvr>
                                        <p:cTn id="39" dur="166" decel="50000">
                                          <p:stCondLst>
                                            <p:cond delay="1834"/>
                                          </p:stCondLst>
                                        </p:cTn>
                                        <p:tgtEl>
                                          <p:spTgt spid="3"/>
                                        </p:tgtEl>
                                      </p:cBhvr>
                                      <p:to x="100000" y="100000"/>
                                    </p:animScale>
                                  </p:childTnLst>
                                </p:cTn>
                              </p:par>
                              <p:par>
                                <p:cTn id="40" presetID="26"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80">
                                          <p:stCondLst>
                                            <p:cond delay="0"/>
                                          </p:stCondLst>
                                        </p:cTn>
                                        <p:tgtEl>
                                          <p:spTgt spid="4"/>
                                        </p:tgtEl>
                                      </p:cBhvr>
                                    </p:animEffect>
                                    <p:anim calcmode="lin" valueType="num">
                                      <p:cBhvr>
                                        <p:cTn id="4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8" dur="26">
                                          <p:stCondLst>
                                            <p:cond delay="650"/>
                                          </p:stCondLst>
                                        </p:cTn>
                                        <p:tgtEl>
                                          <p:spTgt spid="4"/>
                                        </p:tgtEl>
                                      </p:cBhvr>
                                      <p:to x="100000" y="60000"/>
                                    </p:animScale>
                                    <p:animScale>
                                      <p:cBhvr>
                                        <p:cTn id="49" dur="166" decel="50000">
                                          <p:stCondLst>
                                            <p:cond delay="676"/>
                                          </p:stCondLst>
                                        </p:cTn>
                                        <p:tgtEl>
                                          <p:spTgt spid="4"/>
                                        </p:tgtEl>
                                      </p:cBhvr>
                                      <p:to x="100000" y="100000"/>
                                    </p:animScale>
                                    <p:animScale>
                                      <p:cBhvr>
                                        <p:cTn id="50" dur="26">
                                          <p:stCondLst>
                                            <p:cond delay="1312"/>
                                          </p:stCondLst>
                                        </p:cTn>
                                        <p:tgtEl>
                                          <p:spTgt spid="4"/>
                                        </p:tgtEl>
                                      </p:cBhvr>
                                      <p:to x="100000" y="80000"/>
                                    </p:animScale>
                                    <p:animScale>
                                      <p:cBhvr>
                                        <p:cTn id="51" dur="166" decel="50000">
                                          <p:stCondLst>
                                            <p:cond delay="1338"/>
                                          </p:stCondLst>
                                        </p:cTn>
                                        <p:tgtEl>
                                          <p:spTgt spid="4"/>
                                        </p:tgtEl>
                                      </p:cBhvr>
                                      <p:to x="100000" y="100000"/>
                                    </p:animScale>
                                    <p:animScale>
                                      <p:cBhvr>
                                        <p:cTn id="52" dur="26">
                                          <p:stCondLst>
                                            <p:cond delay="1642"/>
                                          </p:stCondLst>
                                        </p:cTn>
                                        <p:tgtEl>
                                          <p:spTgt spid="4"/>
                                        </p:tgtEl>
                                      </p:cBhvr>
                                      <p:to x="100000" y="90000"/>
                                    </p:animScale>
                                    <p:animScale>
                                      <p:cBhvr>
                                        <p:cTn id="53" dur="166" decel="50000">
                                          <p:stCondLst>
                                            <p:cond delay="1668"/>
                                          </p:stCondLst>
                                        </p:cTn>
                                        <p:tgtEl>
                                          <p:spTgt spid="4"/>
                                        </p:tgtEl>
                                      </p:cBhvr>
                                      <p:to x="100000" y="100000"/>
                                    </p:animScale>
                                    <p:animScale>
                                      <p:cBhvr>
                                        <p:cTn id="54" dur="26">
                                          <p:stCondLst>
                                            <p:cond delay="1808"/>
                                          </p:stCondLst>
                                        </p:cTn>
                                        <p:tgtEl>
                                          <p:spTgt spid="4"/>
                                        </p:tgtEl>
                                      </p:cBhvr>
                                      <p:to x="100000" y="95000"/>
                                    </p:animScale>
                                    <p:animScale>
                                      <p:cBhvr>
                                        <p:cTn id="55" dur="166" decel="50000">
                                          <p:stCondLst>
                                            <p:cond delay="1834"/>
                                          </p:stCondLst>
                                        </p:cTn>
                                        <p:tgtEl>
                                          <p:spTgt spid="4"/>
                                        </p:tgtEl>
                                      </p:cBhvr>
                                      <p:to x="100000" y="100000"/>
                                    </p:animScale>
                                  </p:childTnLst>
                                </p:cTn>
                              </p:par>
                              <p:par>
                                <p:cTn id="56" presetID="26" presetClass="entr" presetSubtype="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80">
                                          <p:stCondLst>
                                            <p:cond delay="0"/>
                                          </p:stCondLst>
                                        </p:cTn>
                                        <p:tgtEl>
                                          <p:spTgt spid="5"/>
                                        </p:tgtEl>
                                      </p:cBhvr>
                                    </p:animEffect>
                                    <p:anim calcmode="lin" valueType="num">
                                      <p:cBhvr>
                                        <p:cTn id="5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4" dur="26">
                                          <p:stCondLst>
                                            <p:cond delay="650"/>
                                          </p:stCondLst>
                                        </p:cTn>
                                        <p:tgtEl>
                                          <p:spTgt spid="5"/>
                                        </p:tgtEl>
                                      </p:cBhvr>
                                      <p:to x="100000" y="60000"/>
                                    </p:animScale>
                                    <p:animScale>
                                      <p:cBhvr>
                                        <p:cTn id="65" dur="166" decel="50000">
                                          <p:stCondLst>
                                            <p:cond delay="676"/>
                                          </p:stCondLst>
                                        </p:cTn>
                                        <p:tgtEl>
                                          <p:spTgt spid="5"/>
                                        </p:tgtEl>
                                      </p:cBhvr>
                                      <p:to x="100000" y="100000"/>
                                    </p:animScale>
                                    <p:animScale>
                                      <p:cBhvr>
                                        <p:cTn id="66" dur="26">
                                          <p:stCondLst>
                                            <p:cond delay="1312"/>
                                          </p:stCondLst>
                                        </p:cTn>
                                        <p:tgtEl>
                                          <p:spTgt spid="5"/>
                                        </p:tgtEl>
                                      </p:cBhvr>
                                      <p:to x="100000" y="80000"/>
                                    </p:animScale>
                                    <p:animScale>
                                      <p:cBhvr>
                                        <p:cTn id="67" dur="166" decel="50000">
                                          <p:stCondLst>
                                            <p:cond delay="1338"/>
                                          </p:stCondLst>
                                        </p:cTn>
                                        <p:tgtEl>
                                          <p:spTgt spid="5"/>
                                        </p:tgtEl>
                                      </p:cBhvr>
                                      <p:to x="100000" y="100000"/>
                                    </p:animScale>
                                    <p:animScale>
                                      <p:cBhvr>
                                        <p:cTn id="68" dur="26">
                                          <p:stCondLst>
                                            <p:cond delay="1642"/>
                                          </p:stCondLst>
                                        </p:cTn>
                                        <p:tgtEl>
                                          <p:spTgt spid="5"/>
                                        </p:tgtEl>
                                      </p:cBhvr>
                                      <p:to x="100000" y="90000"/>
                                    </p:animScale>
                                    <p:animScale>
                                      <p:cBhvr>
                                        <p:cTn id="69" dur="166" decel="50000">
                                          <p:stCondLst>
                                            <p:cond delay="1668"/>
                                          </p:stCondLst>
                                        </p:cTn>
                                        <p:tgtEl>
                                          <p:spTgt spid="5"/>
                                        </p:tgtEl>
                                      </p:cBhvr>
                                      <p:to x="100000" y="100000"/>
                                    </p:animScale>
                                    <p:animScale>
                                      <p:cBhvr>
                                        <p:cTn id="70" dur="26">
                                          <p:stCondLst>
                                            <p:cond delay="1808"/>
                                          </p:stCondLst>
                                        </p:cTn>
                                        <p:tgtEl>
                                          <p:spTgt spid="5"/>
                                        </p:tgtEl>
                                      </p:cBhvr>
                                      <p:to x="100000" y="95000"/>
                                    </p:animScale>
                                    <p:animScale>
                                      <p:cBhvr>
                                        <p:cTn id="71" dur="166" decel="50000">
                                          <p:stCondLst>
                                            <p:cond delay="1834"/>
                                          </p:stCondLst>
                                        </p:cTn>
                                        <p:tgtEl>
                                          <p:spTgt spid="5"/>
                                        </p:tgtEl>
                                      </p:cBhvr>
                                      <p:to x="100000" y="100000"/>
                                    </p:animScale>
                                  </p:childTnLst>
                                </p:cTn>
                              </p:par>
                              <p:par>
                                <p:cTn id="72" presetID="26" presetClass="entr" presetSubtype="0" fill="hold"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down)">
                                      <p:cBhvr>
                                        <p:cTn id="74" dur="580">
                                          <p:stCondLst>
                                            <p:cond delay="0"/>
                                          </p:stCondLst>
                                        </p:cTn>
                                        <p:tgtEl>
                                          <p:spTgt spid="11"/>
                                        </p:tgtEl>
                                      </p:cBhvr>
                                    </p:animEffect>
                                    <p:anim calcmode="lin" valueType="num">
                                      <p:cBhvr>
                                        <p:cTn id="7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0" dur="26">
                                          <p:stCondLst>
                                            <p:cond delay="650"/>
                                          </p:stCondLst>
                                        </p:cTn>
                                        <p:tgtEl>
                                          <p:spTgt spid="11"/>
                                        </p:tgtEl>
                                      </p:cBhvr>
                                      <p:to x="100000" y="60000"/>
                                    </p:animScale>
                                    <p:animScale>
                                      <p:cBhvr>
                                        <p:cTn id="81" dur="166" decel="50000">
                                          <p:stCondLst>
                                            <p:cond delay="676"/>
                                          </p:stCondLst>
                                        </p:cTn>
                                        <p:tgtEl>
                                          <p:spTgt spid="11"/>
                                        </p:tgtEl>
                                      </p:cBhvr>
                                      <p:to x="100000" y="100000"/>
                                    </p:animScale>
                                    <p:animScale>
                                      <p:cBhvr>
                                        <p:cTn id="82" dur="26">
                                          <p:stCondLst>
                                            <p:cond delay="1312"/>
                                          </p:stCondLst>
                                        </p:cTn>
                                        <p:tgtEl>
                                          <p:spTgt spid="11"/>
                                        </p:tgtEl>
                                      </p:cBhvr>
                                      <p:to x="100000" y="80000"/>
                                    </p:animScale>
                                    <p:animScale>
                                      <p:cBhvr>
                                        <p:cTn id="83" dur="166" decel="50000">
                                          <p:stCondLst>
                                            <p:cond delay="1338"/>
                                          </p:stCondLst>
                                        </p:cTn>
                                        <p:tgtEl>
                                          <p:spTgt spid="11"/>
                                        </p:tgtEl>
                                      </p:cBhvr>
                                      <p:to x="100000" y="100000"/>
                                    </p:animScale>
                                    <p:animScale>
                                      <p:cBhvr>
                                        <p:cTn id="84" dur="26">
                                          <p:stCondLst>
                                            <p:cond delay="1642"/>
                                          </p:stCondLst>
                                        </p:cTn>
                                        <p:tgtEl>
                                          <p:spTgt spid="11"/>
                                        </p:tgtEl>
                                      </p:cBhvr>
                                      <p:to x="100000" y="90000"/>
                                    </p:animScale>
                                    <p:animScale>
                                      <p:cBhvr>
                                        <p:cTn id="85" dur="166" decel="50000">
                                          <p:stCondLst>
                                            <p:cond delay="1668"/>
                                          </p:stCondLst>
                                        </p:cTn>
                                        <p:tgtEl>
                                          <p:spTgt spid="11"/>
                                        </p:tgtEl>
                                      </p:cBhvr>
                                      <p:to x="100000" y="100000"/>
                                    </p:animScale>
                                    <p:animScale>
                                      <p:cBhvr>
                                        <p:cTn id="86" dur="26">
                                          <p:stCondLst>
                                            <p:cond delay="1808"/>
                                          </p:stCondLst>
                                        </p:cTn>
                                        <p:tgtEl>
                                          <p:spTgt spid="11"/>
                                        </p:tgtEl>
                                      </p:cBhvr>
                                      <p:to x="100000" y="95000"/>
                                    </p:animScale>
                                    <p:animScale>
                                      <p:cBhvr>
                                        <p:cTn id="87" dur="166" decel="50000">
                                          <p:stCondLst>
                                            <p:cond delay="1834"/>
                                          </p:stCondLst>
                                        </p:cTn>
                                        <p:tgtEl>
                                          <p:spTgt spid="11"/>
                                        </p:tgtEl>
                                      </p:cBhvr>
                                      <p:to x="100000" y="100000"/>
                                    </p:animScale>
                                  </p:childTnLst>
                                </p:cTn>
                              </p:par>
                              <p:par>
                                <p:cTn id="88" presetID="26" presetClass="entr" presetSubtype="0" fill="hold" nodeType="with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down)">
                                      <p:cBhvr>
                                        <p:cTn id="90" dur="580">
                                          <p:stCondLst>
                                            <p:cond delay="0"/>
                                          </p:stCondLst>
                                        </p:cTn>
                                        <p:tgtEl>
                                          <p:spTgt spid="14"/>
                                        </p:tgtEl>
                                      </p:cBhvr>
                                    </p:animEffect>
                                    <p:anim calcmode="lin" valueType="num">
                                      <p:cBhvr>
                                        <p:cTn id="9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96" dur="26">
                                          <p:stCondLst>
                                            <p:cond delay="650"/>
                                          </p:stCondLst>
                                        </p:cTn>
                                        <p:tgtEl>
                                          <p:spTgt spid="14"/>
                                        </p:tgtEl>
                                      </p:cBhvr>
                                      <p:to x="100000" y="60000"/>
                                    </p:animScale>
                                    <p:animScale>
                                      <p:cBhvr>
                                        <p:cTn id="97" dur="166" decel="50000">
                                          <p:stCondLst>
                                            <p:cond delay="676"/>
                                          </p:stCondLst>
                                        </p:cTn>
                                        <p:tgtEl>
                                          <p:spTgt spid="14"/>
                                        </p:tgtEl>
                                      </p:cBhvr>
                                      <p:to x="100000" y="100000"/>
                                    </p:animScale>
                                    <p:animScale>
                                      <p:cBhvr>
                                        <p:cTn id="98" dur="26">
                                          <p:stCondLst>
                                            <p:cond delay="1312"/>
                                          </p:stCondLst>
                                        </p:cTn>
                                        <p:tgtEl>
                                          <p:spTgt spid="14"/>
                                        </p:tgtEl>
                                      </p:cBhvr>
                                      <p:to x="100000" y="80000"/>
                                    </p:animScale>
                                    <p:animScale>
                                      <p:cBhvr>
                                        <p:cTn id="99" dur="166" decel="50000">
                                          <p:stCondLst>
                                            <p:cond delay="1338"/>
                                          </p:stCondLst>
                                        </p:cTn>
                                        <p:tgtEl>
                                          <p:spTgt spid="14"/>
                                        </p:tgtEl>
                                      </p:cBhvr>
                                      <p:to x="100000" y="100000"/>
                                    </p:animScale>
                                    <p:animScale>
                                      <p:cBhvr>
                                        <p:cTn id="100" dur="26">
                                          <p:stCondLst>
                                            <p:cond delay="1642"/>
                                          </p:stCondLst>
                                        </p:cTn>
                                        <p:tgtEl>
                                          <p:spTgt spid="14"/>
                                        </p:tgtEl>
                                      </p:cBhvr>
                                      <p:to x="100000" y="90000"/>
                                    </p:animScale>
                                    <p:animScale>
                                      <p:cBhvr>
                                        <p:cTn id="101" dur="166" decel="50000">
                                          <p:stCondLst>
                                            <p:cond delay="1668"/>
                                          </p:stCondLst>
                                        </p:cTn>
                                        <p:tgtEl>
                                          <p:spTgt spid="14"/>
                                        </p:tgtEl>
                                      </p:cBhvr>
                                      <p:to x="100000" y="100000"/>
                                    </p:animScale>
                                    <p:animScale>
                                      <p:cBhvr>
                                        <p:cTn id="102" dur="26">
                                          <p:stCondLst>
                                            <p:cond delay="1808"/>
                                          </p:stCondLst>
                                        </p:cTn>
                                        <p:tgtEl>
                                          <p:spTgt spid="14"/>
                                        </p:tgtEl>
                                      </p:cBhvr>
                                      <p:to x="100000" y="95000"/>
                                    </p:animScale>
                                    <p:animScale>
                                      <p:cBhvr>
                                        <p:cTn id="103"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5"/>
          <p:cNvGrpSpPr/>
          <p:nvPr/>
        </p:nvGrpSpPr>
        <p:grpSpPr bwMode="auto">
          <a:xfrm>
            <a:off x="4236839" y="5267524"/>
            <a:ext cx="201613" cy="255667"/>
            <a:chOff x="0" y="0"/>
            <a:chExt cx="127" cy="161"/>
          </a:xfrm>
        </p:grpSpPr>
        <p:sp>
          <p:nvSpPr>
            <p:cNvPr id="6" name="Freeform 56"/>
            <p:cNvSpPr/>
            <p:nvPr/>
          </p:nvSpPr>
          <p:spPr bwMode="auto">
            <a:xfrm>
              <a:off x="0" y="0"/>
              <a:ext cx="127" cy="161"/>
            </a:xfrm>
            <a:custGeom>
              <a:avLst/>
              <a:gdLst>
                <a:gd name="T0" fmla="*/ 17 w 77"/>
                <a:gd name="T1" fmla="*/ 90 h 98"/>
                <a:gd name="T2" fmla="*/ 9 w 77"/>
                <a:gd name="T3" fmla="*/ 90 h 98"/>
                <a:gd name="T4" fmla="*/ 9 w 77"/>
                <a:gd name="T5" fmla="*/ 8 h 98"/>
                <a:gd name="T6" fmla="*/ 72 w 77"/>
                <a:gd name="T7" fmla="*/ 8 h 98"/>
                <a:gd name="T8" fmla="*/ 77 w 77"/>
                <a:gd name="T9" fmla="*/ 4 h 98"/>
                <a:gd name="T10" fmla="*/ 72 w 77"/>
                <a:gd name="T11" fmla="*/ 0 h 98"/>
                <a:gd name="T12" fmla="*/ 4 w 77"/>
                <a:gd name="T13" fmla="*/ 0 h 98"/>
                <a:gd name="T14" fmla="*/ 0 w 77"/>
                <a:gd name="T15" fmla="*/ 4 h 98"/>
                <a:gd name="T16" fmla="*/ 0 w 77"/>
                <a:gd name="T17" fmla="*/ 94 h 98"/>
                <a:gd name="T18" fmla="*/ 4 w 77"/>
                <a:gd name="T19" fmla="*/ 98 h 98"/>
                <a:gd name="T20" fmla="*/ 17 w 77"/>
                <a:gd name="T21" fmla="*/ 98 h 98"/>
                <a:gd name="T22" fmla="*/ 21 w 77"/>
                <a:gd name="T23" fmla="*/ 94 h 98"/>
                <a:gd name="T24" fmla="*/ 17 w 77"/>
                <a:gd name="T25"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98">
                  <a:moveTo>
                    <a:pt x="17" y="90"/>
                  </a:moveTo>
                  <a:cubicBezTo>
                    <a:pt x="9" y="90"/>
                    <a:pt x="9" y="90"/>
                    <a:pt x="9" y="90"/>
                  </a:cubicBezTo>
                  <a:cubicBezTo>
                    <a:pt x="9" y="8"/>
                    <a:pt x="9" y="8"/>
                    <a:pt x="9" y="8"/>
                  </a:cubicBezTo>
                  <a:cubicBezTo>
                    <a:pt x="72" y="8"/>
                    <a:pt x="72" y="8"/>
                    <a:pt x="72" y="8"/>
                  </a:cubicBezTo>
                  <a:cubicBezTo>
                    <a:pt x="75" y="8"/>
                    <a:pt x="77" y="6"/>
                    <a:pt x="77" y="4"/>
                  </a:cubicBezTo>
                  <a:cubicBezTo>
                    <a:pt x="77" y="1"/>
                    <a:pt x="75" y="0"/>
                    <a:pt x="72" y="0"/>
                  </a:cubicBezTo>
                  <a:cubicBezTo>
                    <a:pt x="4" y="0"/>
                    <a:pt x="4" y="0"/>
                    <a:pt x="4" y="0"/>
                  </a:cubicBezTo>
                  <a:cubicBezTo>
                    <a:pt x="2" y="0"/>
                    <a:pt x="0" y="1"/>
                    <a:pt x="0" y="4"/>
                  </a:cubicBezTo>
                  <a:cubicBezTo>
                    <a:pt x="0" y="94"/>
                    <a:pt x="0" y="94"/>
                    <a:pt x="0" y="94"/>
                  </a:cubicBezTo>
                  <a:cubicBezTo>
                    <a:pt x="0" y="97"/>
                    <a:pt x="2" y="98"/>
                    <a:pt x="4" y="98"/>
                  </a:cubicBezTo>
                  <a:cubicBezTo>
                    <a:pt x="17" y="98"/>
                    <a:pt x="17" y="98"/>
                    <a:pt x="17" y="98"/>
                  </a:cubicBezTo>
                  <a:cubicBezTo>
                    <a:pt x="19" y="98"/>
                    <a:pt x="21" y="97"/>
                    <a:pt x="21" y="94"/>
                  </a:cubicBezTo>
                  <a:cubicBezTo>
                    <a:pt x="21" y="92"/>
                    <a:pt x="19" y="90"/>
                    <a:pt x="17" y="9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7" name="Freeform 57"/>
            <p:cNvSpPr/>
            <p:nvPr/>
          </p:nvSpPr>
          <p:spPr bwMode="auto">
            <a:xfrm>
              <a:off x="79" y="94"/>
              <a:ext cx="48" cy="67"/>
            </a:xfrm>
            <a:custGeom>
              <a:avLst/>
              <a:gdLst>
                <a:gd name="T0" fmla="*/ 24 w 29"/>
                <a:gd name="T1" fmla="*/ 0 h 41"/>
                <a:gd name="T2" fmla="*/ 20 w 29"/>
                <a:gd name="T3" fmla="*/ 5 h 41"/>
                <a:gd name="T4" fmla="*/ 20 w 29"/>
                <a:gd name="T5" fmla="*/ 33 h 41"/>
                <a:gd name="T6" fmla="*/ 4 w 29"/>
                <a:gd name="T7" fmla="*/ 33 h 41"/>
                <a:gd name="T8" fmla="*/ 0 w 29"/>
                <a:gd name="T9" fmla="*/ 37 h 41"/>
                <a:gd name="T10" fmla="*/ 4 w 29"/>
                <a:gd name="T11" fmla="*/ 41 h 41"/>
                <a:gd name="T12" fmla="*/ 24 w 29"/>
                <a:gd name="T13" fmla="*/ 41 h 41"/>
                <a:gd name="T14" fmla="*/ 27 w 29"/>
                <a:gd name="T15" fmla="*/ 40 h 41"/>
                <a:gd name="T16" fmla="*/ 29 w 29"/>
                <a:gd name="T17" fmla="*/ 37 h 41"/>
                <a:gd name="T18" fmla="*/ 29 w 29"/>
                <a:gd name="T19" fmla="*/ 5 h 41"/>
                <a:gd name="T20" fmla="*/ 24 w 29"/>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1">
                  <a:moveTo>
                    <a:pt x="24" y="0"/>
                  </a:moveTo>
                  <a:cubicBezTo>
                    <a:pt x="22" y="0"/>
                    <a:pt x="20" y="2"/>
                    <a:pt x="20" y="5"/>
                  </a:cubicBezTo>
                  <a:cubicBezTo>
                    <a:pt x="20" y="33"/>
                    <a:pt x="20" y="33"/>
                    <a:pt x="20" y="33"/>
                  </a:cubicBezTo>
                  <a:cubicBezTo>
                    <a:pt x="4" y="33"/>
                    <a:pt x="4" y="33"/>
                    <a:pt x="4" y="33"/>
                  </a:cubicBezTo>
                  <a:cubicBezTo>
                    <a:pt x="2" y="33"/>
                    <a:pt x="0" y="35"/>
                    <a:pt x="0" y="37"/>
                  </a:cubicBezTo>
                  <a:cubicBezTo>
                    <a:pt x="0" y="40"/>
                    <a:pt x="2" y="41"/>
                    <a:pt x="4" y="41"/>
                  </a:cubicBezTo>
                  <a:cubicBezTo>
                    <a:pt x="24" y="41"/>
                    <a:pt x="24" y="41"/>
                    <a:pt x="24" y="41"/>
                  </a:cubicBezTo>
                  <a:cubicBezTo>
                    <a:pt x="26" y="41"/>
                    <a:pt x="27" y="41"/>
                    <a:pt x="27" y="40"/>
                  </a:cubicBezTo>
                  <a:cubicBezTo>
                    <a:pt x="28" y="39"/>
                    <a:pt x="29" y="38"/>
                    <a:pt x="29" y="37"/>
                  </a:cubicBezTo>
                  <a:cubicBezTo>
                    <a:pt x="29" y="5"/>
                    <a:pt x="29" y="5"/>
                    <a:pt x="29" y="5"/>
                  </a:cubicBezTo>
                  <a:cubicBezTo>
                    <a:pt x="29" y="2"/>
                    <a:pt x="27" y="0"/>
                    <a:pt x="2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8" name="Freeform 58"/>
            <p:cNvSpPr>
              <a:spLocks noEditPoints="1"/>
            </p:cNvSpPr>
            <p:nvPr/>
          </p:nvSpPr>
          <p:spPr bwMode="auto">
            <a:xfrm>
              <a:off x="45" y="33"/>
              <a:ext cx="78" cy="115"/>
            </a:xfrm>
            <a:custGeom>
              <a:avLst/>
              <a:gdLst>
                <a:gd name="T0" fmla="*/ 42 w 48"/>
                <a:gd name="T1" fmla="*/ 2 h 70"/>
                <a:gd name="T2" fmla="*/ 37 w 48"/>
                <a:gd name="T3" fmla="*/ 0 h 70"/>
                <a:gd name="T4" fmla="*/ 28 w 48"/>
                <a:gd name="T5" fmla="*/ 5 h 70"/>
                <a:gd name="T6" fmla="*/ 1 w 48"/>
                <a:gd name="T7" fmla="*/ 53 h 70"/>
                <a:gd name="T8" fmla="*/ 0 w 48"/>
                <a:gd name="T9" fmla="*/ 55 h 70"/>
                <a:gd name="T10" fmla="*/ 1 w 48"/>
                <a:gd name="T11" fmla="*/ 66 h 70"/>
                <a:gd name="T12" fmla="*/ 3 w 48"/>
                <a:gd name="T13" fmla="*/ 69 h 70"/>
                <a:gd name="T14" fmla="*/ 5 w 48"/>
                <a:gd name="T15" fmla="*/ 70 h 70"/>
                <a:gd name="T16" fmla="*/ 7 w 48"/>
                <a:gd name="T17" fmla="*/ 69 h 70"/>
                <a:gd name="T18" fmla="*/ 17 w 48"/>
                <a:gd name="T19" fmla="*/ 64 h 70"/>
                <a:gd name="T20" fmla="*/ 18 w 48"/>
                <a:gd name="T21" fmla="*/ 63 h 70"/>
                <a:gd name="T22" fmla="*/ 46 w 48"/>
                <a:gd name="T23" fmla="*/ 15 h 70"/>
                <a:gd name="T24" fmla="*/ 42 w 48"/>
                <a:gd name="T25" fmla="*/ 2 h 70"/>
                <a:gd name="T26" fmla="*/ 38 w 48"/>
                <a:gd name="T27" fmla="*/ 11 h 70"/>
                <a:gd name="T28" fmla="*/ 11 w 48"/>
                <a:gd name="T29" fmla="*/ 57 h 70"/>
                <a:gd name="T30" fmla="*/ 9 w 48"/>
                <a:gd name="T31" fmla="*/ 59 h 70"/>
                <a:gd name="T32" fmla="*/ 9 w 48"/>
                <a:gd name="T33" fmla="*/ 56 h 70"/>
                <a:gd name="T34" fmla="*/ 36 w 48"/>
                <a:gd name="T35" fmla="*/ 9 h 70"/>
                <a:gd name="T36" fmla="*/ 38 w 48"/>
                <a:gd name="T37" fmla="*/ 9 h 70"/>
                <a:gd name="T38" fmla="*/ 38 w 48"/>
                <a:gd name="T39"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70">
                  <a:moveTo>
                    <a:pt x="42" y="2"/>
                  </a:moveTo>
                  <a:cubicBezTo>
                    <a:pt x="40" y="1"/>
                    <a:pt x="39" y="0"/>
                    <a:pt x="37" y="0"/>
                  </a:cubicBezTo>
                  <a:cubicBezTo>
                    <a:pt x="33" y="0"/>
                    <a:pt x="30" y="2"/>
                    <a:pt x="28" y="5"/>
                  </a:cubicBezTo>
                  <a:cubicBezTo>
                    <a:pt x="1" y="53"/>
                    <a:pt x="1" y="53"/>
                    <a:pt x="1" y="53"/>
                  </a:cubicBezTo>
                  <a:cubicBezTo>
                    <a:pt x="0" y="53"/>
                    <a:pt x="0" y="54"/>
                    <a:pt x="0" y="55"/>
                  </a:cubicBezTo>
                  <a:cubicBezTo>
                    <a:pt x="1" y="66"/>
                    <a:pt x="1" y="66"/>
                    <a:pt x="1" y="66"/>
                  </a:cubicBezTo>
                  <a:cubicBezTo>
                    <a:pt x="1" y="67"/>
                    <a:pt x="2" y="69"/>
                    <a:pt x="3" y="69"/>
                  </a:cubicBezTo>
                  <a:cubicBezTo>
                    <a:pt x="3" y="70"/>
                    <a:pt x="4" y="70"/>
                    <a:pt x="5" y="70"/>
                  </a:cubicBezTo>
                  <a:cubicBezTo>
                    <a:pt x="6" y="70"/>
                    <a:pt x="6" y="70"/>
                    <a:pt x="7" y="69"/>
                  </a:cubicBezTo>
                  <a:cubicBezTo>
                    <a:pt x="17" y="64"/>
                    <a:pt x="17" y="64"/>
                    <a:pt x="17" y="64"/>
                  </a:cubicBezTo>
                  <a:cubicBezTo>
                    <a:pt x="17" y="64"/>
                    <a:pt x="18" y="63"/>
                    <a:pt x="18" y="63"/>
                  </a:cubicBezTo>
                  <a:cubicBezTo>
                    <a:pt x="46" y="15"/>
                    <a:pt x="46" y="15"/>
                    <a:pt x="46" y="15"/>
                  </a:cubicBezTo>
                  <a:cubicBezTo>
                    <a:pt x="48" y="10"/>
                    <a:pt x="47" y="4"/>
                    <a:pt x="42" y="2"/>
                  </a:cubicBezTo>
                  <a:moveTo>
                    <a:pt x="38" y="11"/>
                  </a:moveTo>
                  <a:cubicBezTo>
                    <a:pt x="11" y="57"/>
                    <a:pt x="11" y="57"/>
                    <a:pt x="11" y="57"/>
                  </a:cubicBezTo>
                  <a:cubicBezTo>
                    <a:pt x="9" y="59"/>
                    <a:pt x="9" y="59"/>
                    <a:pt x="9" y="59"/>
                  </a:cubicBezTo>
                  <a:cubicBezTo>
                    <a:pt x="9" y="56"/>
                    <a:pt x="9" y="56"/>
                    <a:pt x="9" y="56"/>
                  </a:cubicBezTo>
                  <a:cubicBezTo>
                    <a:pt x="36" y="9"/>
                    <a:pt x="36" y="9"/>
                    <a:pt x="36" y="9"/>
                  </a:cubicBezTo>
                  <a:cubicBezTo>
                    <a:pt x="36" y="9"/>
                    <a:pt x="37" y="8"/>
                    <a:pt x="38" y="9"/>
                  </a:cubicBezTo>
                  <a:cubicBezTo>
                    <a:pt x="38" y="9"/>
                    <a:pt x="39" y="10"/>
                    <a:pt x="38"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9" name="Freeform 59"/>
            <p:cNvSpPr/>
            <p:nvPr/>
          </p:nvSpPr>
          <p:spPr bwMode="auto">
            <a:xfrm>
              <a:off x="23" y="46"/>
              <a:ext cx="49" cy="13"/>
            </a:xfrm>
            <a:custGeom>
              <a:avLst/>
              <a:gdLst>
                <a:gd name="T0" fmla="*/ 30 w 30"/>
                <a:gd name="T1" fmla="*/ 4 h 8"/>
                <a:gd name="T2" fmla="*/ 26 w 30"/>
                <a:gd name="T3" fmla="*/ 0 h 8"/>
                <a:gd name="T4" fmla="*/ 4 w 30"/>
                <a:gd name="T5" fmla="*/ 0 h 8"/>
                <a:gd name="T6" fmla="*/ 0 w 30"/>
                <a:gd name="T7" fmla="*/ 4 h 8"/>
                <a:gd name="T8" fmla="*/ 4 w 30"/>
                <a:gd name="T9" fmla="*/ 8 h 8"/>
                <a:gd name="T10" fmla="*/ 26 w 30"/>
                <a:gd name="T11" fmla="*/ 8 h 8"/>
                <a:gd name="T12" fmla="*/ 30 w 30"/>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30" y="4"/>
                  </a:moveTo>
                  <a:cubicBezTo>
                    <a:pt x="30" y="2"/>
                    <a:pt x="28" y="0"/>
                    <a:pt x="26" y="0"/>
                  </a:cubicBezTo>
                  <a:cubicBezTo>
                    <a:pt x="4" y="0"/>
                    <a:pt x="4" y="0"/>
                    <a:pt x="4" y="0"/>
                  </a:cubicBezTo>
                  <a:cubicBezTo>
                    <a:pt x="2" y="0"/>
                    <a:pt x="0" y="2"/>
                    <a:pt x="0" y="4"/>
                  </a:cubicBezTo>
                  <a:cubicBezTo>
                    <a:pt x="0" y="6"/>
                    <a:pt x="2" y="8"/>
                    <a:pt x="4" y="8"/>
                  </a:cubicBezTo>
                  <a:cubicBezTo>
                    <a:pt x="26" y="8"/>
                    <a:pt x="26" y="8"/>
                    <a:pt x="26" y="8"/>
                  </a:cubicBezTo>
                  <a:cubicBezTo>
                    <a:pt x="28" y="8"/>
                    <a:pt x="30" y="6"/>
                    <a:pt x="30"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0" name="Freeform 60"/>
            <p:cNvSpPr/>
            <p:nvPr/>
          </p:nvSpPr>
          <p:spPr bwMode="auto">
            <a:xfrm>
              <a:off x="23" y="72"/>
              <a:ext cx="31" cy="15"/>
            </a:xfrm>
            <a:custGeom>
              <a:avLst/>
              <a:gdLst>
                <a:gd name="T0" fmla="*/ 4 w 19"/>
                <a:gd name="T1" fmla="*/ 0 h 9"/>
                <a:gd name="T2" fmla="*/ 0 w 19"/>
                <a:gd name="T3" fmla="*/ 5 h 9"/>
                <a:gd name="T4" fmla="*/ 4 w 19"/>
                <a:gd name="T5" fmla="*/ 9 h 9"/>
                <a:gd name="T6" fmla="*/ 15 w 19"/>
                <a:gd name="T7" fmla="*/ 9 h 9"/>
                <a:gd name="T8" fmla="*/ 19 w 19"/>
                <a:gd name="T9" fmla="*/ 5 h 9"/>
                <a:gd name="T10" fmla="*/ 15 w 19"/>
                <a:gd name="T11" fmla="*/ 0 h 9"/>
                <a:gd name="T12" fmla="*/ 4 w 1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4" y="0"/>
                  </a:moveTo>
                  <a:cubicBezTo>
                    <a:pt x="2" y="0"/>
                    <a:pt x="0" y="2"/>
                    <a:pt x="0" y="5"/>
                  </a:cubicBezTo>
                  <a:cubicBezTo>
                    <a:pt x="0" y="7"/>
                    <a:pt x="2" y="9"/>
                    <a:pt x="4" y="9"/>
                  </a:cubicBezTo>
                  <a:cubicBezTo>
                    <a:pt x="15" y="9"/>
                    <a:pt x="15" y="9"/>
                    <a:pt x="15" y="9"/>
                  </a:cubicBezTo>
                  <a:cubicBezTo>
                    <a:pt x="17" y="9"/>
                    <a:pt x="19" y="7"/>
                    <a:pt x="19" y="5"/>
                  </a:cubicBezTo>
                  <a:cubicBezTo>
                    <a:pt x="19" y="2"/>
                    <a:pt x="17" y="0"/>
                    <a:pt x="15" y="0"/>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392593" y="1821344"/>
            <a:ext cx="5229136" cy="3486090"/>
          </a:xfrm>
          <a:prstGeom prst="rect">
            <a:avLst/>
          </a:prstGeom>
        </p:spPr>
      </p:pic>
      <p:sp>
        <p:nvSpPr>
          <p:cNvPr id="21" name="文本框 65"/>
          <p:cNvSpPr txBox="1">
            <a:spLocks noChangeArrowheads="1"/>
          </p:cNvSpPr>
          <p:nvPr/>
        </p:nvSpPr>
        <p:spPr bwMode="auto">
          <a:xfrm>
            <a:off x="4544081" y="1213985"/>
            <a:ext cx="31080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marL="742950" indent="-285750"/>
            <a:lvl3pPr/>
            <a:lvl4pPr/>
            <a:lvl5pPr/>
            <a:lvl6pPr/>
            <a:lvl7pPr/>
            <a:lvl8pPr/>
            <a:lvl9pPr/>
          </a:lstStyle>
          <a:p>
            <a:pPr algn="ctr" eaLnBrk="1" hangingPunct="1"/>
            <a:r>
              <a:rPr lang="zh-CN" altLang="en-US" sz="2400" dirty="0">
                <a:solidFill>
                  <a:schemeClr val="bg1"/>
                </a:solidFill>
                <a:latin typeface="全字库正楷体" panose="02010604000101010101" pitchFamily="2" charset="-122"/>
                <a:ea typeface="全字库正楷体" panose="02010604000101010101" pitchFamily="2" charset="-122"/>
                <a:cs typeface="全字库正楷体" panose="02010604000101010101" pitchFamily="2" charset="-122"/>
              </a:rPr>
              <a:t>实施方案</a:t>
            </a:r>
            <a:endParaRPr lang="zh-CN" altLang="en-US" sz="2400" dirty="0">
              <a:solidFill>
                <a:schemeClr val="bg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pic>
        <p:nvPicPr>
          <p:cNvPr id="2" name="图片 4"/>
          <p:cNvPicPr>
            <a:picLocks noChangeAspect="1"/>
          </p:cNvPicPr>
          <p:nvPr/>
        </p:nvPicPr>
        <p:blipFill>
          <a:blip r:embed="rId2"/>
          <a:stretch>
            <a:fillRect/>
          </a:stretch>
        </p:blipFill>
        <p:spPr>
          <a:xfrm>
            <a:off x="0" y="1568450"/>
            <a:ext cx="6234430" cy="37719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2"/>
          <p:cNvSpPr>
            <a:spLocks noChangeArrowheads="1"/>
          </p:cNvSpPr>
          <p:nvPr/>
        </p:nvSpPr>
        <p:spPr bwMode="auto">
          <a:xfrm>
            <a:off x="2177852" y="5108725"/>
            <a:ext cx="579437" cy="579617"/>
          </a:xfrm>
          <a:prstGeom prst="ellipse">
            <a:avLst/>
          </a:prstGeom>
          <a:solidFill>
            <a:schemeClr val="bg1">
              <a:lumMod val="50000"/>
            </a:schemeClr>
          </a:solidFill>
          <a:ln>
            <a:noFill/>
          </a:ln>
        </p:spPr>
        <p:txBody>
          <a:bodyPr/>
          <a:lstStyle/>
          <a:p>
            <a:endParaRPr lang="zh-CN" altLang="en-US"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3" name="Oval 53"/>
          <p:cNvSpPr>
            <a:spLocks noChangeArrowheads="1"/>
          </p:cNvSpPr>
          <p:nvPr/>
        </p:nvSpPr>
        <p:spPr bwMode="auto">
          <a:xfrm>
            <a:off x="3112888" y="5108725"/>
            <a:ext cx="579438" cy="579617"/>
          </a:xfrm>
          <a:prstGeom prst="ellipse">
            <a:avLst/>
          </a:prstGeom>
          <a:solidFill>
            <a:schemeClr val="bg1">
              <a:lumMod val="50000"/>
            </a:schemeClr>
          </a:solidFill>
          <a:ln>
            <a:noFill/>
          </a:ln>
        </p:spPr>
        <p:txBody>
          <a:bodyPr/>
          <a:lstStyle/>
          <a:p>
            <a:endParaRPr lang="zh-CN" altLang="en-US"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4" name="Oval 54"/>
          <p:cNvSpPr>
            <a:spLocks noChangeArrowheads="1"/>
          </p:cNvSpPr>
          <p:nvPr/>
        </p:nvSpPr>
        <p:spPr bwMode="auto">
          <a:xfrm>
            <a:off x="4046338" y="5108725"/>
            <a:ext cx="579438" cy="579617"/>
          </a:xfrm>
          <a:prstGeom prst="ellipse">
            <a:avLst/>
          </a:prstGeom>
          <a:solidFill>
            <a:schemeClr val="bg1">
              <a:lumMod val="50000"/>
            </a:schemeClr>
          </a:solidFill>
          <a:ln>
            <a:noFill/>
          </a:ln>
        </p:spPr>
        <p:txBody>
          <a:bodyPr/>
          <a:lstStyle/>
          <a:p>
            <a:endParaRPr lang="zh-CN" altLang="en-US"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nvGrpSpPr>
          <p:cNvPr id="5" name="Group 55"/>
          <p:cNvGrpSpPr/>
          <p:nvPr/>
        </p:nvGrpSpPr>
        <p:grpSpPr bwMode="auto">
          <a:xfrm>
            <a:off x="4236839" y="5267524"/>
            <a:ext cx="201613" cy="255667"/>
            <a:chOff x="0" y="0"/>
            <a:chExt cx="127" cy="161"/>
          </a:xfrm>
        </p:grpSpPr>
        <p:sp>
          <p:nvSpPr>
            <p:cNvPr id="6" name="Freeform 56"/>
            <p:cNvSpPr/>
            <p:nvPr/>
          </p:nvSpPr>
          <p:spPr bwMode="auto">
            <a:xfrm>
              <a:off x="0" y="0"/>
              <a:ext cx="127" cy="161"/>
            </a:xfrm>
            <a:custGeom>
              <a:avLst/>
              <a:gdLst>
                <a:gd name="T0" fmla="*/ 17 w 77"/>
                <a:gd name="T1" fmla="*/ 90 h 98"/>
                <a:gd name="T2" fmla="*/ 9 w 77"/>
                <a:gd name="T3" fmla="*/ 90 h 98"/>
                <a:gd name="T4" fmla="*/ 9 w 77"/>
                <a:gd name="T5" fmla="*/ 8 h 98"/>
                <a:gd name="T6" fmla="*/ 72 w 77"/>
                <a:gd name="T7" fmla="*/ 8 h 98"/>
                <a:gd name="T8" fmla="*/ 77 w 77"/>
                <a:gd name="T9" fmla="*/ 4 h 98"/>
                <a:gd name="T10" fmla="*/ 72 w 77"/>
                <a:gd name="T11" fmla="*/ 0 h 98"/>
                <a:gd name="T12" fmla="*/ 4 w 77"/>
                <a:gd name="T13" fmla="*/ 0 h 98"/>
                <a:gd name="T14" fmla="*/ 0 w 77"/>
                <a:gd name="T15" fmla="*/ 4 h 98"/>
                <a:gd name="T16" fmla="*/ 0 w 77"/>
                <a:gd name="T17" fmla="*/ 94 h 98"/>
                <a:gd name="T18" fmla="*/ 4 w 77"/>
                <a:gd name="T19" fmla="*/ 98 h 98"/>
                <a:gd name="T20" fmla="*/ 17 w 77"/>
                <a:gd name="T21" fmla="*/ 98 h 98"/>
                <a:gd name="T22" fmla="*/ 21 w 77"/>
                <a:gd name="T23" fmla="*/ 94 h 98"/>
                <a:gd name="T24" fmla="*/ 17 w 77"/>
                <a:gd name="T25"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98">
                  <a:moveTo>
                    <a:pt x="17" y="90"/>
                  </a:moveTo>
                  <a:cubicBezTo>
                    <a:pt x="9" y="90"/>
                    <a:pt x="9" y="90"/>
                    <a:pt x="9" y="90"/>
                  </a:cubicBezTo>
                  <a:cubicBezTo>
                    <a:pt x="9" y="8"/>
                    <a:pt x="9" y="8"/>
                    <a:pt x="9" y="8"/>
                  </a:cubicBezTo>
                  <a:cubicBezTo>
                    <a:pt x="72" y="8"/>
                    <a:pt x="72" y="8"/>
                    <a:pt x="72" y="8"/>
                  </a:cubicBezTo>
                  <a:cubicBezTo>
                    <a:pt x="75" y="8"/>
                    <a:pt x="77" y="6"/>
                    <a:pt x="77" y="4"/>
                  </a:cubicBezTo>
                  <a:cubicBezTo>
                    <a:pt x="77" y="1"/>
                    <a:pt x="75" y="0"/>
                    <a:pt x="72" y="0"/>
                  </a:cubicBezTo>
                  <a:cubicBezTo>
                    <a:pt x="4" y="0"/>
                    <a:pt x="4" y="0"/>
                    <a:pt x="4" y="0"/>
                  </a:cubicBezTo>
                  <a:cubicBezTo>
                    <a:pt x="2" y="0"/>
                    <a:pt x="0" y="1"/>
                    <a:pt x="0" y="4"/>
                  </a:cubicBezTo>
                  <a:cubicBezTo>
                    <a:pt x="0" y="94"/>
                    <a:pt x="0" y="94"/>
                    <a:pt x="0" y="94"/>
                  </a:cubicBezTo>
                  <a:cubicBezTo>
                    <a:pt x="0" y="97"/>
                    <a:pt x="2" y="98"/>
                    <a:pt x="4" y="98"/>
                  </a:cubicBezTo>
                  <a:cubicBezTo>
                    <a:pt x="17" y="98"/>
                    <a:pt x="17" y="98"/>
                    <a:pt x="17" y="98"/>
                  </a:cubicBezTo>
                  <a:cubicBezTo>
                    <a:pt x="19" y="98"/>
                    <a:pt x="21" y="97"/>
                    <a:pt x="21" y="94"/>
                  </a:cubicBezTo>
                  <a:cubicBezTo>
                    <a:pt x="21" y="92"/>
                    <a:pt x="19" y="90"/>
                    <a:pt x="17" y="9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7" name="Freeform 57"/>
            <p:cNvSpPr/>
            <p:nvPr/>
          </p:nvSpPr>
          <p:spPr bwMode="auto">
            <a:xfrm>
              <a:off x="79" y="94"/>
              <a:ext cx="48" cy="67"/>
            </a:xfrm>
            <a:custGeom>
              <a:avLst/>
              <a:gdLst>
                <a:gd name="T0" fmla="*/ 24 w 29"/>
                <a:gd name="T1" fmla="*/ 0 h 41"/>
                <a:gd name="T2" fmla="*/ 20 w 29"/>
                <a:gd name="T3" fmla="*/ 5 h 41"/>
                <a:gd name="T4" fmla="*/ 20 w 29"/>
                <a:gd name="T5" fmla="*/ 33 h 41"/>
                <a:gd name="T6" fmla="*/ 4 w 29"/>
                <a:gd name="T7" fmla="*/ 33 h 41"/>
                <a:gd name="T8" fmla="*/ 0 w 29"/>
                <a:gd name="T9" fmla="*/ 37 h 41"/>
                <a:gd name="T10" fmla="*/ 4 w 29"/>
                <a:gd name="T11" fmla="*/ 41 h 41"/>
                <a:gd name="T12" fmla="*/ 24 w 29"/>
                <a:gd name="T13" fmla="*/ 41 h 41"/>
                <a:gd name="T14" fmla="*/ 27 w 29"/>
                <a:gd name="T15" fmla="*/ 40 h 41"/>
                <a:gd name="T16" fmla="*/ 29 w 29"/>
                <a:gd name="T17" fmla="*/ 37 h 41"/>
                <a:gd name="T18" fmla="*/ 29 w 29"/>
                <a:gd name="T19" fmla="*/ 5 h 41"/>
                <a:gd name="T20" fmla="*/ 24 w 29"/>
                <a:gd name="T2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41">
                  <a:moveTo>
                    <a:pt x="24" y="0"/>
                  </a:moveTo>
                  <a:cubicBezTo>
                    <a:pt x="22" y="0"/>
                    <a:pt x="20" y="2"/>
                    <a:pt x="20" y="5"/>
                  </a:cubicBezTo>
                  <a:cubicBezTo>
                    <a:pt x="20" y="33"/>
                    <a:pt x="20" y="33"/>
                    <a:pt x="20" y="33"/>
                  </a:cubicBezTo>
                  <a:cubicBezTo>
                    <a:pt x="4" y="33"/>
                    <a:pt x="4" y="33"/>
                    <a:pt x="4" y="33"/>
                  </a:cubicBezTo>
                  <a:cubicBezTo>
                    <a:pt x="2" y="33"/>
                    <a:pt x="0" y="35"/>
                    <a:pt x="0" y="37"/>
                  </a:cubicBezTo>
                  <a:cubicBezTo>
                    <a:pt x="0" y="40"/>
                    <a:pt x="2" y="41"/>
                    <a:pt x="4" y="41"/>
                  </a:cubicBezTo>
                  <a:cubicBezTo>
                    <a:pt x="24" y="41"/>
                    <a:pt x="24" y="41"/>
                    <a:pt x="24" y="41"/>
                  </a:cubicBezTo>
                  <a:cubicBezTo>
                    <a:pt x="26" y="41"/>
                    <a:pt x="27" y="41"/>
                    <a:pt x="27" y="40"/>
                  </a:cubicBezTo>
                  <a:cubicBezTo>
                    <a:pt x="28" y="39"/>
                    <a:pt x="29" y="38"/>
                    <a:pt x="29" y="37"/>
                  </a:cubicBezTo>
                  <a:cubicBezTo>
                    <a:pt x="29" y="5"/>
                    <a:pt x="29" y="5"/>
                    <a:pt x="29" y="5"/>
                  </a:cubicBezTo>
                  <a:cubicBezTo>
                    <a:pt x="29" y="2"/>
                    <a:pt x="27" y="0"/>
                    <a:pt x="24"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8" name="Freeform 58"/>
            <p:cNvSpPr>
              <a:spLocks noEditPoints="1"/>
            </p:cNvSpPr>
            <p:nvPr/>
          </p:nvSpPr>
          <p:spPr bwMode="auto">
            <a:xfrm>
              <a:off x="45" y="33"/>
              <a:ext cx="78" cy="115"/>
            </a:xfrm>
            <a:custGeom>
              <a:avLst/>
              <a:gdLst>
                <a:gd name="T0" fmla="*/ 42 w 48"/>
                <a:gd name="T1" fmla="*/ 2 h 70"/>
                <a:gd name="T2" fmla="*/ 37 w 48"/>
                <a:gd name="T3" fmla="*/ 0 h 70"/>
                <a:gd name="T4" fmla="*/ 28 w 48"/>
                <a:gd name="T5" fmla="*/ 5 h 70"/>
                <a:gd name="T6" fmla="*/ 1 w 48"/>
                <a:gd name="T7" fmla="*/ 53 h 70"/>
                <a:gd name="T8" fmla="*/ 0 w 48"/>
                <a:gd name="T9" fmla="*/ 55 h 70"/>
                <a:gd name="T10" fmla="*/ 1 w 48"/>
                <a:gd name="T11" fmla="*/ 66 h 70"/>
                <a:gd name="T12" fmla="*/ 3 w 48"/>
                <a:gd name="T13" fmla="*/ 69 h 70"/>
                <a:gd name="T14" fmla="*/ 5 w 48"/>
                <a:gd name="T15" fmla="*/ 70 h 70"/>
                <a:gd name="T16" fmla="*/ 7 w 48"/>
                <a:gd name="T17" fmla="*/ 69 h 70"/>
                <a:gd name="T18" fmla="*/ 17 w 48"/>
                <a:gd name="T19" fmla="*/ 64 h 70"/>
                <a:gd name="T20" fmla="*/ 18 w 48"/>
                <a:gd name="T21" fmla="*/ 63 h 70"/>
                <a:gd name="T22" fmla="*/ 46 w 48"/>
                <a:gd name="T23" fmla="*/ 15 h 70"/>
                <a:gd name="T24" fmla="*/ 42 w 48"/>
                <a:gd name="T25" fmla="*/ 2 h 70"/>
                <a:gd name="T26" fmla="*/ 38 w 48"/>
                <a:gd name="T27" fmla="*/ 11 h 70"/>
                <a:gd name="T28" fmla="*/ 11 w 48"/>
                <a:gd name="T29" fmla="*/ 57 h 70"/>
                <a:gd name="T30" fmla="*/ 9 w 48"/>
                <a:gd name="T31" fmla="*/ 59 h 70"/>
                <a:gd name="T32" fmla="*/ 9 w 48"/>
                <a:gd name="T33" fmla="*/ 56 h 70"/>
                <a:gd name="T34" fmla="*/ 36 w 48"/>
                <a:gd name="T35" fmla="*/ 9 h 70"/>
                <a:gd name="T36" fmla="*/ 38 w 48"/>
                <a:gd name="T37" fmla="*/ 9 h 70"/>
                <a:gd name="T38" fmla="*/ 38 w 48"/>
                <a:gd name="T39"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70">
                  <a:moveTo>
                    <a:pt x="42" y="2"/>
                  </a:moveTo>
                  <a:cubicBezTo>
                    <a:pt x="40" y="1"/>
                    <a:pt x="39" y="0"/>
                    <a:pt x="37" y="0"/>
                  </a:cubicBezTo>
                  <a:cubicBezTo>
                    <a:pt x="33" y="0"/>
                    <a:pt x="30" y="2"/>
                    <a:pt x="28" y="5"/>
                  </a:cubicBezTo>
                  <a:cubicBezTo>
                    <a:pt x="1" y="53"/>
                    <a:pt x="1" y="53"/>
                    <a:pt x="1" y="53"/>
                  </a:cubicBezTo>
                  <a:cubicBezTo>
                    <a:pt x="0" y="53"/>
                    <a:pt x="0" y="54"/>
                    <a:pt x="0" y="55"/>
                  </a:cubicBezTo>
                  <a:cubicBezTo>
                    <a:pt x="1" y="66"/>
                    <a:pt x="1" y="66"/>
                    <a:pt x="1" y="66"/>
                  </a:cubicBezTo>
                  <a:cubicBezTo>
                    <a:pt x="1" y="67"/>
                    <a:pt x="2" y="69"/>
                    <a:pt x="3" y="69"/>
                  </a:cubicBezTo>
                  <a:cubicBezTo>
                    <a:pt x="3" y="70"/>
                    <a:pt x="4" y="70"/>
                    <a:pt x="5" y="70"/>
                  </a:cubicBezTo>
                  <a:cubicBezTo>
                    <a:pt x="6" y="70"/>
                    <a:pt x="6" y="70"/>
                    <a:pt x="7" y="69"/>
                  </a:cubicBezTo>
                  <a:cubicBezTo>
                    <a:pt x="17" y="64"/>
                    <a:pt x="17" y="64"/>
                    <a:pt x="17" y="64"/>
                  </a:cubicBezTo>
                  <a:cubicBezTo>
                    <a:pt x="17" y="64"/>
                    <a:pt x="18" y="63"/>
                    <a:pt x="18" y="63"/>
                  </a:cubicBezTo>
                  <a:cubicBezTo>
                    <a:pt x="46" y="15"/>
                    <a:pt x="46" y="15"/>
                    <a:pt x="46" y="15"/>
                  </a:cubicBezTo>
                  <a:cubicBezTo>
                    <a:pt x="48" y="10"/>
                    <a:pt x="47" y="4"/>
                    <a:pt x="42" y="2"/>
                  </a:cubicBezTo>
                  <a:moveTo>
                    <a:pt x="38" y="11"/>
                  </a:moveTo>
                  <a:cubicBezTo>
                    <a:pt x="11" y="57"/>
                    <a:pt x="11" y="57"/>
                    <a:pt x="11" y="57"/>
                  </a:cubicBezTo>
                  <a:cubicBezTo>
                    <a:pt x="9" y="59"/>
                    <a:pt x="9" y="59"/>
                    <a:pt x="9" y="59"/>
                  </a:cubicBezTo>
                  <a:cubicBezTo>
                    <a:pt x="9" y="56"/>
                    <a:pt x="9" y="56"/>
                    <a:pt x="9" y="56"/>
                  </a:cubicBezTo>
                  <a:cubicBezTo>
                    <a:pt x="36" y="9"/>
                    <a:pt x="36" y="9"/>
                    <a:pt x="36" y="9"/>
                  </a:cubicBezTo>
                  <a:cubicBezTo>
                    <a:pt x="36" y="9"/>
                    <a:pt x="37" y="8"/>
                    <a:pt x="38" y="9"/>
                  </a:cubicBezTo>
                  <a:cubicBezTo>
                    <a:pt x="38" y="9"/>
                    <a:pt x="39" y="10"/>
                    <a:pt x="38"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9" name="Freeform 59"/>
            <p:cNvSpPr/>
            <p:nvPr/>
          </p:nvSpPr>
          <p:spPr bwMode="auto">
            <a:xfrm>
              <a:off x="23" y="46"/>
              <a:ext cx="49" cy="13"/>
            </a:xfrm>
            <a:custGeom>
              <a:avLst/>
              <a:gdLst>
                <a:gd name="T0" fmla="*/ 30 w 30"/>
                <a:gd name="T1" fmla="*/ 4 h 8"/>
                <a:gd name="T2" fmla="*/ 26 w 30"/>
                <a:gd name="T3" fmla="*/ 0 h 8"/>
                <a:gd name="T4" fmla="*/ 4 w 30"/>
                <a:gd name="T5" fmla="*/ 0 h 8"/>
                <a:gd name="T6" fmla="*/ 0 w 30"/>
                <a:gd name="T7" fmla="*/ 4 h 8"/>
                <a:gd name="T8" fmla="*/ 4 w 30"/>
                <a:gd name="T9" fmla="*/ 8 h 8"/>
                <a:gd name="T10" fmla="*/ 26 w 30"/>
                <a:gd name="T11" fmla="*/ 8 h 8"/>
                <a:gd name="T12" fmla="*/ 30 w 30"/>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30" h="8">
                  <a:moveTo>
                    <a:pt x="30" y="4"/>
                  </a:moveTo>
                  <a:cubicBezTo>
                    <a:pt x="30" y="2"/>
                    <a:pt x="28" y="0"/>
                    <a:pt x="26" y="0"/>
                  </a:cubicBezTo>
                  <a:cubicBezTo>
                    <a:pt x="4" y="0"/>
                    <a:pt x="4" y="0"/>
                    <a:pt x="4" y="0"/>
                  </a:cubicBezTo>
                  <a:cubicBezTo>
                    <a:pt x="2" y="0"/>
                    <a:pt x="0" y="2"/>
                    <a:pt x="0" y="4"/>
                  </a:cubicBezTo>
                  <a:cubicBezTo>
                    <a:pt x="0" y="6"/>
                    <a:pt x="2" y="8"/>
                    <a:pt x="4" y="8"/>
                  </a:cubicBezTo>
                  <a:cubicBezTo>
                    <a:pt x="26" y="8"/>
                    <a:pt x="26" y="8"/>
                    <a:pt x="26" y="8"/>
                  </a:cubicBezTo>
                  <a:cubicBezTo>
                    <a:pt x="28" y="8"/>
                    <a:pt x="30" y="6"/>
                    <a:pt x="30" y="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0" name="Freeform 60"/>
            <p:cNvSpPr/>
            <p:nvPr/>
          </p:nvSpPr>
          <p:spPr bwMode="auto">
            <a:xfrm>
              <a:off x="23" y="72"/>
              <a:ext cx="31" cy="15"/>
            </a:xfrm>
            <a:custGeom>
              <a:avLst/>
              <a:gdLst>
                <a:gd name="T0" fmla="*/ 4 w 19"/>
                <a:gd name="T1" fmla="*/ 0 h 9"/>
                <a:gd name="T2" fmla="*/ 0 w 19"/>
                <a:gd name="T3" fmla="*/ 5 h 9"/>
                <a:gd name="T4" fmla="*/ 4 w 19"/>
                <a:gd name="T5" fmla="*/ 9 h 9"/>
                <a:gd name="T6" fmla="*/ 15 w 19"/>
                <a:gd name="T7" fmla="*/ 9 h 9"/>
                <a:gd name="T8" fmla="*/ 19 w 19"/>
                <a:gd name="T9" fmla="*/ 5 h 9"/>
                <a:gd name="T10" fmla="*/ 15 w 19"/>
                <a:gd name="T11" fmla="*/ 0 h 9"/>
                <a:gd name="T12" fmla="*/ 4 w 19"/>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4" y="0"/>
                  </a:moveTo>
                  <a:cubicBezTo>
                    <a:pt x="2" y="0"/>
                    <a:pt x="0" y="2"/>
                    <a:pt x="0" y="5"/>
                  </a:cubicBezTo>
                  <a:cubicBezTo>
                    <a:pt x="0" y="7"/>
                    <a:pt x="2" y="9"/>
                    <a:pt x="4" y="9"/>
                  </a:cubicBezTo>
                  <a:cubicBezTo>
                    <a:pt x="15" y="9"/>
                    <a:pt x="15" y="9"/>
                    <a:pt x="15" y="9"/>
                  </a:cubicBezTo>
                  <a:cubicBezTo>
                    <a:pt x="17" y="9"/>
                    <a:pt x="19" y="7"/>
                    <a:pt x="19" y="5"/>
                  </a:cubicBezTo>
                  <a:cubicBezTo>
                    <a:pt x="19" y="2"/>
                    <a:pt x="17" y="0"/>
                    <a:pt x="15" y="0"/>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nvGrpSpPr>
          <p:cNvPr id="11" name="Group 61"/>
          <p:cNvGrpSpPr/>
          <p:nvPr/>
        </p:nvGrpSpPr>
        <p:grpSpPr bwMode="auto">
          <a:xfrm>
            <a:off x="3271639" y="5267524"/>
            <a:ext cx="258763" cy="258843"/>
            <a:chOff x="0" y="0"/>
            <a:chExt cx="163" cy="163"/>
          </a:xfrm>
        </p:grpSpPr>
        <p:sp>
          <p:nvSpPr>
            <p:cNvPr id="12" name="Freeform 62"/>
            <p:cNvSpPr>
              <a:spLocks noEditPoints="1"/>
            </p:cNvSpPr>
            <p:nvPr/>
          </p:nvSpPr>
          <p:spPr bwMode="auto">
            <a:xfrm>
              <a:off x="0" y="0"/>
              <a:ext cx="163" cy="163"/>
            </a:xfrm>
            <a:custGeom>
              <a:avLst/>
              <a:gdLst>
                <a:gd name="T0" fmla="*/ 96 w 99"/>
                <a:gd name="T1" fmla="*/ 39 h 99"/>
                <a:gd name="T2" fmla="*/ 86 w 99"/>
                <a:gd name="T3" fmla="*/ 33 h 99"/>
                <a:gd name="T4" fmla="*/ 89 w 99"/>
                <a:gd name="T5" fmla="*/ 21 h 99"/>
                <a:gd name="T6" fmla="*/ 75 w 99"/>
                <a:gd name="T7" fmla="*/ 10 h 99"/>
                <a:gd name="T8" fmla="*/ 63 w 99"/>
                <a:gd name="T9" fmla="*/ 12 h 99"/>
                <a:gd name="T10" fmla="*/ 57 w 99"/>
                <a:gd name="T11" fmla="*/ 1 h 99"/>
                <a:gd name="T12" fmla="*/ 39 w 99"/>
                <a:gd name="T13" fmla="*/ 4 h 99"/>
                <a:gd name="T14" fmla="*/ 32 w 99"/>
                <a:gd name="T15" fmla="*/ 13 h 99"/>
                <a:gd name="T16" fmla="*/ 20 w 99"/>
                <a:gd name="T17" fmla="*/ 10 h 99"/>
                <a:gd name="T18" fmla="*/ 9 w 99"/>
                <a:gd name="T19" fmla="*/ 25 h 99"/>
                <a:gd name="T20" fmla="*/ 11 w 99"/>
                <a:gd name="T21" fmla="*/ 36 h 99"/>
                <a:gd name="T22" fmla="*/ 1 w 99"/>
                <a:gd name="T23" fmla="*/ 43 h 99"/>
                <a:gd name="T24" fmla="*/ 1 w 99"/>
                <a:gd name="T25" fmla="*/ 58 h 99"/>
                <a:gd name="T26" fmla="*/ 11 w 99"/>
                <a:gd name="T27" fmla="*/ 64 h 99"/>
                <a:gd name="T28" fmla="*/ 9 w 99"/>
                <a:gd name="T29" fmla="*/ 75 h 99"/>
                <a:gd name="T30" fmla="*/ 20 w 99"/>
                <a:gd name="T31" fmla="*/ 90 h 99"/>
                <a:gd name="T32" fmla="*/ 32 w 99"/>
                <a:gd name="T33" fmla="*/ 87 h 99"/>
                <a:gd name="T34" fmla="*/ 39 w 99"/>
                <a:gd name="T35" fmla="*/ 96 h 99"/>
                <a:gd name="T36" fmla="*/ 50 w 99"/>
                <a:gd name="T37" fmla="*/ 99 h 99"/>
                <a:gd name="T38" fmla="*/ 61 w 99"/>
                <a:gd name="T39" fmla="*/ 96 h 99"/>
                <a:gd name="T40" fmla="*/ 67 w 99"/>
                <a:gd name="T41" fmla="*/ 87 h 99"/>
                <a:gd name="T42" fmla="*/ 79 w 99"/>
                <a:gd name="T43" fmla="*/ 90 h 99"/>
                <a:gd name="T44" fmla="*/ 90 w 99"/>
                <a:gd name="T45" fmla="*/ 75 h 99"/>
                <a:gd name="T46" fmla="*/ 88 w 99"/>
                <a:gd name="T47" fmla="*/ 64 h 99"/>
                <a:gd name="T48" fmla="*/ 98 w 99"/>
                <a:gd name="T49" fmla="*/ 58 h 99"/>
                <a:gd name="T50" fmla="*/ 98 w 99"/>
                <a:gd name="T51" fmla="*/ 43 h 99"/>
                <a:gd name="T52" fmla="*/ 83 w 99"/>
                <a:gd name="T53" fmla="*/ 56 h 99"/>
                <a:gd name="T54" fmla="*/ 78 w 99"/>
                <a:gd name="T55" fmla="*/ 65 h 99"/>
                <a:gd name="T56" fmla="*/ 81 w 99"/>
                <a:gd name="T57" fmla="*/ 76 h 99"/>
                <a:gd name="T58" fmla="*/ 69 w 99"/>
                <a:gd name="T59" fmla="*/ 78 h 99"/>
                <a:gd name="T60" fmla="*/ 59 w 99"/>
                <a:gd name="T61" fmla="*/ 81 h 99"/>
                <a:gd name="T62" fmla="*/ 53 w 99"/>
                <a:gd name="T63" fmla="*/ 91 h 99"/>
                <a:gd name="T64" fmla="*/ 43 w 99"/>
                <a:gd name="T65" fmla="*/ 83 h 99"/>
                <a:gd name="T66" fmla="*/ 34 w 99"/>
                <a:gd name="T67" fmla="*/ 78 h 99"/>
                <a:gd name="T68" fmla="*/ 24 w 99"/>
                <a:gd name="T69" fmla="*/ 81 h 99"/>
                <a:gd name="T70" fmla="*/ 22 w 99"/>
                <a:gd name="T71" fmla="*/ 69 h 99"/>
                <a:gd name="T72" fmla="*/ 19 w 99"/>
                <a:gd name="T73" fmla="*/ 59 h 99"/>
                <a:gd name="T74" fmla="*/ 9 w 99"/>
                <a:gd name="T75" fmla="*/ 54 h 99"/>
                <a:gd name="T76" fmla="*/ 9 w 99"/>
                <a:gd name="T77" fmla="*/ 46 h 99"/>
                <a:gd name="T78" fmla="*/ 19 w 99"/>
                <a:gd name="T79" fmla="*/ 41 h 99"/>
                <a:gd name="T80" fmla="*/ 22 w 99"/>
                <a:gd name="T81" fmla="*/ 31 h 99"/>
                <a:gd name="T82" fmla="*/ 24 w 99"/>
                <a:gd name="T83" fmla="*/ 19 h 99"/>
                <a:gd name="T84" fmla="*/ 34 w 99"/>
                <a:gd name="T85" fmla="*/ 22 h 99"/>
                <a:gd name="T86" fmla="*/ 43 w 99"/>
                <a:gd name="T87" fmla="*/ 17 h 99"/>
                <a:gd name="T88" fmla="*/ 53 w 99"/>
                <a:gd name="T89" fmla="*/ 9 h 99"/>
                <a:gd name="T90" fmla="*/ 59 w 99"/>
                <a:gd name="T91" fmla="*/ 19 h 99"/>
                <a:gd name="T92" fmla="*/ 69 w 99"/>
                <a:gd name="T93" fmla="*/ 22 h 99"/>
                <a:gd name="T94" fmla="*/ 81 w 99"/>
                <a:gd name="T95" fmla="*/ 24 h 99"/>
                <a:gd name="T96" fmla="*/ 78 w 99"/>
                <a:gd name="T97" fmla="*/ 35 h 99"/>
                <a:gd name="T98" fmla="*/ 83 w 99"/>
                <a:gd name="T99" fmla="*/ 44 h 99"/>
                <a:gd name="T100" fmla="*/ 91 w 99"/>
                <a:gd name="T10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9" h="99">
                  <a:moveTo>
                    <a:pt x="98" y="43"/>
                  </a:moveTo>
                  <a:cubicBezTo>
                    <a:pt x="98" y="41"/>
                    <a:pt x="97" y="40"/>
                    <a:pt x="96" y="39"/>
                  </a:cubicBezTo>
                  <a:cubicBezTo>
                    <a:pt x="88" y="36"/>
                    <a:pt x="88" y="36"/>
                    <a:pt x="88" y="36"/>
                  </a:cubicBezTo>
                  <a:cubicBezTo>
                    <a:pt x="87" y="35"/>
                    <a:pt x="87" y="34"/>
                    <a:pt x="86" y="33"/>
                  </a:cubicBezTo>
                  <a:cubicBezTo>
                    <a:pt x="90" y="25"/>
                    <a:pt x="90" y="25"/>
                    <a:pt x="90" y="25"/>
                  </a:cubicBezTo>
                  <a:cubicBezTo>
                    <a:pt x="91" y="24"/>
                    <a:pt x="90" y="22"/>
                    <a:pt x="89" y="21"/>
                  </a:cubicBezTo>
                  <a:cubicBezTo>
                    <a:pt x="86" y="17"/>
                    <a:pt x="83" y="13"/>
                    <a:pt x="79" y="10"/>
                  </a:cubicBezTo>
                  <a:cubicBezTo>
                    <a:pt x="78" y="9"/>
                    <a:pt x="76" y="9"/>
                    <a:pt x="75" y="10"/>
                  </a:cubicBezTo>
                  <a:cubicBezTo>
                    <a:pt x="67" y="13"/>
                    <a:pt x="67" y="13"/>
                    <a:pt x="67" y="13"/>
                  </a:cubicBezTo>
                  <a:cubicBezTo>
                    <a:pt x="66" y="13"/>
                    <a:pt x="65" y="12"/>
                    <a:pt x="63" y="12"/>
                  </a:cubicBezTo>
                  <a:cubicBezTo>
                    <a:pt x="61" y="4"/>
                    <a:pt x="61" y="4"/>
                    <a:pt x="61" y="4"/>
                  </a:cubicBezTo>
                  <a:cubicBezTo>
                    <a:pt x="60" y="2"/>
                    <a:pt x="59" y="1"/>
                    <a:pt x="57" y="1"/>
                  </a:cubicBezTo>
                  <a:cubicBezTo>
                    <a:pt x="52" y="0"/>
                    <a:pt x="48" y="0"/>
                    <a:pt x="42" y="1"/>
                  </a:cubicBezTo>
                  <a:cubicBezTo>
                    <a:pt x="41" y="1"/>
                    <a:pt x="39" y="2"/>
                    <a:pt x="39" y="4"/>
                  </a:cubicBezTo>
                  <a:cubicBezTo>
                    <a:pt x="36" y="12"/>
                    <a:pt x="36" y="12"/>
                    <a:pt x="36" y="12"/>
                  </a:cubicBezTo>
                  <a:cubicBezTo>
                    <a:pt x="35" y="12"/>
                    <a:pt x="33" y="13"/>
                    <a:pt x="32" y="13"/>
                  </a:cubicBezTo>
                  <a:cubicBezTo>
                    <a:pt x="25" y="10"/>
                    <a:pt x="25" y="10"/>
                    <a:pt x="25" y="10"/>
                  </a:cubicBezTo>
                  <a:cubicBezTo>
                    <a:pt x="23" y="9"/>
                    <a:pt x="22" y="9"/>
                    <a:pt x="20" y="10"/>
                  </a:cubicBezTo>
                  <a:cubicBezTo>
                    <a:pt x="16" y="13"/>
                    <a:pt x="13" y="17"/>
                    <a:pt x="10" y="21"/>
                  </a:cubicBezTo>
                  <a:cubicBezTo>
                    <a:pt x="9" y="22"/>
                    <a:pt x="9" y="24"/>
                    <a:pt x="9" y="25"/>
                  </a:cubicBezTo>
                  <a:cubicBezTo>
                    <a:pt x="13" y="33"/>
                    <a:pt x="13" y="33"/>
                    <a:pt x="13" y="33"/>
                  </a:cubicBezTo>
                  <a:cubicBezTo>
                    <a:pt x="12" y="34"/>
                    <a:pt x="12" y="35"/>
                    <a:pt x="11" y="36"/>
                  </a:cubicBezTo>
                  <a:cubicBezTo>
                    <a:pt x="4" y="39"/>
                    <a:pt x="4" y="39"/>
                    <a:pt x="4" y="39"/>
                  </a:cubicBezTo>
                  <a:cubicBezTo>
                    <a:pt x="2" y="40"/>
                    <a:pt x="1" y="41"/>
                    <a:pt x="1" y="43"/>
                  </a:cubicBezTo>
                  <a:cubicBezTo>
                    <a:pt x="0" y="45"/>
                    <a:pt x="0" y="48"/>
                    <a:pt x="0" y="50"/>
                  </a:cubicBezTo>
                  <a:cubicBezTo>
                    <a:pt x="0" y="52"/>
                    <a:pt x="0" y="55"/>
                    <a:pt x="1" y="58"/>
                  </a:cubicBezTo>
                  <a:cubicBezTo>
                    <a:pt x="1" y="59"/>
                    <a:pt x="2" y="60"/>
                    <a:pt x="4" y="61"/>
                  </a:cubicBezTo>
                  <a:cubicBezTo>
                    <a:pt x="11" y="64"/>
                    <a:pt x="11" y="64"/>
                    <a:pt x="11" y="64"/>
                  </a:cubicBezTo>
                  <a:cubicBezTo>
                    <a:pt x="12" y="65"/>
                    <a:pt x="12" y="66"/>
                    <a:pt x="13" y="67"/>
                  </a:cubicBezTo>
                  <a:cubicBezTo>
                    <a:pt x="9" y="75"/>
                    <a:pt x="9" y="75"/>
                    <a:pt x="9" y="75"/>
                  </a:cubicBezTo>
                  <a:cubicBezTo>
                    <a:pt x="9" y="76"/>
                    <a:pt x="9" y="78"/>
                    <a:pt x="10" y="79"/>
                  </a:cubicBezTo>
                  <a:cubicBezTo>
                    <a:pt x="13" y="83"/>
                    <a:pt x="16" y="87"/>
                    <a:pt x="20" y="90"/>
                  </a:cubicBezTo>
                  <a:cubicBezTo>
                    <a:pt x="22" y="91"/>
                    <a:pt x="23" y="91"/>
                    <a:pt x="25" y="90"/>
                  </a:cubicBezTo>
                  <a:cubicBezTo>
                    <a:pt x="32" y="87"/>
                    <a:pt x="32" y="87"/>
                    <a:pt x="32" y="87"/>
                  </a:cubicBezTo>
                  <a:cubicBezTo>
                    <a:pt x="33" y="87"/>
                    <a:pt x="35" y="88"/>
                    <a:pt x="36" y="88"/>
                  </a:cubicBezTo>
                  <a:cubicBezTo>
                    <a:pt x="39" y="96"/>
                    <a:pt x="39" y="96"/>
                    <a:pt x="39" y="96"/>
                  </a:cubicBezTo>
                  <a:cubicBezTo>
                    <a:pt x="39" y="98"/>
                    <a:pt x="41" y="99"/>
                    <a:pt x="42" y="99"/>
                  </a:cubicBezTo>
                  <a:cubicBezTo>
                    <a:pt x="45" y="99"/>
                    <a:pt x="47" y="99"/>
                    <a:pt x="50" y="99"/>
                  </a:cubicBezTo>
                  <a:cubicBezTo>
                    <a:pt x="52" y="99"/>
                    <a:pt x="54" y="99"/>
                    <a:pt x="57" y="99"/>
                  </a:cubicBezTo>
                  <a:cubicBezTo>
                    <a:pt x="59" y="99"/>
                    <a:pt x="60" y="98"/>
                    <a:pt x="61" y="96"/>
                  </a:cubicBezTo>
                  <a:cubicBezTo>
                    <a:pt x="63" y="88"/>
                    <a:pt x="63" y="88"/>
                    <a:pt x="63" y="88"/>
                  </a:cubicBezTo>
                  <a:cubicBezTo>
                    <a:pt x="65" y="88"/>
                    <a:pt x="66" y="87"/>
                    <a:pt x="67" y="87"/>
                  </a:cubicBezTo>
                  <a:cubicBezTo>
                    <a:pt x="75" y="90"/>
                    <a:pt x="75" y="90"/>
                    <a:pt x="75" y="90"/>
                  </a:cubicBezTo>
                  <a:cubicBezTo>
                    <a:pt x="76" y="91"/>
                    <a:pt x="78" y="91"/>
                    <a:pt x="79" y="90"/>
                  </a:cubicBezTo>
                  <a:cubicBezTo>
                    <a:pt x="83" y="87"/>
                    <a:pt x="87" y="83"/>
                    <a:pt x="89" y="79"/>
                  </a:cubicBezTo>
                  <a:cubicBezTo>
                    <a:pt x="90" y="78"/>
                    <a:pt x="91" y="76"/>
                    <a:pt x="90" y="75"/>
                  </a:cubicBezTo>
                  <a:cubicBezTo>
                    <a:pt x="86" y="67"/>
                    <a:pt x="86" y="67"/>
                    <a:pt x="86" y="67"/>
                  </a:cubicBezTo>
                  <a:cubicBezTo>
                    <a:pt x="87" y="66"/>
                    <a:pt x="87" y="65"/>
                    <a:pt x="88" y="64"/>
                  </a:cubicBezTo>
                  <a:cubicBezTo>
                    <a:pt x="96" y="61"/>
                    <a:pt x="96" y="61"/>
                    <a:pt x="96" y="61"/>
                  </a:cubicBezTo>
                  <a:cubicBezTo>
                    <a:pt x="97" y="60"/>
                    <a:pt x="98" y="59"/>
                    <a:pt x="98" y="58"/>
                  </a:cubicBezTo>
                  <a:cubicBezTo>
                    <a:pt x="99" y="55"/>
                    <a:pt x="99" y="52"/>
                    <a:pt x="99" y="50"/>
                  </a:cubicBezTo>
                  <a:cubicBezTo>
                    <a:pt x="99" y="48"/>
                    <a:pt x="99" y="45"/>
                    <a:pt x="98" y="43"/>
                  </a:cubicBezTo>
                  <a:moveTo>
                    <a:pt x="90" y="54"/>
                  </a:moveTo>
                  <a:cubicBezTo>
                    <a:pt x="83" y="56"/>
                    <a:pt x="83" y="56"/>
                    <a:pt x="83" y="56"/>
                  </a:cubicBezTo>
                  <a:cubicBezTo>
                    <a:pt x="82" y="57"/>
                    <a:pt x="81" y="58"/>
                    <a:pt x="80" y="59"/>
                  </a:cubicBezTo>
                  <a:cubicBezTo>
                    <a:pt x="80" y="61"/>
                    <a:pt x="79" y="63"/>
                    <a:pt x="78" y="65"/>
                  </a:cubicBezTo>
                  <a:cubicBezTo>
                    <a:pt x="77" y="67"/>
                    <a:pt x="77" y="68"/>
                    <a:pt x="78" y="69"/>
                  </a:cubicBezTo>
                  <a:cubicBezTo>
                    <a:pt x="81" y="76"/>
                    <a:pt x="81" y="76"/>
                    <a:pt x="81" y="76"/>
                  </a:cubicBezTo>
                  <a:cubicBezTo>
                    <a:pt x="80" y="78"/>
                    <a:pt x="78" y="80"/>
                    <a:pt x="76" y="81"/>
                  </a:cubicBezTo>
                  <a:cubicBezTo>
                    <a:pt x="69" y="78"/>
                    <a:pt x="69" y="78"/>
                    <a:pt x="69" y="78"/>
                  </a:cubicBezTo>
                  <a:cubicBezTo>
                    <a:pt x="68" y="78"/>
                    <a:pt x="66" y="78"/>
                    <a:pt x="65" y="78"/>
                  </a:cubicBezTo>
                  <a:cubicBezTo>
                    <a:pt x="63" y="79"/>
                    <a:pt x="61" y="80"/>
                    <a:pt x="59" y="81"/>
                  </a:cubicBezTo>
                  <a:cubicBezTo>
                    <a:pt x="57" y="81"/>
                    <a:pt x="56" y="82"/>
                    <a:pt x="56" y="83"/>
                  </a:cubicBezTo>
                  <a:cubicBezTo>
                    <a:pt x="53" y="91"/>
                    <a:pt x="53" y="91"/>
                    <a:pt x="53" y="91"/>
                  </a:cubicBezTo>
                  <a:cubicBezTo>
                    <a:pt x="51" y="91"/>
                    <a:pt x="49" y="91"/>
                    <a:pt x="46" y="91"/>
                  </a:cubicBezTo>
                  <a:cubicBezTo>
                    <a:pt x="43" y="83"/>
                    <a:pt x="43" y="83"/>
                    <a:pt x="43" y="83"/>
                  </a:cubicBezTo>
                  <a:cubicBezTo>
                    <a:pt x="43" y="82"/>
                    <a:pt x="42" y="81"/>
                    <a:pt x="41" y="81"/>
                  </a:cubicBezTo>
                  <a:cubicBezTo>
                    <a:pt x="38" y="80"/>
                    <a:pt x="36" y="79"/>
                    <a:pt x="34" y="78"/>
                  </a:cubicBezTo>
                  <a:cubicBezTo>
                    <a:pt x="33" y="78"/>
                    <a:pt x="32" y="78"/>
                    <a:pt x="30" y="78"/>
                  </a:cubicBezTo>
                  <a:cubicBezTo>
                    <a:pt x="24" y="81"/>
                    <a:pt x="24" y="81"/>
                    <a:pt x="24" y="81"/>
                  </a:cubicBezTo>
                  <a:cubicBezTo>
                    <a:pt x="22" y="80"/>
                    <a:pt x="20" y="78"/>
                    <a:pt x="18" y="76"/>
                  </a:cubicBezTo>
                  <a:cubicBezTo>
                    <a:pt x="22" y="69"/>
                    <a:pt x="22" y="69"/>
                    <a:pt x="22" y="69"/>
                  </a:cubicBezTo>
                  <a:cubicBezTo>
                    <a:pt x="22" y="68"/>
                    <a:pt x="22" y="67"/>
                    <a:pt x="21" y="65"/>
                  </a:cubicBezTo>
                  <a:cubicBezTo>
                    <a:pt x="20" y="63"/>
                    <a:pt x="20" y="61"/>
                    <a:pt x="19" y="59"/>
                  </a:cubicBezTo>
                  <a:cubicBezTo>
                    <a:pt x="18" y="58"/>
                    <a:pt x="17" y="57"/>
                    <a:pt x="16" y="56"/>
                  </a:cubicBezTo>
                  <a:cubicBezTo>
                    <a:pt x="9" y="54"/>
                    <a:pt x="9" y="54"/>
                    <a:pt x="9" y="54"/>
                  </a:cubicBezTo>
                  <a:cubicBezTo>
                    <a:pt x="9" y="52"/>
                    <a:pt x="9" y="51"/>
                    <a:pt x="9" y="50"/>
                  </a:cubicBezTo>
                  <a:cubicBezTo>
                    <a:pt x="9" y="49"/>
                    <a:pt x="9" y="48"/>
                    <a:pt x="9" y="46"/>
                  </a:cubicBezTo>
                  <a:cubicBezTo>
                    <a:pt x="16" y="44"/>
                    <a:pt x="16" y="44"/>
                    <a:pt x="16" y="44"/>
                  </a:cubicBezTo>
                  <a:cubicBezTo>
                    <a:pt x="17" y="43"/>
                    <a:pt x="18" y="42"/>
                    <a:pt x="19" y="41"/>
                  </a:cubicBezTo>
                  <a:cubicBezTo>
                    <a:pt x="20" y="39"/>
                    <a:pt x="20" y="37"/>
                    <a:pt x="21" y="35"/>
                  </a:cubicBezTo>
                  <a:cubicBezTo>
                    <a:pt x="22" y="33"/>
                    <a:pt x="22" y="32"/>
                    <a:pt x="22" y="31"/>
                  </a:cubicBezTo>
                  <a:cubicBezTo>
                    <a:pt x="18" y="24"/>
                    <a:pt x="18" y="24"/>
                    <a:pt x="18" y="24"/>
                  </a:cubicBezTo>
                  <a:cubicBezTo>
                    <a:pt x="20" y="22"/>
                    <a:pt x="22" y="20"/>
                    <a:pt x="24" y="19"/>
                  </a:cubicBezTo>
                  <a:cubicBezTo>
                    <a:pt x="30" y="22"/>
                    <a:pt x="30" y="22"/>
                    <a:pt x="30" y="22"/>
                  </a:cubicBezTo>
                  <a:cubicBezTo>
                    <a:pt x="32" y="22"/>
                    <a:pt x="33" y="22"/>
                    <a:pt x="34" y="22"/>
                  </a:cubicBezTo>
                  <a:cubicBezTo>
                    <a:pt x="36" y="21"/>
                    <a:pt x="38" y="20"/>
                    <a:pt x="41" y="19"/>
                  </a:cubicBezTo>
                  <a:cubicBezTo>
                    <a:pt x="42" y="19"/>
                    <a:pt x="43" y="18"/>
                    <a:pt x="43" y="17"/>
                  </a:cubicBezTo>
                  <a:cubicBezTo>
                    <a:pt x="46" y="9"/>
                    <a:pt x="46" y="9"/>
                    <a:pt x="46" y="9"/>
                  </a:cubicBezTo>
                  <a:cubicBezTo>
                    <a:pt x="49" y="9"/>
                    <a:pt x="51" y="9"/>
                    <a:pt x="53" y="9"/>
                  </a:cubicBezTo>
                  <a:cubicBezTo>
                    <a:pt x="56" y="17"/>
                    <a:pt x="56" y="17"/>
                    <a:pt x="56" y="17"/>
                  </a:cubicBezTo>
                  <a:cubicBezTo>
                    <a:pt x="56" y="18"/>
                    <a:pt x="57" y="19"/>
                    <a:pt x="59" y="19"/>
                  </a:cubicBezTo>
                  <a:cubicBezTo>
                    <a:pt x="61" y="20"/>
                    <a:pt x="63" y="21"/>
                    <a:pt x="65" y="22"/>
                  </a:cubicBezTo>
                  <a:cubicBezTo>
                    <a:pt x="66" y="22"/>
                    <a:pt x="68" y="22"/>
                    <a:pt x="69" y="22"/>
                  </a:cubicBezTo>
                  <a:cubicBezTo>
                    <a:pt x="76" y="19"/>
                    <a:pt x="76" y="19"/>
                    <a:pt x="76" y="19"/>
                  </a:cubicBezTo>
                  <a:cubicBezTo>
                    <a:pt x="78" y="20"/>
                    <a:pt x="80" y="22"/>
                    <a:pt x="81" y="24"/>
                  </a:cubicBezTo>
                  <a:cubicBezTo>
                    <a:pt x="78" y="31"/>
                    <a:pt x="78" y="31"/>
                    <a:pt x="78" y="31"/>
                  </a:cubicBezTo>
                  <a:cubicBezTo>
                    <a:pt x="77" y="32"/>
                    <a:pt x="77" y="33"/>
                    <a:pt x="78" y="35"/>
                  </a:cubicBezTo>
                  <a:cubicBezTo>
                    <a:pt x="79" y="37"/>
                    <a:pt x="80" y="39"/>
                    <a:pt x="80" y="41"/>
                  </a:cubicBezTo>
                  <a:cubicBezTo>
                    <a:pt x="81" y="42"/>
                    <a:pt x="82" y="43"/>
                    <a:pt x="83" y="44"/>
                  </a:cubicBezTo>
                  <a:cubicBezTo>
                    <a:pt x="90" y="46"/>
                    <a:pt x="90" y="46"/>
                    <a:pt x="90" y="46"/>
                  </a:cubicBezTo>
                  <a:cubicBezTo>
                    <a:pt x="91" y="48"/>
                    <a:pt x="91" y="49"/>
                    <a:pt x="91" y="50"/>
                  </a:cubicBezTo>
                  <a:cubicBezTo>
                    <a:pt x="91" y="51"/>
                    <a:pt x="91" y="52"/>
                    <a:pt x="90" y="5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3" name="Freeform 63"/>
            <p:cNvSpPr>
              <a:spLocks noEditPoints="1"/>
            </p:cNvSpPr>
            <p:nvPr/>
          </p:nvSpPr>
          <p:spPr bwMode="auto">
            <a:xfrm>
              <a:off x="50" y="48"/>
              <a:ext cx="64" cy="65"/>
            </a:xfrm>
            <a:custGeom>
              <a:avLst/>
              <a:gdLst>
                <a:gd name="T0" fmla="*/ 20 w 39"/>
                <a:gd name="T1" fmla="*/ 0 h 40"/>
                <a:gd name="T2" fmla="*/ 0 w 39"/>
                <a:gd name="T3" fmla="*/ 20 h 40"/>
                <a:gd name="T4" fmla="*/ 20 w 39"/>
                <a:gd name="T5" fmla="*/ 40 h 40"/>
                <a:gd name="T6" fmla="*/ 39 w 39"/>
                <a:gd name="T7" fmla="*/ 20 h 40"/>
                <a:gd name="T8" fmla="*/ 20 w 39"/>
                <a:gd name="T9" fmla="*/ 0 h 40"/>
                <a:gd name="T10" fmla="*/ 20 w 39"/>
                <a:gd name="T11" fmla="*/ 31 h 40"/>
                <a:gd name="T12" fmla="*/ 9 w 39"/>
                <a:gd name="T13" fmla="*/ 20 h 40"/>
                <a:gd name="T14" fmla="*/ 20 w 39"/>
                <a:gd name="T15" fmla="*/ 9 h 40"/>
                <a:gd name="T16" fmla="*/ 31 w 39"/>
                <a:gd name="T17" fmla="*/ 20 h 40"/>
                <a:gd name="T18" fmla="*/ 20 w 39"/>
                <a:gd name="T1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40">
                  <a:moveTo>
                    <a:pt x="20" y="0"/>
                  </a:moveTo>
                  <a:cubicBezTo>
                    <a:pt x="9" y="0"/>
                    <a:pt x="0" y="9"/>
                    <a:pt x="0" y="20"/>
                  </a:cubicBezTo>
                  <a:cubicBezTo>
                    <a:pt x="0" y="31"/>
                    <a:pt x="9" y="40"/>
                    <a:pt x="20" y="40"/>
                  </a:cubicBezTo>
                  <a:cubicBezTo>
                    <a:pt x="30" y="40"/>
                    <a:pt x="39" y="31"/>
                    <a:pt x="39" y="20"/>
                  </a:cubicBezTo>
                  <a:cubicBezTo>
                    <a:pt x="39" y="9"/>
                    <a:pt x="30" y="0"/>
                    <a:pt x="20" y="0"/>
                  </a:cubicBezTo>
                  <a:moveTo>
                    <a:pt x="20" y="31"/>
                  </a:moveTo>
                  <a:cubicBezTo>
                    <a:pt x="14" y="31"/>
                    <a:pt x="9" y="26"/>
                    <a:pt x="9" y="20"/>
                  </a:cubicBezTo>
                  <a:cubicBezTo>
                    <a:pt x="9" y="14"/>
                    <a:pt x="14" y="9"/>
                    <a:pt x="20" y="9"/>
                  </a:cubicBezTo>
                  <a:cubicBezTo>
                    <a:pt x="26" y="9"/>
                    <a:pt x="31" y="14"/>
                    <a:pt x="31" y="20"/>
                  </a:cubicBezTo>
                  <a:cubicBezTo>
                    <a:pt x="31" y="26"/>
                    <a:pt x="26" y="31"/>
                    <a:pt x="20" y="3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nvGrpSpPr>
          <p:cNvPr id="14" name="Group 64"/>
          <p:cNvGrpSpPr/>
          <p:nvPr/>
        </p:nvGrpSpPr>
        <p:grpSpPr bwMode="auto">
          <a:xfrm>
            <a:off x="2339777" y="5270700"/>
            <a:ext cx="255587" cy="255667"/>
            <a:chOff x="0" y="0"/>
            <a:chExt cx="161" cy="161"/>
          </a:xfrm>
        </p:grpSpPr>
        <p:sp>
          <p:nvSpPr>
            <p:cNvPr id="15" name="Freeform 65"/>
            <p:cNvSpPr/>
            <p:nvPr/>
          </p:nvSpPr>
          <p:spPr bwMode="auto">
            <a:xfrm>
              <a:off x="0" y="0"/>
              <a:ext cx="161" cy="116"/>
            </a:xfrm>
            <a:custGeom>
              <a:avLst/>
              <a:gdLst>
                <a:gd name="T0" fmla="*/ 75 w 98"/>
                <a:gd name="T1" fmla="*/ 26 h 71"/>
                <a:gd name="T2" fmla="*/ 71 w 98"/>
                <a:gd name="T3" fmla="*/ 26 h 71"/>
                <a:gd name="T4" fmla="*/ 71 w 98"/>
                <a:gd name="T5" fmla="*/ 24 h 71"/>
                <a:gd name="T6" fmla="*/ 47 w 98"/>
                <a:gd name="T7" fmla="*/ 0 h 71"/>
                <a:gd name="T8" fmla="*/ 23 w 98"/>
                <a:gd name="T9" fmla="*/ 20 h 71"/>
                <a:gd name="T10" fmla="*/ 16 w 98"/>
                <a:gd name="T11" fmla="*/ 21 h 71"/>
                <a:gd name="T12" fmla="*/ 16 w 98"/>
                <a:gd name="T13" fmla="*/ 21 h 71"/>
                <a:gd name="T14" fmla="*/ 6 w 98"/>
                <a:gd name="T15" fmla="*/ 35 h 71"/>
                <a:gd name="T16" fmla="*/ 7 w 98"/>
                <a:gd name="T17" fmla="*/ 42 h 71"/>
                <a:gd name="T18" fmla="*/ 0 w 98"/>
                <a:gd name="T19" fmla="*/ 55 h 71"/>
                <a:gd name="T20" fmla="*/ 16 w 98"/>
                <a:gd name="T21" fmla="*/ 71 h 71"/>
                <a:gd name="T22" fmla="*/ 32 w 98"/>
                <a:gd name="T23" fmla="*/ 71 h 71"/>
                <a:gd name="T24" fmla="*/ 36 w 98"/>
                <a:gd name="T25" fmla="*/ 66 h 71"/>
                <a:gd name="T26" fmla="*/ 32 w 98"/>
                <a:gd name="T27" fmla="*/ 62 h 71"/>
                <a:gd name="T28" fmla="*/ 16 w 98"/>
                <a:gd name="T29" fmla="*/ 62 h 71"/>
                <a:gd name="T30" fmla="*/ 9 w 98"/>
                <a:gd name="T31" fmla="*/ 55 h 71"/>
                <a:gd name="T32" fmla="*/ 15 w 98"/>
                <a:gd name="T33" fmla="*/ 48 h 71"/>
                <a:gd name="T34" fmla="*/ 18 w 98"/>
                <a:gd name="T35" fmla="*/ 45 h 71"/>
                <a:gd name="T36" fmla="*/ 17 w 98"/>
                <a:gd name="T37" fmla="*/ 41 h 71"/>
                <a:gd name="T38" fmla="*/ 14 w 98"/>
                <a:gd name="T39" fmla="*/ 35 h 71"/>
                <a:gd name="T40" fmla="*/ 19 w 98"/>
                <a:gd name="T41" fmla="*/ 28 h 71"/>
                <a:gd name="T42" fmla="*/ 19 w 98"/>
                <a:gd name="T43" fmla="*/ 28 h 71"/>
                <a:gd name="T44" fmla="*/ 25 w 98"/>
                <a:gd name="T45" fmla="*/ 29 h 71"/>
                <a:gd name="T46" fmla="*/ 29 w 98"/>
                <a:gd name="T47" fmla="*/ 29 h 71"/>
                <a:gd name="T48" fmla="*/ 31 w 98"/>
                <a:gd name="T49" fmla="*/ 25 h 71"/>
                <a:gd name="T50" fmla="*/ 31 w 98"/>
                <a:gd name="T51" fmla="*/ 24 h 71"/>
                <a:gd name="T52" fmla="*/ 31 w 98"/>
                <a:gd name="T53" fmla="*/ 24 h 71"/>
                <a:gd name="T54" fmla="*/ 47 w 98"/>
                <a:gd name="T55" fmla="*/ 8 h 71"/>
                <a:gd name="T56" fmla="*/ 62 w 98"/>
                <a:gd name="T57" fmla="*/ 24 h 71"/>
                <a:gd name="T58" fmla="*/ 60 w 98"/>
                <a:gd name="T59" fmla="*/ 32 h 71"/>
                <a:gd name="T60" fmla="*/ 61 w 98"/>
                <a:gd name="T61" fmla="*/ 37 h 71"/>
                <a:gd name="T62" fmla="*/ 66 w 98"/>
                <a:gd name="T63" fmla="*/ 37 h 71"/>
                <a:gd name="T64" fmla="*/ 75 w 98"/>
                <a:gd name="T65" fmla="*/ 34 h 71"/>
                <a:gd name="T66" fmla="*/ 89 w 98"/>
                <a:gd name="T67" fmla="*/ 48 h 71"/>
                <a:gd name="T68" fmla="*/ 75 w 98"/>
                <a:gd name="T69" fmla="*/ 62 h 71"/>
                <a:gd name="T70" fmla="*/ 66 w 98"/>
                <a:gd name="T71" fmla="*/ 62 h 71"/>
                <a:gd name="T72" fmla="*/ 62 w 98"/>
                <a:gd name="T73" fmla="*/ 66 h 71"/>
                <a:gd name="T74" fmla="*/ 66 w 98"/>
                <a:gd name="T75" fmla="*/ 71 h 71"/>
                <a:gd name="T76" fmla="*/ 75 w 98"/>
                <a:gd name="T77" fmla="*/ 71 h 71"/>
                <a:gd name="T78" fmla="*/ 98 w 98"/>
                <a:gd name="T79" fmla="*/ 48 h 71"/>
                <a:gd name="T80" fmla="*/ 75 w 98"/>
                <a:gd name="T81" fmla="*/ 2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71">
                  <a:moveTo>
                    <a:pt x="75" y="26"/>
                  </a:moveTo>
                  <a:cubicBezTo>
                    <a:pt x="74" y="26"/>
                    <a:pt x="72" y="26"/>
                    <a:pt x="71" y="26"/>
                  </a:cubicBezTo>
                  <a:cubicBezTo>
                    <a:pt x="71" y="25"/>
                    <a:pt x="71" y="25"/>
                    <a:pt x="71" y="24"/>
                  </a:cubicBezTo>
                  <a:cubicBezTo>
                    <a:pt x="71" y="10"/>
                    <a:pt x="60" y="0"/>
                    <a:pt x="47" y="0"/>
                  </a:cubicBezTo>
                  <a:cubicBezTo>
                    <a:pt x="35" y="0"/>
                    <a:pt x="25" y="8"/>
                    <a:pt x="23" y="20"/>
                  </a:cubicBezTo>
                  <a:cubicBezTo>
                    <a:pt x="20" y="19"/>
                    <a:pt x="18" y="20"/>
                    <a:pt x="16" y="21"/>
                  </a:cubicBezTo>
                  <a:cubicBezTo>
                    <a:pt x="16" y="21"/>
                    <a:pt x="16" y="21"/>
                    <a:pt x="16" y="21"/>
                  </a:cubicBezTo>
                  <a:cubicBezTo>
                    <a:pt x="10" y="23"/>
                    <a:pt x="6" y="29"/>
                    <a:pt x="6" y="35"/>
                  </a:cubicBezTo>
                  <a:cubicBezTo>
                    <a:pt x="6" y="37"/>
                    <a:pt x="6" y="40"/>
                    <a:pt x="7" y="42"/>
                  </a:cubicBezTo>
                  <a:cubicBezTo>
                    <a:pt x="3" y="45"/>
                    <a:pt x="0" y="50"/>
                    <a:pt x="0" y="55"/>
                  </a:cubicBezTo>
                  <a:cubicBezTo>
                    <a:pt x="0" y="64"/>
                    <a:pt x="7" y="71"/>
                    <a:pt x="16" y="71"/>
                  </a:cubicBezTo>
                  <a:cubicBezTo>
                    <a:pt x="32" y="71"/>
                    <a:pt x="32" y="71"/>
                    <a:pt x="32" y="71"/>
                  </a:cubicBezTo>
                  <a:cubicBezTo>
                    <a:pt x="34" y="71"/>
                    <a:pt x="36" y="69"/>
                    <a:pt x="36" y="66"/>
                  </a:cubicBezTo>
                  <a:cubicBezTo>
                    <a:pt x="36" y="64"/>
                    <a:pt x="34" y="62"/>
                    <a:pt x="32" y="62"/>
                  </a:cubicBezTo>
                  <a:cubicBezTo>
                    <a:pt x="16" y="62"/>
                    <a:pt x="16" y="62"/>
                    <a:pt x="16" y="62"/>
                  </a:cubicBezTo>
                  <a:cubicBezTo>
                    <a:pt x="12" y="62"/>
                    <a:pt x="9" y="59"/>
                    <a:pt x="9" y="55"/>
                  </a:cubicBezTo>
                  <a:cubicBezTo>
                    <a:pt x="9" y="52"/>
                    <a:pt x="11" y="49"/>
                    <a:pt x="15" y="48"/>
                  </a:cubicBezTo>
                  <a:cubicBezTo>
                    <a:pt x="16" y="48"/>
                    <a:pt x="18" y="47"/>
                    <a:pt x="18" y="45"/>
                  </a:cubicBezTo>
                  <a:cubicBezTo>
                    <a:pt x="19" y="43"/>
                    <a:pt x="18" y="42"/>
                    <a:pt x="17" y="41"/>
                  </a:cubicBezTo>
                  <a:cubicBezTo>
                    <a:pt x="15" y="39"/>
                    <a:pt x="14" y="37"/>
                    <a:pt x="14" y="35"/>
                  </a:cubicBezTo>
                  <a:cubicBezTo>
                    <a:pt x="14" y="32"/>
                    <a:pt x="16" y="29"/>
                    <a:pt x="19" y="28"/>
                  </a:cubicBezTo>
                  <a:cubicBezTo>
                    <a:pt x="19" y="28"/>
                    <a:pt x="19" y="28"/>
                    <a:pt x="19" y="28"/>
                  </a:cubicBezTo>
                  <a:cubicBezTo>
                    <a:pt x="21" y="28"/>
                    <a:pt x="23" y="28"/>
                    <a:pt x="25" y="29"/>
                  </a:cubicBezTo>
                  <a:cubicBezTo>
                    <a:pt x="26" y="30"/>
                    <a:pt x="28" y="30"/>
                    <a:pt x="29" y="29"/>
                  </a:cubicBezTo>
                  <a:cubicBezTo>
                    <a:pt x="30" y="28"/>
                    <a:pt x="31" y="27"/>
                    <a:pt x="31" y="25"/>
                  </a:cubicBezTo>
                  <a:cubicBezTo>
                    <a:pt x="31" y="25"/>
                    <a:pt x="31" y="24"/>
                    <a:pt x="31" y="24"/>
                  </a:cubicBezTo>
                  <a:cubicBezTo>
                    <a:pt x="31" y="24"/>
                    <a:pt x="31" y="24"/>
                    <a:pt x="31" y="24"/>
                  </a:cubicBezTo>
                  <a:cubicBezTo>
                    <a:pt x="31" y="15"/>
                    <a:pt x="38" y="8"/>
                    <a:pt x="47" y="8"/>
                  </a:cubicBezTo>
                  <a:cubicBezTo>
                    <a:pt x="55" y="8"/>
                    <a:pt x="62" y="15"/>
                    <a:pt x="62" y="24"/>
                  </a:cubicBezTo>
                  <a:cubicBezTo>
                    <a:pt x="62" y="27"/>
                    <a:pt x="62" y="29"/>
                    <a:pt x="60" y="32"/>
                  </a:cubicBezTo>
                  <a:cubicBezTo>
                    <a:pt x="59" y="34"/>
                    <a:pt x="59" y="36"/>
                    <a:pt x="61" y="37"/>
                  </a:cubicBezTo>
                  <a:cubicBezTo>
                    <a:pt x="62" y="39"/>
                    <a:pt x="65" y="39"/>
                    <a:pt x="66" y="37"/>
                  </a:cubicBezTo>
                  <a:cubicBezTo>
                    <a:pt x="68" y="36"/>
                    <a:pt x="71" y="34"/>
                    <a:pt x="75" y="34"/>
                  </a:cubicBezTo>
                  <a:cubicBezTo>
                    <a:pt x="83" y="34"/>
                    <a:pt x="89" y="40"/>
                    <a:pt x="89" y="48"/>
                  </a:cubicBezTo>
                  <a:cubicBezTo>
                    <a:pt x="89" y="56"/>
                    <a:pt x="83" y="62"/>
                    <a:pt x="75" y="62"/>
                  </a:cubicBezTo>
                  <a:cubicBezTo>
                    <a:pt x="66" y="62"/>
                    <a:pt x="66" y="62"/>
                    <a:pt x="66" y="62"/>
                  </a:cubicBezTo>
                  <a:cubicBezTo>
                    <a:pt x="64" y="62"/>
                    <a:pt x="62" y="64"/>
                    <a:pt x="62" y="66"/>
                  </a:cubicBezTo>
                  <a:cubicBezTo>
                    <a:pt x="62" y="69"/>
                    <a:pt x="64" y="71"/>
                    <a:pt x="66" y="71"/>
                  </a:cubicBezTo>
                  <a:cubicBezTo>
                    <a:pt x="75" y="71"/>
                    <a:pt x="75" y="71"/>
                    <a:pt x="75" y="71"/>
                  </a:cubicBezTo>
                  <a:cubicBezTo>
                    <a:pt x="88" y="71"/>
                    <a:pt x="98" y="60"/>
                    <a:pt x="98" y="48"/>
                  </a:cubicBezTo>
                  <a:cubicBezTo>
                    <a:pt x="98" y="36"/>
                    <a:pt x="88" y="26"/>
                    <a:pt x="75" y="2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6" name="Freeform 66"/>
            <p:cNvSpPr/>
            <p:nvPr/>
          </p:nvSpPr>
          <p:spPr bwMode="auto">
            <a:xfrm>
              <a:off x="49" y="64"/>
              <a:ext cx="62" cy="97"/>
            </a:xfrm>
            <a:custGeom>
              <a:avLst/>
              <a:gdLst>
                <a:gd name="T0" fmla="*/ 30 w 38"/>
                <a:gd name="T1" fmla="*/ 38 h 59"/>
                <a:gd name="T2" fmla="*/ 23 w 38"/>
                <a:gd name="T3" fmla="*/ 45 h 59"/>
                <a:gd name="T4" fmla="*/ 23 w 38"/>
                <a:gd name="T5" fmla="*/ 5 h 59"/>
                <a:gd name="T6" fmla="*/ 19 w 38"/>
                <a:gd name="T7" fmla="*/ 0 h 59"/>
                <a:gd name="T8" fmla="*/ 15 w 38"/>
                <a:gd name="T9" fmla="*/ 5 h 59"/>
                <a:gd name="T10" fmla="*/ 15 w 38"/>
                <a:gd name="T11" fmla="*/ 45 h 59"/>
                <a:gd name="T12" fmla="*/ 8 w 38"/>
                <a:gd name="T13" fmla="*/ 38 h 59"/>
                <a:gd name="T14" fmla="*/ 2 w 38"/>
                <a:gd name="T15" fmla="*/ 38 h 59"/>
                <a:gd name="T16" fmla="*/ 2 w 38"/>
                <a:gd name="T17" fmla="*/ 44 h 59"/>
                <a:gd name="T18" fmla="*/ 16 w 38"/>
                <a:gd name="T19" fmla="*/ 58 h 59"/>
                <a:gd name="T20" fmla="*/ 19 w 38"/>
                <a:gd name="T21" fmla="*/ 59 h 59"/>
                <a:gd name="T22" fmla="*/ 22 w 38"/>
                <a:gd name="T23" fmla="*/ 58 h 59"/>
                <a:gd name="T24" fmla="*/ 36 w 38"/>
                <a:gd name="T25" fmla="*/ 44 h 59"/>
                <a:gd name="T26" fmla="*/ 36 w 38"/>
                <a:gd name="T27" fmla="*/ 38 h 59"/>
                <a:gd name="T28" fmla="*/ 30 w 38"/>
                <a:gd name="T29" fmla="*/ 3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59">
                  <a:moveTo>
                    <a:pt x="30" y="38"/>
                  </a:moveTo>
                  <a:cubicBezTo>
                    <a:pt x="23" y="45"/>
                    <a:pt x="23" y="45"/>
                    <a:pt x="23" y="45"/>
                  </a:cubicBezTo>
                  <a:cubicBezTo>
                    <a:pt x="23" y="5"/>
                    <a:pt x="23" y="5"/>
                    <a:pt x="23" y="5"/>
                  </a:cubicBezTo>
                  <a:cubicBezTo>
                    <a:pt x="23" y="2"/>
                    <a:pt x="21" y="0"/>
                    <a:pt x="19" y="0"/>
                  </a:cubicBezTo>
                  <a:cubicBezTo>
                    <a:pt x="17" y="0"/>
                    <a:pt x="15" y="2"/>
                    <a:pt x="15" y="5"/>
                  </a:cubicBezTo>
                  <a:cubicBezTo>
                    <a:pt x="15" y="45"/>
                    <a:pt x="15" y="45"/>
                    <a:pt x="15" y="45"/>
                  </a:cubicBezTo>
                  <a:cubicBezTo>
                    <a:pt x="8" y="38"/>
                    <a:pt x="8" y="38"/>
                    <a:pt x="8" y="38"/>
                  </a:cubicBezTo>
                  <a:cubicBezTo>
                    <a:pt x="6" y="36"/>
                    <a:pt x="3" y="36"/>
                    <a:pt x="2" y="38"/>
                  </a:cubicBezTo>
                  <a:cubicBezTo>
                    <a:pt x="0" y="39"/>
                    <a:pt x="0" y="42"/>
                    <a:pt x="2" y="44"/>
                  </a:cubicBezTo>
                  <a:cubicBezTo>
                    <a:pt x="16" y="58"/>
                    <a:pt x="16" y="58"/>
                    <a:pt x="16" y="58"/>
                  </a:cubicBezTo>
                  <a:cubicBezTo>
                    <a:pt x="17" y="59"/>
                    <a:pt x="18" y="59"/>
                    <a:pt x="19" y="59"/>
                  </a:cubicBezTo>
                  <a:cubicBezTo>
                    <a:pt x="20" y="59"/>
                    <a:pt x="21" y="59"/>
                    <a:pt x="22" y="58"/>
                  </a:cubicBezTo>
                  <a:cubicBezTo>
                    <a:pt x="36" y="44"/>
                    <a:pt x="36" y="44"/>
                    <a:pt x="36" y="44"/>
                  </a:cubicBezTo>
                  <a:cubicBezTo>
                    <a:pt x="38" y="42"/>
                    <a:pt x="38" y="39"/>
                    <a:pt x="36" y="38"/>
                  </a:cubicBezTo>
                  <a:cubicBezTo>
                    <a:pt x="35" y="36"/>
                    <a:pt x="32" y="36"/>
                    <a:pt x="30" y="3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sp>
        <p:nvSpPr>
          <p:cNvPr id="18" name="矩形 23"/>
          <p:cNvSpPr>
            <a:spLocks noChangeArrowheads="1"/>
          </p:cNvSpPr>
          <p:nvPr/>
        </p:nvSpPr>
        <p:spPr bwMode="auto">
          <a:xfrm>
            <a:off x="1271657" y="2736986"/>
            <a:ext cx="4523497" cy="1753235"/>
          </a:xfrm>
          <a:prstGeom prst="rect">
            <a:avLst/>
          </a:prstGeom>
          <a:noFill/>
          <a:ln>
            <a:noFill/>
          </a:ln>
        </p:spPr>
        <p:txBody>
          <a:bodyPr wrap="square">
            <a:spAutoFit/>
          </a:bodyPr>
          <a:lstStyle/>
          <a:p>
            <a:pPr eaLnBrk="1" hangingPunct="1">
              <a:lnSpc>
                <a:spcPct val="150000"/>
              </a:lnSpc>
            </a:pPr>
            <a:r>
              <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rPr>
              <a:t>①搜集资料和写任务书阶段： 2020年10月中下旬～2020年11月</a:t>
            </a:r>
            <a:endPar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endParaRPr>
          </a:p>
          <a:p>
            <a:pPr eaLnBrk="1" hangingPunct="1">
              <a:lnSpc>
                <a:spcPct val="150000"/>
              </a:lnSpc>
            </a:pPr>
            <a:r>
              <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rPr>
              <a:t>②写开题报告阶段：         2020年11月中下旬～2020年12月</a:t>
            </a:r>
            <a:endPar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endParaRPr>
          </a:p>
          <a:p>
            <a:pPr eaLnBrk="1" hangingPunct="1">
              <a:lnSpc>
                <a:spcPct val="150000"/>
              </a:lnSpc>
            </a:pPr>
            <a:r>
              <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rPr>
              <a:t>③撰写成文阶段：           2021年12月中下旬～2020年4月</a:t>
            </a:r>
            <a:endPar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endParaRPr>
          </a:p>
          <a:p>
            <a:pPr eaLnBrk="1" hangingPunct="1">
              <a:lnSpc>
                <a:spcPct val="150000"/>
              </a:lnSpc>
            </a:pPr>
            <a:r>
              <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rPr>
              <a:t>④论文查重及修改：         2021年4月初～2021年4月中下旬</a:t>
            </a:r>
            <a:endPar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endParaRPr>
          </a:p>
          <a:p>
            <a:pPr eaLnBrk="1" hangingPunct="1">
              <a:lnSpc>
                <a:spcPct val="150000"/>
              </a:lnSpc>
            </a:pPr>
            <a:r>
              <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rPr>
              <a:t>⑤论文修改定稿阶段：       2021年4月中下旬～2021年5月</a:t>
            </a:r>
            <a:endPar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endParaRPr>
          </a:p>
          <a:p>
            <a:pPr eaLnBrk="1" hangingPunct="1">
              <a:lnSpc>
                <a:spcPct val="150000"/>
              </a:lnSpc>
            </a:pPr>
            <a:r>
              <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rPr>
              <a:t>⑥论文答辩阶段：           2021年4月中下旬～2021年5月</a:t>
            </a:r>
            <a:endPar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392593" y="1821344"/>
            <a:ext cx="5229136" cy="3486090"/>
          </a:xfrm>
          <a:prstGeom prst="rect">
            <a:avLst/>
          </a:prstGeom>
        </p:spPr>
      </p:pic>
      <p:sp>
        <p:nvSpPr>
          <p:cNvPr id="20" name="矩形 19"/>
          <p:cNvSpPr/>
          <p:nvPr/>
        </p:nvSpPr>
        <p:spPr>
          <a:xfrm>
            <a:off x="4236839" y="901479"/>
            <a:ext cx="3722541" cy="10866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21" name="文本框 65"/>
          <p:cNvSpPr txBox="1">
            <a:spLocks noChangeArrowheads="1"/>
          </p:cNvSpPr>
          <p:nvPr/>
        </p:nvSpPr>
        <p:spPr bwMode="auto">
          <a:xfrm>
            <a:off x="4544081" y="1213985"/>
            <a:ext cx="31080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marL="742950" indent="-285750"/>
            <a:lvl3pPr/>
            <a:lvl4pPr/>
            <a:lvl5pPr/>
            <a:lvl6pPr/>
            <a:lvl7pPr/>
            <a:lvl8pPr/>
            <a:lvl9pPr/>
          </a:lstStyle>
          <a:p>
            <a:pPr algn="ctr" eaLnBrk="1" hangingPunct="1"/>
            <a:r>
              <a:rPr lang="zh-CN" altLang="en-US" sz="2400" dirty="0">
                <a:solidFill>
                  <a:schemeClr val="bg1"/>
                </a:solidFill>
                <a:latin typeface="全字库正楷体" panose="02010604000101010101" pitchFamily="2" charset="-122"/>
                <a:ea typeface="全字库正楷体" panose="02010604000101010101" pitchFamily="2" charset="-122"/>
                <a:cs typeface="全字库正楷体" panose="02010604000101010101" pitchFamily="2" charset="-122"/>
              </a:rPr>
              <a:t>进度安排</a:t>
            </a:r>
            <a:endParaRPr lang="zh-CN" altLang="en-US" sz="2400" dirty="0">
              <a:solidFill>
                <a:schemeClr val="bg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1000"/>
                                        <p:tgtEl>
                                          <p:spTgt spid="18"/>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80">
                                          <p:stCondLst>
                                            <p:cond delay="0"/>
                                          </p:stCondLst>
                                        </p:cTn>
                                        <p:tgtEl>
                                          <p:spTgt spid="2"/>
                                        </p:tgtEl>
                                      </p:cBhvr>
                                    </p:animEffect>
                                    <p:anim calcmode="lin" valueType="num">
                                      <p:cBhvr>
                                        <p:cTn id="11"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6" dur="26">
                                          <p:stCondLst>
                                            <p:cond delay="650"/>
                                          </p:stCondLst>
                                        </p:cTn>
                                        <p:tgtEl>
                                          <p:spTgt spid="2"/>
                                        </p:tgtEl>
                                      </p:cBhvr>
                                      <p:to x="100000" y="60000"/>
                                    </p:animScale>
                                    <p:animScale>
                                      <p:cBhvr>
                                        <p:cTn id="17" dur="166" decel="50000">
                                          <p:stCondLst>
                                            <p:cond delay="676"/>
                                          </p:stCondLst>
                                        </p:cTn>
                                        <p:tgtEl>
                                          <p:spTgt spid="2"/>
                                        </p:tgtEl>
                                      </p:cBhvr>
                                      <p:to x="100000" y="100000"/>
                                    </p:animScale>
                                    <p:animScale>
                                      <p:cBhvr>
                                        <p:cTn id="18" dur="26">
                                          <p:stCondLst>
                                            <p:cond delay="1312"/>
                                          </p:stCondLst>
                                        </p:cTn>
                                        <p:tgtEl>
                                          <p:spTgt spid="2"/>
                                        </p:tgtEl>
                                      </p:cBhvr>
                                      <p:to x="100000" y="80000"/>
                                    </p:animScale>
                                    <p:animScale>
                                      <p:cBhvr>
                                        <p:cTn id="19" dur="166" decel="50000">
                                          <p:stCondLst>
                                            <p:cond delay="1338"/>
                                          </p:stCondLst>
                                        </p:cTn>
                                        <p:tgtEl>
                                          <p:spTgt spid="2"/>
                                        </p:tgtEl>
                                      </p:cBhvr>
                                      <p:to x="100000" y="100000"/>
                                    </p:animScale>
                                    <p:animScale>
                                      <p:cBhvr>
                                        <p:cTn id="20" dur="26">
                                          <p:stCondLst>
                                            <p:cond delay="1642"/>
                                          </p:stCondLst>
                                        </p:cTn>
                                        <p:tgtEl>
                                          <p:spTgt spid="2"/>
                                        </p:tgtEl>
                                      </p:cBhvr>
                                      <p:to x="100000" y="90000"/>
                                    </p:animScale>
                                    <p:animScale>
                                      <p:cBhvr>
                                        <p:cTn id="21" dur="166" decel="50000">
                                          <p:stCondLst>
                                            <p:cond delay="1668"/>
                                          </p:stCondLst>
                                        </p:cTn>
                                        <p:tgtEl>
                                          <p:spTgt spid="2"/>
                                        </p:tgtEl>
                                      </p:cBhvr>
                                      <p:to x="100000" y="100000"/>
                                    </p:animScale>
                                    <p:animScale>
                                      <p:cBhvr>
                                        <p:cTn id="22" dur="26">
                                          <p:stCondLst>
                                            <p:cond delay="1808"/>
                                          </p:stCondLst>
                                        </p:cTn>
                                        <p:tgtEl>
                                          <p:spTgt spid="2"/>
                                        </p:tgtEl>
                                      </p:cBhvr>
                                      <p:to x="100000" y="95000"/>
                                    </p:animScale>
                                    <p:animScale>
                                      <p:cBhvr>
                                        <p:cTn id="23" dur="166" decel="50000">
                                          <p:stCondLst>
                                            <p:cond delay="1834"/>
                                          </p:stCondLst>
                                        </p:cTn>
                                        <p:tgtEl>
                                          <p:spTgt spid="2"/>
                                        </p:tgtEl>
                                      </p:cBhvr>
                                      <p:to x="100000" y="100000"/>
                                    </p:animScale>
                                  </p:childTnLst>
                                </p:cTn>
                              </p:par>
                              <p:par>
                                <p:cTn id="24" presetID="26"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80">
                                          <p:stCondLst>
                                            <p:cond delay="0"/>
                                          </p:stCondLst>
                                        </p:cTn>
                                        <p:tgtEl>
                                          <p:spTgt spid="3"/>
                                        </p:tgtEl>
                                      </p:cBhvr>
                                    </p:animEffect>
                                    <p:anim calcmode="lin" valueType="num">
                                      <p:cBhvr>
                                        <p:cTn id="27"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2" dur="26">
                                          <p:stCondLst>
                                            <p:cond delay="650"/>
                                          </p:stCondLst>
                                        </p:cTn>
                                        <p:tgtEl>
                                          <p:spTgt spid="3"/>
                                        </p:tgtEl>
                                      </p:cBhvr>
                                      <p:to x="100000" y="60000"/>
                                    </p:animScale>
                                    <p:animScale>
                                      <p:cBhvr>
                                        <p:cTn id="33" dur="166" decel="50000">
                                          <p:stCondLst>
                                            <p:cond delay="676"/>
                                          </p:stCondLst>
                                        </p:cTn>
                                        <p:tgtEl>
                                          <p:spTgt spid="3"/>
                                        </p:tgtEl>
                                      </p:cBhvr>
                                      <p:to x="100000" y="100000"/>
                                    </p:animScale>
                                    <p:animScale>
                                      <p:cBhvr>
                                        <p:cTn id="34" dur="26">
                                          <p:stCondLst>
                                            <p:cond delay="1312"/>
                                          </p:stCondLst>
                                        </p:cTn>
                                        <p:tgtEl>
                                          <p:spTgt spid="3"/>
                                        </p:tgtEl>
                                      </p:cBhvr>
                                      <p:to x="100000" y="80000"/>
                                    </p:animScale>
                                    <p:animScale>
                                      <p:cBhvr>
                                        <p:cTn id="35" dur="166" decel="50000">
                                          <p:stCondLst>
                                            <p:cond delay="1338"/>
                                          </p:stCondLst>
                                        </p:cTn>
                                        <p:tgtEl>
                                          <p:spTgt spid="3"/>
                                        </p:tgtEl>
                                      </p:cBhvr>
                                      <p:to x="100000" y="100000"/>
                                    </p:animScale>
                                    <p:animScale>
                                      <p:cBhvr>
                                        <p:cTn id="36" dur="26">
                                          <p:stCondLst>
                                            <p:cond delay="1642"/>
                                          </p:stCondLst>
                                        </p:cTn>
                                        <p:tgtEl>
                                          <p:spTgt spid="3"/>
                                        </p:tgtEl>
                                      </p:cBhvr>
                                      <p:to x="100000" y="90000"/>
                                    </p:animScale>
                                    <p:animScale>
                                      <p:cBhvr>
                                        <p:cTn id="37" dur="166" decel="50000">
                                          <p:stCondLst>
                                            <p:cond delay="1668"/>
                                          </p:stCondLst>
                                        </p:cTn>
                                        <p:tgtEl>
                                          <p:spTgt spid="3"/>
                                        </p:tgtEl>
                                      </p:cBhvr>
                                      <p:to x="100000" y="100000"/>
                                    </p:animScale>
                                    <p:animScale>
                                      <p:cBhvr>
                                        <p:cTn id="38" dur="26">
                                          <p:stCondLst>
                                            <p:cond delay="1808"/>
                                          </p:stCondLst>
                                        </p:cTn>
                                        <p:tgtEl>
                                          <p:spTgt spid="3"/>
                                        </p:tgtEl>
                                      </p:cBhvr>
                                      <p:to x="100000" y="95000"/>
                                    </p:animScale>
                                    <p:animScale>
                                      <p:cBhvr>
                                        <p:cTn id="39" dur="166" decel="50000">
                                          <p:stCondLst>
                                            <p:cond delay="1834"/>
                                          </p:stCondLst>
                                        </p:cTn>
                                        <p:tgtEl>
                                          <p:spTgt spid="3"/>
                                        </p:tgtEl>
                                      </p:cBhvr>
                                      <p:to x="100000" y="100000"/>
                                    </p:animScale>
                                  </p:childTnLst>
                                </p:cTn>
                              </p:par>
                              <p:par>
                                <p:cTn id="40" presetID="26"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80">
                                          <p:stCondLst>
                                            <p:cond delay="0"/>
                                          </p:stCondLst>
                                        </p:cTn>
                                        <p:tgtEl>
                                          <p:spTgt spid="4"/>
                                        </p:tgtEl>
                                      </p:cBhvr>
                                    </p:animEffect>
                                    <p:anim calcmode="lin" valueType="num">
                                      <p:cBhvr>
                                        <p:cTn id="43"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8" dur="26">
                                          <p:stCondLst>
                                            <p:cond delay="650"/>
                                          </p:stCondLst>
                                        </p:cTn>
                                        <p:tgtEl>
                                          <p:spTgt spid="4"/>
                                        </p:tgtEl>
                                      </p:cBhvr>
                                      <p:to x="100000" y="60000"/>
                                    </p:animScale>
                                    <p:animScale>
                                      <p:cBhvr>
                                        <p:cTn id="49" dur="166" decel="50000">
                                          <p:stCondLst>
                                            <p:cond delay="676"/>
                                          </p:stCondLst>
                                        </p:cTn>
                                        <p:tgtEl>
                                          <p:spTgt spid="4"/>
                                        </p:tgtEl>
                                      </p:cBhvr>
                                      <p:to x="100000" y="100000"/>
                                    </p:animScale>
                                    <p:animScale>
                                      <p:cBhvr>
                                        <p:cTn id="50" dur="26">
                                          <p:stCondLst>
                                            <p:cond delay="1312"/>
                                          </p:stCondLst>
                                        </p:cTn>
                                        <p:tgtEl>
                                          <p:spTgt spid="4"/>
                                        </p:tgtEl>
                                      </p:cBhvr>
                                      <p:to x="100000" y="80000"/>
                                    </p:animScale>
                                    <p:animScale>
                                      <p:cBhvr>
                                        <p:cTn id="51" dur="166" decel="50000">
                                          <p:stCondLst>
                                            <p:cond delay="1338"/>
                                          </p:stCondLst>
                                        </p:cTn>
                                        <p:tgtEl>
                                          <p:spTgt spid="4"/>
                                        </p:tgtEl>
                                      </p:cBhvr>
                                      <p:to x="100000" y="100000"/>
                                    </p:animScale>
                                    <p:animScale>
                                      <p:cBhvr>
                                        <p:cTn id="52" dur="26">
                                          <p:stCondLst>
                                            <p:cond delay="1642"/>
                                          </p:stCondLst>
                                        </p:cTn>
                                        <p:tgtEl>
                                          <p:spTgt spid="4"/>
                                        </p:tgtEl>
                                      </p:cBhvr>
                                      <p:to x="100000" y="90000"/>
                                    </p:animScale>
                                    <p:animScale>
                                      <p:cBhvr>
                                        <p:cTn id="53" dur="166" decel="50000">
                                          <p:stCondLst>
                                            <p:cond delay="1668"/>
                                          </p:stCondLst>
                                        </p:cTn>
                                        <p:tgtEl>
                                          <p:spTgt spid="4"/>
                                        </p:tgtEl>
                                      </p:cBhvr>
                                      <p:to x="100000" y="100000"/>
                                    </p:animScale>
                                    <p:animScale>
                                      <p:cBhvr>
                                        <p:cTn id="54" dur="26">
                                          <p:stCondLst>
                                            <p:cond delay="1808"/>
                                          </p:stCondLst>
                                        </p:cTn>
                                        <p:tgtEl>
                                          <p:spTgt spid="4"/>
                                        </p:tgtEl>
                                      </p:cBhvr>
                                      <p:to x="100000" y="95000"/>
                                    </p:animScale>
                                    <p:animScale>
                                      <p:cBhvr>
                                        <p:cTn id="55" dur="166" decel="50000">
                                          <p:stCondLst>
                                            <p:cond delay="1834"/>
                                          </p:stCondLst>
                                        </p:cTn>
                                        <p:tgtEl>
                                          <p:spTgt spid="4"/>
                                        </p:tgtEl>
                                      </p:cBhvr>
                                      <p:to x="100000" y="100000"/>
                                    </p:animScale>
                                  </p:childTnLst>
                                </p:cTn>
                              </p:par>
                              <p:par>
                                <p:cTn id="56" presetID="26" presetClass="entr" presetSubtype="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80">
                                          <p:stCondLst>
                                            <p:cond delay="0"/>
                                          </p:stCondLst>
                                        </p:cTn>
                                        <p:tgtEl>
                                          <p:spTgt spid="5"/>
                                        </p:tgtEl>
                                      </p:cBhvr>
                                    </p:animEffect>
                                    <p:anim calcmode="lin" valueType="num">
                                      <p:cBhvr>
                                        <p:cTn id="5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4" dur="26">
                                          <p:stCondLst>
                                            <p:cond delay="650"/>
                                          </p:stCondLst>
                                        </p:cTn>
                                        <p:tgtEl>
                                          <p:spTgt spid="5"/>
                                        </p:tgtEl>
                                      </p:cBhvr>
                                      <p:to x="100000" y="60000"/>
                                    </p:animScale>
                                    <p:animScale>
                                      <p:cBhvr>
                                        <p:cTn id="65" dur="166" decel="50000">
                                          <p:stCondLst>
                                            <p:cond delay="676"/>
                                          </p:stCondLst>
                                        </p:cTn>
                                        <p:tgtEl>
                                          <p:spTgt spid="5"/>
                                        </p:tgtEl>
                                      </p:cBhvr>
                                      <p:to x="100000" y="100000"/>
                                    </p:animScale>
                                    <p:animScale>
                                      <p:cBhvr>
                                        <p:cTn id="66" dur="26">
                                          <p:stCondLst>
                                            <p:cond delay="1312"/>
                                          </p:stCondLst>
                                        </p:cTn>
                                        <p:tgtEl>
                                          <p:spTgt spid="5"/>
                                        </p:tgtEl>
                                      </p:cBhvr>
                                      <p:to x="100000" y="80000"/>
                                    </p:animScale>
                                    <p:animScale>
                                      <p:cBhvr>
                                        <p:cTn id="67" dur="166" decel="50000">
                                          <p:stCondLst>
                                            <p:cond delay="1338"/>
                                          </p:stCondLst>
                                        </p:cTn>
                                        <p:tgtEl>
                                          <p:spTgt spid="5"/>
                                        </p:tgtEl>
                                      </p:cBhvr>
                                      <p:to x="100000" y="100000"/>
                                    </p:animScale>
                                    <p:animScale>
                                      <p:cBhvr>
                                        <p:cTn id="68" dur="26">
                                          <p:stCondLst>
                                            <p:cond delay="1642"/>
                                          </p:stCondLst>
                                        </p:cTn>
                                        <p:tgtEl>
                                          <p:spTgt spid="5"/>
                                        </p:tgtEl>
                                      </p:cBhvr>
                                      <p:to x="100000" y="90000"/>
                                    </p:animScale>
                                    <p:animScale>
                                      <p:cBhvr>
                                        <p:cTn id="69" dur="166" decel="50000">
                                          <p:stCondLst>
                                            <p:cond delay="1668"/>
                                          </p:stCondLst>
                                        </p:cTn>
                                        <p:tgtEl>
                                          <p:spTgt spid="5"/>
                                        </p:tgtEl>
                                      </p:cBhvr>
                                      <p:to x="100000" y="100000"/>
                                    </p:animScale>
                                    <p:animScale>
                                      <p:cBhvr>
                                        <p:cTn id="70" dur="26">
                                          <p:stCondLst>
                                            <p:cond delay="1808"/>
                                          </p:stCondLst>
                                        </p:cTn>
                                        <p:tgtEl>
                                          <p:spTgt spid="5"/>
                                        </p:tgtEl>
                                      </p:cBhvr>
                                      <p:to x="100000" y="95000"/>
                                    </p:animScale>
                                    <p:animScale>
                                      <p:cBhvr>
                                        <p:cTn id="71" dur="166" decel="50000">
                                          <p:stCondLst>
                                            <p:cond delay="1834"/>
                                          </p:stCondLst>
                                        </p:cTn>
                                        <p:tgtEl>
                                          <p:spTgt spid="5"/>
                                        </p:tgtEl>
                                      </p:cBhvr>
                                      <p:to x="100000" y="100000"/>
                                    </p:animScale>
                                  </p:childTnLst>
                                </p:cTn>
                              </p:par>
                              <p:par>
                                <p:cTn id="72" presetID="26" presetClass="entr" presetSubtype="0" fill="hold"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wipe(down)">
                                      <p:cBhvr>
                                        <p:cTn id="74" dur="580">
                                          <p:stCondLst>
                                            <p:cond delay="0"/>
                                          </p:stCondLst>
                                        </p:cTn>
                                        <p:tgtEl>
                                          <p:spTgt spid="11"/>
                                        </p:tgtEl>
                                      </p:cBhvr>
                                    </p:animEffect>
                                    <p:anim calcmode="lin" valueType="num">
                                      <p:cBhvr>
                                        <p:cTn id="75"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0" dur="26">
                                          <p:stCondLst>
                                            <p:cond delay="650"/>
                                          </p:stCondLst>
                                        </p:cTn>
                                        <p:tgtEl>
                                          <p:spTgt spid="11"/>
                                        </p:tgtEl>
                                      </p:cBhvr>
                                      <p:to x="100000" y="60000"/>
                                    </p:animScale>
                                    <p:animScale>
                                      <p:cBhvr>
                                        <p:cTn id="81" dur="166" decel="50000">
                                          <p:stCondLst>
                                            <p:cond delay="676"/>
                                          </p:stCondLst>
                                        </p:cTn>
                                        <p:tgtEl>
                                          <p:spTgt spid="11"/>
                                        </p:tgtEl>
                                      </p:cBhvr>
                                      <p:to x="100000" y="100000"/>
                                    </p:animScale>
                                    <p:animScale>
                                      <p:cBhvr>
                                        <p:cTn id="82" dur="26">
                                          <p:stCondLst>
                                            <p:cond delay="1312"/>
                                          </p:stCondLst>
                                        </p:cTn>
                                        <p:tgtEl>
                                          <p:spTgt spid="11"/>
                                        </p:tgtEl>
                                      </p:cBhvr>
                                      <p:to x="100000" y="80000"/>
                                    </p:animScale>
                                    <p:animScale>
                                      <p:cBhvr>
                                        <p:cTn id="83" dur="166" decel="50000">
                                          <p:stCondLst>
                                            <p:cond delay="1338"/>
                                          </p:stCondLst>
                                        </p:cTn>
                                        <p:tgtEl>
                                          <p:spTgt spid="11"/>
                                        </p:tgtEl>
                                      </p:cBhvr>
                                      <p:to x="100000" y="100000"/>
                                    </p:animScale>
                                    <p:animScale>
                                      <p:cBhvr>
                                        <p:cTn id="84" dur="26">
                                          <p:stCondLst>
                                            <p:cond delay="1642"/>
                                          </p:stCondLst>
                                        </p:cTn>
                                        <p:tgtEl>
                                          <p:spTgt spid="11"/>
                                        </p:tgtEl>
                                      </p:cBhvr>
                                      <p:to x="100000" y="90000"/>
                                    </p:animScale>
                                    <p:animScale>
                                      <p:cBhvr>
                                        <p:cTn id="85" dur="166" decel="50000">
                                          <p:stCondLst>
                                            <p:cond delay="1668"/>
                                          </p:stCondLst>
                                        </p:cTn>
                                        <p:tgtEl>
                                          <p:spTgt spid="11"/>
                                        </p:tgtEl>
                                      </p:cBhvr>
                                      <p:to x="100000" y="100000"/>
                                    </p:animScale>
                                    <p:animScale>
                                      <p:cBhvr>
                                        <p:cTn id="86" dur="26">
                                          <p:stCondLst>
                                            <p:cond delay="1808"/>
                                          </p:stCondLst>
                                        </p:cTn>
                                        <p:tgtEl>
                                          <p:spTgt spid="11"/>
                                        </p:tgtEl>
                                      </p:cBhvr>
                                      <p:to x="100000" y="95000"/>
                                    </p:animScale>
                                    <p:animScale>
                                      <p:cBhvr>
                                        <p:cTn id="87" dur="166" decel="50000">
                                          <p:stCondLst>
                                            <p:cond delay="1834"/>
                                          </p:stCondLst>
                                        </p:cTn>
                                        <p:tgtEl>
                                          <p:spTgt spid="11"/>
                                        </p:tgtEl>
                                      </p:cBhvr>
                                      <p:to x="100000" y="100000"/>
                                    </p:animScale>
                                  </p:childTnLst>
                                </p:cTn>
                              </p:par>
                              <p:par>
                                <p:cTn id="88" presetID="26" presetClass="entr" presetSubtype="0" fill="hold" nodeType="with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down)">
                                      <p:cBhvr>
                                        <p:cTn id="90" dur="580">
                                          <p:stCondLst>
                                            <p:cond delay="0"/>
                                          </p:stCondLst>
                                        </p:cTn>
                                        <p:tgtEl>
                                          <p:spTgt spid="14"/>
                                        </p:tgtEl>
                                      </p:cBhvr>
                                    </p:animEffect>
                                    <p:anim calcmode="lin" valueType="num">
                                      <p:cBhvr>
                                        <p:cTn id="9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96" dur="26">
                                          <p:stCondLst>
                                            <p:cond delay="650"/>
                                          </p:stCondLst>
                                        </p:cTn>
                                        <p:tgtEl>
                                          <p:spTgt spid="14"/>
                                        </p:tgtEl>
                                      </p:cBhvr>
                                      <p:to x="100000" y="60000"/>
                                    </p:animScale>
                                    <p:animScale>
                                      <p:cBhvr>
                                        <p:cTn id="97" dur="166" decel="50000">
                                          <p:stCondLst>
                                            <p:cond delay="676"/>
                                          </p:stCondLst>
                                        </p:cTn>
                                        <p:tgtEl>
                                          <p:spTgt spid="14"/>
                                        </p:tgtEl>
                                      </p:cBhvr>
                                      <p:to x="100000" y="100000"/>
                                    </p:animScale>
                                    <p:animScale>
                                      <p:cBhvr>
                                        <p:cTn id="98" dur="26">
                                          <p:stCondLst>
                                            <p:cond delay="1312"/>
                                          </p:stCondLst>
                                        </p:cTn>
                                        <p:tgtEl>
                                          <p:spTgt spid="14"/>
                                        </p:tgtEl>
                                      </p:cBhvr>
                                      <p:to x="100000" y="80000"/>
                                    </p:animScale>
                                    <p:animScale>
                                      <p:cBhvr>
                                        <p:cTn id="99" dur="166" decel="50000">
                                          <p:stCondLst>
                                            <p:cond delay="1338"/>
                                          </p:stCondLst>
                                        </p:cTn>
                                        <p:tgtEl>
                                          <p:spTgt spid="14"/>
                                        </p:tgtEl>
                                      </p:cBhvr>
                                      <p:to x="100000" y="100000"/>
                                    </p:animScale>
                                    <p:animScale>
                                      <p:cBhvr>
                                        <p:cTn id="100" dur="26">
                                          <p:stCondLst>
                                            <p:cond delay="1642"/>
                                          </p:stCondLst>
                                        </p:cTn>
                                        <p:tgtEl>
                                          <p:spTgt spid="14"/>
                                        </p:tgtEl>
                                      </p:cBhvr>
                                      <p:to x="100000" y="90000"/>
                                    </p:animScale>
                                    <p:animScale>
                                      <p:cBhvr>
                                        <p:cTn id="101" dur="166" decel="50000">
                                          <p:stCondLst>
                                            <p:cond delay="1668"/>
                                          </p:stCondLst>
                                        </p:cTn>
                                        <p:tgtEl>
                                          <p:spTgt spid="14"/>
                                        </p:tgtEl>
                                      </p:cBhvr>
                                      <p:to x="100000" y="100000"/>
                                    </p:animScale>
                                    <p:animScale>
                                      <p:cBhvr>
                                        <p:cTn id="102" dur="26">
                                          <p:stCondLst>
                                            <p:cond delay="1808"/>
                                          </p:stCondLst>
                                        </p:cTn>
                                        <p:tgtEl>
                                          <p:spTgt spid="14"/>
                                        </p:tgtEl>
                                      </p:cBhvr>
                                      <p:to x="100000" y="95000"/>
                                    </p:animScale>
                                    <p:animScale>
                                      <p:cBhvr>
                                        <p:cTn id="103"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17000" b="-17000"/>
          </a:stretch>
        </a:blipFill>
        <a:effectLst/>
      </p:bgPr>
    </p:bg>
    <p:spTree>
      <p:nvGrpSpPr>
        <p:cNvPr id="1" name=""/>
        <p:cNvGrpSpPr/>
        <p:nvPr/>
      </p:nvGrpSpPr>
      <p:grpSpPr>
        <a:xfrm>
          <a:off x="0" y="0"/>
          <a:ext cx="0" cy="0"/>
          <a:chOff x="0" y="0"/>
          <a:chExt cx="0" cy="0"/>
        </a:xfrm>
      </p:grpSpPr>
      <p:sp>
        <p:nvSpPr>
          <p:cNvPr id="26" name="等腰三角形 25"/>
          <p:cNvSpPr/>
          <p:nvPr/>
        </p:nvSpPr>
        <p:spPr>
          <a:xfrm rot="794457">
            <a:off x="2438112" y="108371"/>
            <a:ext cx="6358929" cy="5481835"/>
          </a:xfrm>
          <a:prstGeom prst="triangle">
            <a:avLst>
              <a:gd name="adj" fmla="val 100000"/>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28" name="等腰三角形 27"/>
          <p:cNvSpPr/>
          <p:nvPr/>
        </p:nvSpPr>
        <p:spPr>
          <a:xfrm rot="794457" flipH="1" flipV="1">
            <a:off x="9967840" y="5454717"/>
            <a:ext cx="1616926" cy="986476"/>
          </a:xfrm>
          <a:prstGeom prst="triangle">
            <a:avLst>
              <a:gd name="adj" fmla="val 44860"/>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5068635" y="3374512"/>
            <a:ext cx="5938463" cy="583565"/>
          </a:xfrm>
          <a:prstGeom prst="rect">
            <a:avLst/>
          </a:prstGeom>
          <a:noFill/>
          <a:ln w="19050">
            <a:noFill/>
            <a:prstDash val="dash"/>
          </a:ln>
        </p:spPr>
        <p:txBody>
          <a:bodyPr wrap="square" rtlCol="0">
            <a:spAutoFit/>
          </a:bodyPr>
          <a:lstStyle/>
          <a:p>
            <a:pPr algn="r"/>
            <a:r>
              <a:rPr lang="zh-CN" altLang="en-US" sz="3200" dirty="0">
                <a:solidFill>
                  <a:schemeClr val="bg1"/>
                </a:solidFill>
                <a:latin typeface="汉仪良品线简" panose="00020600040101010101" pitchFamily="18" charset="-122"/>
                <a:ea typeface="汉仪良品线简" panose="00020600040101010101" pitchFamily="18" charset="-122"/>
              </a:rPr>
              <a:t>共享书城</a:t>
            </a:r>
            <a:endParaRPr lang="zh-CN" altLang="en-US" sz="3200" dirty="0">
              <a:solidFill>
                <a:schemeClr val="bg1"/>
              </a:solidFill>
              <a:latin typeface="汉仪良品线简" panose="00020600040101010101" pitchFamily="18" charset="-122"/>
              <a:ea typeface="汉仪良品线简" panose="00020600040101010101" pitchFamily="18" charset="-122"/>
            </a:endParaRPr>
          </a:p>
        </p:txBody>
      </p:sp>
      <p:sp>
        <p:nvSpPr>
          <p:cNvPr id="9" name="文本框 8"/>
          <p:cNvSpPr txBox="1"/>
          <p:nvPr/>
        </p:nvSpPr>
        <p:spPr>
          <a:xfrm>
            <a:off x="1561514" y="4064371"/>
            <a:ext cx="9445584" cy="830997"/>
          </a:xfrm>
          <a:prstGeom prst="rect">
            <a:avLst/>
          </a:prstGeom>
          <a:noFill/>
          <a:ln w="19050">
            <a:noFill/>
            <a:prstDash val="dash"/>
          </a:ln>
        </p:spPr>
        <p:txBody>
          <a:bodyPr wrap="square" rtlCol="0">
            <a:spAutoFit/>
          </a:bodyPr>
          <a:lstStyle/>
          <a:p>
            <a:pPr algn="r"/>
            <a:r>
              <a:rPr lang="zh-CN" altLang="en-US" sz="4800" b="1" dirty="0">
                <a:solidFill>
                  <a:schemeClr val="bg1"/>
                </a:solidFill>
                <a:latin typeface="汉仪良品线简" panose="00020600040101010101" pitchFamily="18" charset="-122"/>
                <a:ea typeface="汉仪良品线简" panose="00020600040101010101" pitchFamily="18" charset="-122"/>
              </a:rPr>
              <a:t>感  谢  您  的  观  看</a:t>
            </a:r>
            <a:endParaRPr lang="zh-CN" altLang="en-US" sz="4800" b="1" dirty="0">
              <a:solidFill>
                <a:schemeClr val="bg1"/>
              </a:solidFill>
              <a:latin typeface="汉仪良品线简" panose="00020600040101010101" pitchFamily="18" charset="-122"/>
              <a:ea typeface="汉仪良品线简" panose="00020600040101010101" pitchFamily="18" charset="-122"/>
            </a:endParaRPr>
          </a:p>
        </p:txBody>
      </p:sp>
      <p:grpSp>
        <p:nvGrpSpPr>
          <p:cNvPr id="11" name="Group 18"/>
          <p:cNvGrpSpPr/>
          <p:nvPr/>
        </p:nvGrpSpPr>
        <p:grpSpPr>
          <a:xfrm>
            <a:off x="10156606" y="2525976"/>
            <a:ext cx="717719" cy="719277"/>
            <a:chOff x="6757397" y="1911836"/>
            <a:chExt cx="1329125" cy="1332010"/>
          </a:xfrm>
        </p:grpSpPr>
        <p:sp>
          <p:nvSpPr>
            <p:cNvPr id="12" name="Shape 1459"/>
            <p:cNvSpPr/>
            <p:nvPr/>
          </p:nvSpPr>
          <p:spPr>
            <a:xfrm>
              <a:off x="6757397" y="1911836"/>
              <a:ext cx="1329125" cy="133201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7F7F7F"/>
            </a:solidFill>
            <a:ln w="12700">
              <a:miter lim="400000"/>
            </a:ln>
          </p:spPr>
          <p:txBody>
            <a:bodyPr lIns="38100" tIns="38100" rIns="38100" bIns="38100" anchor="ctr"/>
            <a:lstStyle/>
            <a:p>
              <a:pPr lvl="0"/>
              <a:endParaRPr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3" name="Freeform 37"/>
            <p:cNvSpPr>
              <a:spLocks noEditPoints="1"/>
            </p:cNvSpPr>
            <p:nvPr/>
          </p:nvSpPr>
          <p:spPr bwMode="auto">
            <a:xfrm>
              <a:off x="7148741" y="2291772"/>
              <a:ext cx="576080" cy="572087"/>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bg1"/>
            </a:solidFill>
            <a:ln>
              <a:noFill/>
            </a:ln>
          </p:spPr>
          <p:txBody>
            <a:bodyPr vert="horz" wrap="square" lIns="121920" tIns="60960" rIns="121920" bIns="60960" numCol="1" anchor="t" anchorCtr="0" compatLnSpc="1"/>
            <a:lstStyle/>
            <a:p>
              <a:endParaRPr lang="en-US" sz="240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nvGrpSpPr>
          <p:cNvPr id="14" name="Group 15"/>
          <p:cNvGrpSpPr/>
          <p:nvPr/>
        </p:nvGrpSpPr>
        <p:grpSpPr>
          <a:xfrm>
            <a:off x="8160025" y="2525976"/>
            <a:ext cx="717736" cy="719277"/>
            <a:chOff x="1611767" y="1911836"/>
            <a:chExt cx="1329157" cy="1332010"/>
          </a:xfrm>
        </p:grpSpPr>
        <p:sp>
          <p:nvSpPr>
            <p:cNvPr id="15" name="Shape 1453"/>
            <p:cNvSpPr/>
            <p:nvPr/>
          </p:nvSpPr>
          <p:spPr>
            <a:xfrm>
              <a:off x="1611767" y="1911836"/>
              <a:ext cx="1329157" cy="133201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7F7F7F"/>
            </a:solidFill>
            <a:ln w="12700">
              <a:miter lim="400000"/>
            </a:ln>
          </p:spPr>
          <p:txBody>
            <a:bodyPr lIns="38100" tIns="38100" rIns="38100" bIns="38100" anchor="ctr"/>
            <a:lstStyle/>
            <a:p>
              <a:pPr lvl="0"/>
              <a:endParaRPr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nvGrpSpPr>
            <p:cNvPr id="16" name="Group 34"/>
            <p:cNvGrpSpPr/>
            <p:nvPr/>
          </p:nvGrpSpPr>
          <p:grpSpPr>
            <a:xfrm>
              <a:off x="1999275" y="2288454"/>
              <a:ext cx="549006" cy="549006"/>
              <a:chOff x="2522538" y="2108200"/>
              <a:chExt cx="376238" cy="376238"/>
            </a:xfrm>
            <a:solidFill>
              <a:schemeClr val="bg1"/>
            </a:solidFill>
          </p:grpSpPr>
          <p:sp>
            <p:nvSpPr>
              <p:cNvPr id="17" name="Freeform 54"/>
              <p:cNvSpPr/>
              <p:nvPr/>
            </p:nvSpPr>
            <p:spPr bwMode="auto">
              <a:xfrm>
                <a:off x="2522538" y="2319338"/>
                <a:ext cx="163513" cy="71438"/>
              </a:xfrm>
              <a:custGeom>
                <a:avLst/>
                <a:gdLst>
                  <a:gd name="T0" fmla="*/ 3 w 28"/>
                  <a:gd name="T1" fmla="*/ 10 h 12"/>
                  <a:gd name="T2" fmla="*/ 10 w 28"/>
                  <a:gd name="T3" fmla="*/ 12 h 12"/>
                  <a:gd name="T4" fmla="*/ 28 w 28"/>
                  <a:gd name="T5" fmla="*/ 8 h 12"/>
                  <a:gd name="T6" fmla="*/ 5 w 28"/>
                  <a:gd name="T7" fmla="*/ 1 h 12"/>
                  <a:gd name="T8" fmla="*/ 2 w 28"/>
                  <a:gd name="T9" fmla="*/ 1 h 12"/>
                  <a:gd name="T10" fmla="*/ 0 w 28"/>
                  <a:gd name="T11" fmla="*/ 5 h 12"/>
                  <a:gd name="T12" fmla="*/ 0 w 28"/>
                  <a:gd name="T13" fmla="*/ 6 h 12"/>
                  <a:gd name="T14" fmla="*/ 3 w 28"/>
                  <a:gd name="T15" fmla="*/ 1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2">
                    <a:moveTo>
                      <a:pt x="3" y="10"/>
                    </a:moveTo>
                    <a:cubicBezTo>
                      <a:pt x="10" y="12"/>
                      <a:pt x="10" y="12"/>
                      <a:pt x="10" y="12"/>
                    </a:cubicBezTo>
                    <a:cubicBezTo>
                      <a:pt x="28" y="8"/>
                      <a:pt x="28" y="8"/>
                      <a:pt x="28" y="8"/>
                    </a:cubicBezTo>
                    <a:cubicBezTo>
                      <a:pt x="5" y="1"/>
                      <a:pt x="5" y="1"/>
                      <a:pt x="5" y="1"/>
                    </a:cubicBezTo>
                    <a:cubicBezTo>
                      <a:pt x="4" y="0"/>
                      <a:pt x="3" y="1"/>
                      <a:pt x="2" y="1"/>
                    </a:cubicBezTo>
                    <a:cubicBezTo>
                      <a:pt x="1" y="2"/>
                      <a:pt x="0" y="3"/>
                      <a:pt x="0" y="5"/>
                    </a:cubicBezTo>
                    <a:cubicBezTo>
                      <a:pt x="0" y="6"/>
                      <a:pt x="0" y="6"/>
                      <a:pt x="0" y="6"/>
                    </a:cubicBezTo>
                    <a:cubicBezTo>
                      <a:pt x="0" y="8"/>
                      <a:pt x="1" y="9"/>
                      <a:pt x="3" y="10"/>
                    </a:cubicBezTo>
                    <a:close/>
                  </a:path>
                </a:pathLst>
              </a:custGeom>
              <a:grpFill/>
              <a:ln>
                <a:noFill/>
              </a:ln>
            </p:spPr>
            <p:txBody>
              <a:bodyPr vert="horz" wrap="square" lIns="91440" tIns="45720" rIns="91440" bIns="45720" numCol="1" anchor="t" anchorCtr="0" compatLnSpc="1"/>
              <a:lstStyle/>
              <a:p>
                <a:endParaRPr lang="id-ID">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8" name="Freeform 55"/>
              <p:cNvSpPr/>
              <p:nvPr/>
            </p:nvSpPr>
            <p:spPr bwMode="auto">
              <a:xfrm>
                <a:off x="2774950" y="2425700"/>
                <a:ext cx="123825" cy="58738"/>
              </a:xfrm>
              <a:custGeom>
                <a:avLst/>
                <a:gdLst>
                  <a:gd name="T0" fmla="*/ 18 w 21"/>
                  <a:gd name="T1" fmla="*/ 0 h 10"/>
                  <a:gd name="T2" fmla="*/ 18 w 21"/>
                  <a:gd name="T3" fmla="*/ 0 h 10"/>
                  <a:gd name="T4" fmla="*/ 0 w 21"/>
                  <a:gd name="T5" fmla="*/ 5 h 10"/>
                  <a:gd name="T6" fmla="*/ 16 w 21"/>
                  <a:gd name="T7" fmla="*/ 10 h 10"/>
                  <a:gd name="T8" fmla="*/ 19 w 21"/>
                  <a:gd name="T9" fmla="*/ 9 h 10"/>
                  <a:gd name="T10" fmla="*/ 21 w 21"/>
                  <a:gd name="T11" fmla="*/ 6 h 10"/>
                  <a:gd name="T12" fmla="*/ 21 w 21"/>
                  <a:gd name="T13" fmla="*/ 4 h 10"/>
                  <a:gd name="T14" fmla="*/ 18 w 21"/>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
                    <a:moveTo>
                      <a:pt x="18" y="0"/>
                    </a:moveTo>
                    <a:cubicBezTo>
                      <a:pt x="18" y="0"/>
                      <a:pt x="18" y="0"/>
                      <a:pt x="18" y="0"/>
                    </a:cubicBezTo>
                    <a:cubicBezTo>
                      <a:pt x="0" y="5"/>
                      <a:pt x="0" y="5"/>
                      <a:pt x="0" y="5"/>
                    </a:cubicBezTo>
                    <a:cubicBezTo>
                      <a:pt x="16" y="10"/>
                      <a:pt x="16" y="10"/>
                      <a:pt x="16" y="10"/>
                    </a:cubicBezTo>
                    <a:cubicBezTo>
                      <a:pt x="17" y="10"/>
                      <a:pt x="18" y="10"/>
                      <a:pt x="19" y="9"/>
                    </a:cubicBezTo>
                    <a:cubicBezTo>
                      <a:pt x="20" y="8"/>
                      <a:pt x="21" y="7"/>
                      <a:pt x="21" y="6"/>
                    </a:cubicBezTo>
                    <a:cubicBezTo>
                      <a:pt x="21" y="4"/>
                      <a:pt x="21" y="4"/>
                      <a:pt x="21" y="4"/>
                    </a:cubicBezTo>
                    <a:cubicBezTo>
                      <a:pt x="21" y="2"/>
                      <a:pt x="20" y="1"/>
                      <a:pt x="18" y="0"/>
                    </a:cubicBezTo>
                    <a:close/>
                  </a:path>
                </a:pathLst>
              </a:custGeom>
              <a:grpFill/>
              <a:ln>
                <a:noFill/>
              </a:ln>
            </p:spPr>
            <p:txBody>
              <a:bodyPr vert="horz" wrap="square" lIns="91440" tIns="45720" rIns="91440" bIns="45720" numCol="1" anchor="t" anchorCtr="0" compatLnSpc="1"/>
              <a:lstStyle/>
              <a:p>
                <a:endParaRPr lang="id-ID">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9" name="Freeform 56"/>
              <p:cNvSpPr/>
              <p:nvPr/>
            </p:nvSpPr>
            <p:spPr bwMode="auto">
              <a:xfrm>
                <a:off x="2522538" y="2343150"/>
                <a:ext cx="376238" cy="141288"/>
              </a:xfrm>
              <a:custGeom>
                <a:avLst/>
                <a:gdLst>
                  <a:gd name="T0" fmla="*/ 62 w 64"/>
                  <a:gd name="T1" fmla="*/ 1 h 24"/>
                  <a:gd name="T2" fmla="*/ 60 w 64"/>
                  <a:gd name="T3" fmla="*/ 0 h 24"/>
                  <a:gd name="T4" fmla="*/ 59 w 64"/>
                  <a:gd name="T5" fmla="*/ 0 h 24"/>
                  <a:gd name="T6" fmla="*/ 3 w 64"/>
                  <a:gd name="T7" fmla="*/ 14 h 24"/>
                  <a:gd name="T8" fmla="*/ 0 w 64"/>
                  <a:gd name="T9" fmla="*/ 18 h 24"/>
                  <a:gd name="T10" fmla="*/ 0 w 64"/>
                  <a:gd name="T11" fmla="*/ 20 h 24"/>
                  <a:gd name="T12" fmla="*/ 2 w 64"/>
                  <a:gd name="T13" fmla="*/ 23 h 24"/>
                  <a:gd name="T14" fmla="*/ 4 w 64"/>
                  <a:gd name="T15" fmla="*/ 24 h 24"/>
                  <a:gd name="T16" fmla="*/ 5 w 64"/>
                  <a:gd name="T17" fmla="*/ 24 h 24"/>
                  <a:gd name="T18" fmla="*/ 61 w 64"/>
                  <a:gd name="T19" fmla="*/ 10 h 24"/>
                  <a:gd name="T20" fmla="*/ 64 w 64"/>
                  <a:gd name="T21" fmla="*/ 6 h 24"/>
                  <a:gd name="T22" fmla="*/ 64 w 64"/>
                  <a:gd name="T23" fmla="*/ 4 h 24"/>
                  <a:gd name="T24" fmla="*/ 62 w 64"/>
                  <a:gd name="T2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4">
                    <a:moveTo>
                      <a:pt x="62" y="1"/>
                    </a:moveTo>
                    <a:cubicBezTo>
                      <a:pt x="62" y="1"/>
                      <a:pt x="61" y="0"/>
                      <a:pt x="60" y="0"/>
                    </a:cubicBezTo>
                    <a:cubicBezTo>
                      <a:pt x="59" y="0"/>
                      <a:pt x="59" y="0"/>
                      <a:pt x="59" y="0"/>
                    </a:cubicBezTo>
                    <a:cubicBezTo>
                      <a:pt x="3" y="14"/>
                      <a:pt x="3" y="14"/>
                      <a:pt x="3" y="14"/>
                    </a:cubicBezTo>
                    <a:cubicBezTo>
                      <a:pt x="1" y="15"/>
                      <a:pt x="0" y="16"/>
                      <a:pt x="0" y="18"/>
                    </a:cubicBezTo>
                    <a:cubicBezTo>
                      <a:pt x="0" y="20"/>
                      <a:pt x="0" y="20"/>
                      <a:pt x="0" y="20"/>
                    </a:cubicBezTo>
                    <a:cubicBezTo>
                      <a:pt x="0" y="21"/>
                      <a:pt x="1" y="22"/>
                      <a:pt x="2" y="23"/>
                    </a:cubicBezTo>
                    <a:cubicBezTo>
                      <a:pt x="2" y="24"/>
                      <a:pt x="3" y="24"/>
                      <a:pt x="4" y="24"/>
                    </a:cubicBezTo>
                    <a:cubicBezTo>
                      <a:pt x="5" y="24"/>
                      <a:pt x="5" y="24"/>
                      <a:pt x="5" y="24"/>
                    </a:cubicBezTo>
                    <a:cubicBezTo>
                      <a:pt x="61" y="10"/>
                      <a:pt x="61" y="10"/>
                      <a:pt x="61" y="10"/>
                    </a:cubicBezTo>
                    <a:cubicBezTo>
                      <a:pt x="63" y="9"/>
                      <a:pt x="64" y="8"/>
                      <a:pt x="64" y="6"/>
                    </a:cubicBezTo>
                    <a:cubicBezTo>
                      <a:pt x="64" y="4"/>
                      <a:pt x="64" y="4"/>
                      <a:pt x="64" y="4"/>
                    </a:cubicBezTo>
                    <a:cubicBezTo>
                      <a:pt x="64" y="3"/>
                      <a:pt x="63" y="2"/>
                      <a:pt x="62" y="1"/>
                    </a:cubicBezTo>
                    <a:close/>
                  </a:path>
                </a:pathLst>
              </a:custGeom>
              <a:grpFill/>
              <a:ln>
                <a:noFill/>
              </a:ln>
            </p:spPr>
            <p:txBody>
              <a:bodyPr vert="horz" wrap="square" lIns="91440" tIns="45720" rIns="91440" bIns="45720" numCol="1" anchor="t" anchorCtr="0" compatLnSpc="1"/>
              <a:lstStyle/>
              <a:p>
                <a:endParaRPr lang="id-ID">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20" name="Freeform 57"/>
              <p:cNvSpPr>
                <a:spLocks noEditPoints="1"/>
              </p:cNvSpPr>
              <p:nvPr/>
            </p:nvSpPr>
            <p:spPr bwMode="auto">
              <a:xfrm>
                <a:off x="2605088" y="2108200"/>
                <a:ext cx="217488" cy="258763"/>
              </a:xfrm>
              <a:custGeom>
                <a:avLst/>
                <a:gdLst>
                  <a:gd name="T0" fmla="*/ 8 w 37"/>
                  <a:gd name="T1" fmla="*/ 32 h 44"/>
                  <a:gd name="T2" fmla="*/ 31 w 37"/>
                  <a:gd name="T3" fmla="*/ 35 h 44"/>
                  <a:gd name="T4" fmla="*/ 20 w 37"/>
                  <a:gd name="T5" fmla="*/ 0 h 44"/>
                  <a:gd name="T6" fmla="*/ 8 w 37"/>
                  <a:gd name="T7" fmla="*/ 32 h 44"/>
                  <a:gd name="T8" fmla="*/ 15 w 37"/>
                  <a:gd name="T9" fmla="*/ 28 h 44"/>
                  <a:gd name="T10" fmla="*/ 21 w 37"/>
                  <a:gd name="T11" fmla="*/ 16 h 44"/>
                  <a:gd name="T12" fmla="*/ 20 w 37"/>
                  <a:gd name="T13" fmla="*/ 36 h 44"/>
                  <a:gd name="T14" fmla="*/ 15 w 37"/>
                  <a:gd name="T15" fmla="*/ 28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44">
                    <a:moveTo>
                      <a:pt x="8" y="32"/>
                    </a:moveTo>
                    <a:cubicBezTo>
                      <a:pt x="11" y="40"/>
                      <a:pt x="24" y="44"/>
                      <a:pt x="31" y="35"/>
                    </a:cubicBezTo>
                    <a:cubicBezTo>
                      <a:pt x="37" y="25"/>
                      <a:pt x="31" y="10"/>
                      <a:pt x="20" y="0"/>
                    </a:cubicBezTo>
                    <a:cubicBezTo>
                      <a:pt x="22" y="11"/>
                      <a:pt x="0" y="15"/>
                      <a:pt x="8" y="32"/>
                    </a:cubicBezTo>
                    <a:close/>
                    <a:moveTo>
                      <a:pt x="15" y="28"/>
                    </a:moveTo>
                    <a:cubicBezTo>
                      <a:pt x="17" y="26"/>
                      <a:pt x="21" y="24"/>
                      <a:pt x="21" y="16"/>
                    </a:cubicBezTo>
                    <a:cubicBezTo>
                      <a:pt x="31" y="22"/>
                      <a:pt x="27" y="38"/>
                      <a:pt x="20" y="36"/>
                    </a:cubicBezTo>
                    <a:cubicBezTo>
                      <a:pt x="13" y="35"/>
                      <a:pt x="13" y="30"/>
                      <a:pt x="15" y="28"/>
                    </a:cubicBezTo>
                    <a:close/>
                  </a:path>
                </a:pathLst>
              </a:custGeom>
              <a:grpFill/>
              <a:ln>
                <a:noFill/>
              </a:ln>
            </p:spPr>
            <p:txBody>
              <a:bodyPr vert="horz" wrap="square" lIns="91440" tIns="45720" rIns="91440" bIns="45720" numCol="1" anchor="t" anchorCtr="0" compatLnSpc="1"/>
              <a:lstStyle/>
              <a:p>
                <a:endParaRPr lang="id-ID">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grpSp>
        <p:nvGrpSpPr>
          <p:cNvPr id="21" name="Group 16"/>
          <p:cNvGrpSpPr/>
          <p:nvPr/>
        </p:nvGrpSpPr>
        <p:grpSpPr>
          <a:xfrm>
            <a:off x="9158639" y="2525976"/>
            <a:ext cx="717719" cy="719277"/>
            <a:chOff x="4110991" y="1911836"/>
            <a:chExt cx="1329125" cy="1332010"/>
          </a:xfrm>
        </p:grpSpPr>
        <p:sp>
          <p:nvSpPr>
            <p:cNvPr id="22" name="Shape 1455"/>
            <p:cNvSpPr/>
            <p:nvPr/>
          </p:nvSpPr>
          <p:spPr>
            <a:xfrm>
              <a:off x="4110991" y="1911836"/>
              <a:ext cx="1329125" cy="133201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9CC8BC"/>
            </a:solidFill>
            <a:ln w="12700">
              <a:miter lim="400000"/>
            </a:ln>
          </p:spPr>
          <p:txBody>
            <a:bodyPr lIns="38100" tIns="38100" rIns="38100" bIns="38100" anchor="ctr"/>
            <a:lstStyle/>
            <a:p>
              <a:pPr lvl="0"/>
              <a:endParaRPr>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nvGrpSpPr>
            <p:cNvPr id="23" name="Group 14"/>
            <p:cNvGrpSpPr/>
            <p:nvPr/>
          </p:nvGrpSpPr>
          <p:grpSpPr>
            <a:xfrm>
              <a:off x="4451842" y="2392389"/>
              <a:ext cx="654608" cy="412493"/>
              <a:chOff x="4489942" y="2400010"/>
              <a:chExt cx="551353" cy="347428"/>
            </a:xfrm>
          </p:grpSpPr>
          <p:sp>
            <p:nvSpPr>
              <p:cNvPr id="24" name="AutoShape 455"/>
              <p:cNvSpPr/>
              <p:nvPr/>
            </p:nvSpPr>
            <p:spPr bwMode="auto">
              <a:xfrm>
                <a:off x="4489942" y="2499549"/>
                <a:ext cx="196569" cy="247889"/>
              </a:xfrm>
              <a:custGeom>
                <a:avLst/>
                <a:gdLst>
                  <a:gd name="T0" fmla="*/ 0 w 21470"/>
                  <a:gd name="T1" fmla="*/ 0 h 21600"/>
                  <a:gd name="T2" fmla="*/ 0 w 21470"/>
                  <a:gd name="T3" fmla="*/ 0 h 21600"/>
                  <a:gd name="T4" fmla="*/ 0 w 21470"/>
                  <a:gd name="T5" fmla="*/ 0 h 21600"/>
                  <a:gd name="T6" fmla="*/ 0 w 21470"/>
                  <a:gd name="T7" fmla="*/ 0 h 21600"/>
                  <a:gd name="T8" fmla="*/ 0 w 21470"/>
                  <a:gd name="T9" fmla="*/ 0 h 21600"/>
                  <a:gd name="T10" fmla="*/ 0 w 21470"/>
                  <a:gd name="T11" fmla="*/ 0 h 21600"/>
                  <a:gd name="T12" fmla="*/ 0 w 21470"/>
                  <a:gd name="T13" fmla="*/ 0 h 21600"/>
                  <a:gd name="T14" fmla="*/ 0 w 21470"/>
                  <a:gd name="T15" fmla="*/ 0 h 21600"/>
                  <a:gd name="T16" fmla="*/ 0 w 21470"/>
                  <a:gd name="T17" fmla="*/ 0 h 21600"/>
                  <a:gd name="T18" fmla="*/ 0 w 21470"/>
                  <a:gd name="T19" fmla="*/ 0 h 21600"/>
                  <a:gd name="T20" fmla="*/ 0 w 21470"/>
                  <a:gd name="T21" fmla="*/ 0 h 21600"/>
                  <a:gd name="T22" fmla="*/ 0 w 21470"/>
                  <a:gd name="T23" fmla="*/ 0 h 21600"/>
                  <a:gd name="T24" fmla="*/ 0 w 21470"/>
                  <a:gd name="T25" fmla="*/ 0 h 21600"/>
                  <a:gd name="T26" fmla="*/ 0 w 21470"/>
                  <a:gd name="T27" fmla="*/ 0 h 21600"/>
                  <a:gd name="T28" fmla="*/ 0 w 21470"/>
                  <a:gd name="T29" fmla="*/ 0 h 21600"/>
                  <a:gd name="T30" fmla="*/ 0 w 21470"/>
                  <a:gd name="T31" fmla="*/ 0 h 21600"/>
                  <a:gd name="T32" fmla="*/ 0 w 21470"/>
                  <a:gd name="T33" fmla="*/ 0 h 21600"/>
                  <a:gd name="T34" fmla="*/ 0 w 21470"/>
                  <a:gd name="T35" fmla="*/ 0 h 21600"/>
                  <a:gd name="T36" fmla="*/ 0 w 2147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70" h="2160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100"/>
                    </a:lnTo>
                    <a:lnTo>
                      <a:pt x="13940" y="18089"/>
                    </a:lnTo>
                    <a:lnTo>
                      <a:pt x="13938" y="18089"/>
                    </a:lnTo>
                    <a:close/>
                    <a:moveTo>
                      <a:pt x="13938" y="18089"/>
                    </a:moveTo>
                  </a:path>
                </a:pathLst>
              </a:custGeom>
              <a:solidFill>
                <a:schemeClr val="bg1"/>
              </a:solidFill>
              <a:ln>
                <a:noFill/>
              </a:ln>
            </p:spPr>
            <p:txBody>
              <a:bodyPr lIns="0" tIns="0" rIns="0" bIns="0"/>
              <a:lstStyle/>
              <a:p>
                <a:pPr defTabSz="608965"/>
                <a:endParaRPr lang="en-US" sz="2400">
                  <a:solidFill>
                    <a:prstClr val="black"/>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25" name="AutoShape 456"/>
              <p:cNvSpPr/>
              <p:nvPr/>
            </p:nvSpPr>
            <p:spPr bwMode="auto">
              <a:xfrm>
                <a:off x="4651033" y="2400010"/>
                <a:ext cx="390262" cy="34072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moveTo>
                      <a:pt x="18895" y="16182"/>
                    </a:moveTo>
                  </a:path>
                </a:pathLst>
              </a:custGeom>
              <a:solidFill>
                <a:schemeClr val="bg1"/>
              </a:solidFill>
              <a:ln>
                <a:noFill/>
              </a:ln>
            </p:spPr>
            <p:txBody>
              <a:bodyPr lIns="0" tIns="0" rIns="0" bIns="0"/>
              <a:lstStyle/>
              <a:p>
                <a:pPr defTabSz="608965"/>
                <a:endParaRPr lang="en-US" sz="2400">
                  <a:solidFill>
                    <a:prstClr val="black"/>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sp>
        <p:nvSpPr>
          <p:cNvPr id="27" name="等腰三角形 26"/>
          <p:cNvSpPr/>
          <p:nvPr/>
        </p:nvSpPr>
        <p:spPr>
          <a:xfrm rot="794457" flipH="1" flipV="1">
            <a:off x="2557531" y="1850524"/>
            <a:ext cx="2059795" cy="1727256"/>
          </a:xfrm>
          <a:prstGeom prst="triangle">
            <a:avLst>
              <a:gd name="adj" fmla="val 44860"/>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1000"/>
                                        <p:tgtEl>
                                          <p:spTgt spid="9"/>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p:cNvSpPr/>
          <p:nvPr/>
        </p:nvSpPr>
        <p:spPr>
          <a:xfrm rot="794457">
            <a:off x="1294722" y="720786"/>
            <a:ext cx="6358929" cy="5481835"/>
          </a:xfrm>
          <a:prstGeom prst="triangle">
            <a:avLst>
              <a:gd name="adj" fmla="val 100000"/>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sp>
        <p:nvSpPr>
          <p:cNvPr id="14" name="等腰三角形 13"/>
          <p:cNvSpPr/>
          <p:nvPr/>
        </p:nvSpPr>
        <p:spPr>
          <a:xfrm rot="794457" flipH="1" flipV="1">
            <a:off x="1403981" y="2462939"/>
            <a:ext cx="2059795" cy="1727256"/>
          </a:xfrm>
          <a:prstGeom prst="triangle">
            <a:avLst>
              <a:gd name="adj" fmla="val 44860"/>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4919115" y="255226"/>
            <a:ext cx="1418197" cy="923330"/>
          </a:xfrm>
          <a:prstGeom prst="rect">
            <a:avLst/>
          </a:prstGeom>
          <a:noFill/>
          <a:effectLst>
            <a:outerShdw blurRad="50800" dist="25400" dir="5400000" algn="ctr" rotWithShape="0">
              <a:srgbClr val="000000">
                <a:alpha val="43137"/>
              </a:srgbClr>
            </a:outerShdw>
          </a:effectLst>
        </p:spPr>
        <p:txBody>
          <a:bodyPr wrap="square" rtlCol="0">
            <a:spAutoFit/>
          </a:bodyPr>
          <a:lstStyle/>
          <a:p>
            <a:pPr algn="ctr"/>
            <a:r>
              <a:rPr lang="en-US" altLang="zh-CN" sz="5400" b="1" dirty="0">
                <a:latin typeface="华文仿宋" panose="02010600040101010101" pitchFamily="2" charset="-122"/>
                <a:ea typeface="华文仿宋" panose="02010600040101010101" pitchFamily="2" charset="-122"/>
              </a:rPr>
              <a:t>0 1</a:t>
            </a:r>
            <a:endParaRPr lang="zh-CN" altLang="en-US" sz="5400" b="1" dirty="0">
              <a:latin typeface="华文仿宋" panose="02010600040101010101" pitchFamily="2" charset="-122"/>
              <a:ea typeface="华文仿宋" panose="02010600040101010101" pitchFamily="2" charset="-122"/>
            </a:endParaRPr>
          </a:p>
        </p:txBody>
      </p:sp>
      <p:sp>
        <p:nvSpPr>
          <p:cNvPr id="5" name="文本框 4"/>
          <p:cNvSpPr txBox="1"/>
          <p:nvPr/>
        </p:nvSpPr>
        <p:spPr>
          <a:xfrm>
            <a:off x="4919554" y="1438760"/>
            <a:ext cx="1418197" cy="923330"/>
          </a:xfrm>
          <a:prstGeom prst="rect">
            <a:avLst/>
          </a:prstGeom>
          <a:noFill/>
          <a:effectLst>
            <a:outerShdw blurRad="50800" dist="25400" dir="5400000" algn="ctr" rotWithShape="0">
              <a:srgbClr val="000000">
                <a:alpha val="43137"/>
              </a:srgbClr>
            </a:outerShdw>
          </a:effectLst>
        </p:spPr>
        <p:txBody>
          <a:bodyPr wrap="square" rtlCol="0">
            <a:spAutoFit/>
          </a:bodyPr>
          <a:lstStyle/>
          <a:p>
            <a:pPr algn="ctr"/>
            <a:r>
              <a:rPr lang="en-US" altLang="zh-CN" sz="5400" b="1" dirty="0">
                <a:latin typeface="华文仿宋" panose="02010600040101010101" pitchFamily="2" charset="-122"/>
                <a:ea typeface="华文仿宋" panose="02010600040101010101" pitchFamily="2" charset="-122"/>
              </a:rPr>
              <a:t>0 2</a:t>
            </a:r>
            <a:endParaRPr lang="zh-CN" altLang="en-US" sz="5400" b="1" dirty="0">
              <a:latin typeface="华文仿宋" panose="02010600040101010101" pitchFamily="2" charset="-122"/>
              <a:ea typeface="华文仿宋" panose="02010600040101010101" pitchFamily="2" charset="-122"/>
            </a:endParaRPr>
          </a:p>
        </p:txBody>
      </p:sp>
      <p:sp>
        <p:nvSpPr>
          <p:cNvPr id="6" name="文本框 5"/>
          <p:cNvSpPr txBox="1"/>
          <p:nvPr/>
        </p:nvSpPr>
        <p:spPr>
          <a:xfrm>
            <a:off x="4919652" y="2553420"/>
            <a:ext cx="1418197" cy="923330"/>
          </a:xfrm>
          <a:prstGeom prst="rect">
            <a:avLst/>
          </a:prstGeom>
          <a:noFill/>
          <a:effectLst>
            <a:outerShdw blurRad="50800" dist="25400" dir="5400000" algn="ctr" rotWithShape="0">
              <a:srgbClr val="000000">
                <a:alpha val="43137"/>
              </a:srgbClr>
            </a:outerShdw>
          </a:effectLst>
        </p:spPr>
        <p:txBody>
          <a:bodyPr wrap="square" rtlCol="0">
            <a:spAutoFit/>
          </a:bodyPr>
          <a:lstStyle/>
          <a:p>
            <a:pPr algn="ctr"/>
            <a:r>
              <a:rPr lang="en-US" altLang="zh-CN" sz="5400" b="1" dirty="0">
                <a:latin typeface="华文仿宋" panose="02010600040101010101" pitchFamily="2" charset="-122"/>
                <a:ea typeface="华文仿宋" panose="02010600040101010101" pitchFamily="2" charset="-122"/>
              </a:rPr>
              <a:t>0 3</a:t>
            </a:r>
            <a:endParaRPr lang="zh-CN" altLang="en-US" sz="5400" b="1" dirty="0">
              <a:latin typeface="华文仿宋" panose="02010600040101010101" pitchFamily="2" charset="-122"/>
              <a:ea typeface="华文仿宋" panose="02010600040101010101" pitchFamily="2" charset="-122"/>
            </a:endParaRPr>
          </a:p>
        </p:txBody>
      </p:sp>
      <p:sp>
        <p:nvSpPr>
          <p:cNvPr id="7" name="文本框 6"/>
          <p:cNvSpPr txBox="1"/>
          <p:nvPr/>
        </p:nvSpPr>
        <p:spPr>
          <a:xfrm>
            <a:off x="4919652" y="3636867"/>
            <a:ext cx="1418197" cy="923330"/>
          </a:xfrm>
          <a:prstGeom prst="rect">
            <a:avLst/>
          </a:prstGeom>
          <a:noFill/>
          <a:effectLst>
            <a:outerShdw blurRad="50800" dist="25400" dir="5400000" algn="ctr" rotWithShape="0">
              <a:srgbClr val="000000">
                <a:alpha val="43137"/>
              </a:srgbClr>
            </a:outerShdw>
          </a:effectLst>
        </p:spPr>
        <p:txBody>
          <a:bodyPr wrap="square" rtlCol="0">
            <a:spAutoFit/>
          </a:bodyPr>
          <a:lstStyle/>
          <a:p>
            <a:pPr algn="ctr"/>
            <a:r>
              <a:rPr lang="en-US" altLang="zh-CN" sz="5400" b="1" dirty="0">
                <a:latin typeface="华文仿宋" panose="02010600040101010101" pitchFamily="2" charset="-122"/>
                <a:ea typeface="华文仿宋" panose="02010600040101010101" pitchFamily="2" charset="-122"/>
              </a:rPr>
              <a:t>0 4</a:t>
            </a:r>
            <a:endParaRPr lang="zh-CN" altLang="en-US" sz="5400" b="1" dirty="0">
              <a:latin typeface="华文仿宋" panose="02010600040101010101" pitchFamily="2" charset="-122"/>
              <a:ea typeface="华文仿宋" panose="02010600040101010101" pitchFamily="2" charset="-122"/>
            </a:endParaRPr>
          </a:p>
        </p:txBody>
      </p:sp>
      <p:sp>
        <p:nvSpPr>
          <p:cNvPr id="8" name="TextBox 13"/>
          <p:cNvSpPr txBox="1"/>
          <p:nvPr/>
        </p:nvSpPr>
        <p:spPr>
          <a:xfrm>
            <a:off x="6409595" y="532498"/>
            <a:ext cx="4380140" cy="368300"/>
          </a:xfrm>
          <a:prstGeom prst="rect">
            <a:avLst/>
          </a:prstGeom>
          <a:noFill/>
        </p:spPr>
        <p:txBody>
          <a:bodyPr wrap="square" rtlCol="0">
            <a:spAutoFit/>
          </a:bodyPr>
          <a:lstStyle/>
          <a:p>
            <a:pPr>
              <a:lnSpc>
                <a:spcPct val="150000"/>
              </a:lnSpc>
              <a:buClr>
                <a:srgbClr val="CC0099"/>
              </a:buClr>
            </a:pPr>
            <a:r>
              <a:rPr lang="zh-CN" altLang="en-US" sz="1200" dirty="0">
                <a:latin typeface="华文仿宋" panose="02010600040101010101" pitchFamily="2" charset="-122"/>
                <a:ea typeface="华文仿宋" panose="02010600040101010101" pitchFamily="2" charset="-122"/>
              </a:rPr>
              <a:t>本课题的研究目的及意义</a:t>
            </a:r>
            <a:endParaRPr lang="zh-CN" altLang="en-US" sz="1200" dirty="0">
              <a:latin typeface="华文仿宋" panose="02010600040101010101" pitchFamily="2" charset="-122"/>
              <a:ea typeface="华文仿宋" panose="02010600040101010101" pitchFamily="2" charset="-122"/>
            </a:endParaRPr>
          </a:p>
        </p:txBody>
      </p:sp>
      <p:sp>
        <p:nvSpPr>
          <p:cNvPr id="9" name="TextBox 13"/>
          <p:cNvSpPr txBox="1"/>
          <p:nvPr/>
        </p:nvSpPr>
        <p:spPr>
          <a:xfrm>
            <a:off x="6409399" y="1716316"/>
            <a:ext cx="4380140" cy="368300"/>
          </a:xfrm>
          <a:prstGeom prst="rect">
            <a:avLst/>
          </a:prstGeom>
          <a:noFill/>
        </p:spPr>
        <p:txBody>
          <a:bodyPr wrap="square" rtlCol="0">
            <a:spAutoFit/>
          </a:bodyPr>
          <a:lstStyle/>
          <a:p>
            <a:pPr>
              <a:lnSpc>
                <a:spcPct val="150000"/>
              </a:lnSpc>
              <a:buClr>
                <a:srgbClr val="CC0099"/>
              </a:buClr>
            </a:pPr>
            <a:r>
              <a:rPr lang="en-US" altLang="zh-CN" sz="1200" dirty="0">
                <a:latin typeface="华文仿宋" panose="02010600040101010101" pitchFamily="2" charset="-122"/>
                <a:ea typeface="华文仿宋" panose="02010600040101010101" pitchFamily="2" charset="-122"/>
              </a:rPr>
              <a:t>已了解的本课题国内外研究现状</a:t>
            </a:r>
            <a:endParaRPr lang="en-US" altLang="zh-CN" sz="1200" dirty="0">
              <a:latin typeface="华文仿宋" panose="02010600040101010101" pitchFamily="2" charset="-122"/>
              <a:ea typeface="华文仿宋" panose="02010600040101010101" pitchFamily="2" charset="-122"/>
            </a:endParaRPr>
          </a:p>
        </p:txBody>
      </p:sp>
      <p:sp>
        <p:nvSpPr>
          <p:cNvPr id="10" name="TextBox 13"/>
          <p:cNvSpPr txBox="1"/>
          <p:nvPr/>
        </p:nvSpPr>
        <p:spPr>
          <a:xfrm>
            <a:off x="6409966" y="2831064"/>
            <a:ext cx="4380140" cy="368300"/>
          </a:xfrm>
          <a:prstGeom prst="rect">
            <a:avLst/>
          </a:prstGeom>
          <a:noFill/>
        </p:spPr>
        <p:txBody>
          <a:bodyPr wrap="square" rtlCol="0">
            <a:spAutoFit/>
          </a:bodyPr>
          <a:lstStyle/>
          <a:p>
            <a:pPr>
              <a:lnSpc>
                <a:spcPct val="150000"/>
              </a:lnSpc>
              <a:buClr>
                <a:srgbClr val="CC0099"/>
              </a:buClr>
            </a:pPr>
            <a:r>
              <a:rPr lang="en-US" altLang="zh-CN" sz="1200" dirty="0">
                <a:latin typeface="华文仿宋" panose="02010600040101010101" pitchFamily="2" charset="-122"/>
                <a:ea typeface="华文仿宋" panose="02010600040101010101" pitchFamily="2" charset="-122"/>
              </a:rPr>
              <a:t>本课题的研究内容</a:t>
            </a:r>
            <a:endParaRPr lang="en-US" altLang="zh-CN" sz="1200" dirty="0">
              <a:latin typeface="华文仿宋" panose="02010600040101010101" pitchFamily="2" charset="-122"/>
              <a:ea typeface="华文仿宋" panose="02010600040101010101" pitchFamily="2" charset="-122"/>
            </a:endParaRPr>
          </a:p>
        </p:txBody>
      </p:sp>
      <p:sp>
        <p:nvSpPr>
          <p:cNvPr id="11" name="TextBox 13"/>
          <p:cNvSpPr txBox="1"/>
          <p:nvPr/>
        </p:nvSpPr>
        <p:spPr>
          <a:xfrm>
            <a:off x="6409936" y="3914258"/>
            <a:ext cx="4380140" cy="368300"/>
          </a:xfrm>
          <a:prstGeom prst="rect">
            <a:avLst/>
          </a:prstGeom>
          <a:noFill/>
        </p:spPr>
        <p:txBody>
          <a:bodyPr wrap="square" rtlCol="0">
            <a:spAutoFit/>
          </a:bodyPr>
          <a:lstStyle/>
          <a:p>
            <a:pPr>
              <a:lnSpc>
                <a:spcPct val="150000"/>
              </a:lnSpc>
              <a:buClr>
                <a:srgbClr val="CC0099"/>
              </a:buClr>
            </a:pPr>
            <a:r>
              <a:rPr lang="en-US" altLang="zh-CN" sz="1200" dirty="0">
                <a:latin typeface="华文仿宋" panose="02010600040101010101" pitchFamily="2" charset="-122"/>
                <a:ea typeface="华文仿宋" panose="02010600040101010101" pitchFamily="2" charset="-122"/>
              </a:rPr>
              <a:t>本课题研究的实施方案、进度安排</a:t>
            </a:r>
            <a:endParaRPr lang="en-US" altLang="zh-CN" sz="1200" dirty="0">
              <a:latin typeface="华文仿宋" panose="02010600040101010101" pitchFamily="2" charset="-122"/>
              <a:ea typeface="华文仿宋" panose="02010600040101010101" pitchFamily="2" charset="-122"/>
            </a:endParaRPr>
          </a:p>
        </p:txBody>
      </p:sp>
      <p:sp>
        <p:nvSpPr>
          <p:cNvPr id="12" name="文本框 22"/>
          <p:cNvSpPr txBox="1">
            <a:spLocks noChangeArrowheads="1"/>
          </p:cNvSpPr>
          <p:nvPr/>
        </p:nvSpPr>
        <p:spPr bwMode="auto">
          <a:xfrm>
            <a:off x="539795" y="3077583"/>
            <a:ext cx="4085865" cy="707886"/>
          </a:xfrm>
          <a:prstGeom prst="rect">
            <a:avLst/>
          </a:prstGeom>
          <a:noFill/>
          <a:ln>
            <a:noFill/>
          </a:ln>
        </p:spPr>
        <p:txBody>
          <a:bodyPr wrap="square">
            <a:spAutoFit/>
          </a:bodyPr>
          <a:lstStyle>
            <a:lvl1pPr/>
            <a:lvl2pPr marL="742950" indent="-285750"/>
            <a:lvl3pPr/>
            <a:lvl4pPr/>
            <a:lvl5pPr/>
            <a:lvl6pPr/>
            <a:lvl7pPr/>
            <a:lvl8pPr/>
            <a:lvl9pPr/>
          </a:lstStyle>
          <a:p>
            <a:pPr algn="ctr" fontAlgn="base">
              <a:lnSpc>
                <a:spcPct val="100000"/>
              </a:lnSpc>
              <a:spcBef>
                <a:spcPct val="0"/>
              </a:spcBef>
              <a:spcAft>
                <a:spcPct val="0"/>
              </a:spcAft>
              <a:buFont typeface="Arial" panose="020B0604020202020204" pitchFamily="34" charset="0"/>
              <a:buNone/>
            </a:pPr>
            <a:r>
              <a:rPr lang="en-US" altLang="zh-CN" sz="4000" b="1" dirty="0">
                <a:latin typeface="华文仿宋" panose="02010600040101010101" pitchFamily="2" charset="-122"/>
                <a:ea typeface="华文仿宋" panose="02010600040101010101" pitchFamily="2" charset="-122"/>
                <a:cs typeface="Arial" panose="020B0604020202020204" pitchFamily="34" charset="0"/>
                <a:sym typeface="方正兰亭黑_GBK" pitchFamily="2" charset="-122"/>
              </a:rPr>
              <a:t>C O N T E N T S</a:t>
            </a:r>
            <a:endParaRPr lang="en-US" altLang="zh-CN" sz="3200" b="1" dirty="0">
              <a:latin typeface="华文仿宋" panose="02010600040101010101" pitchFamily="2" charset="-122"/>
              <a:ea typeface="华文仿宋" panose="02010600040101010101" pitchFamily="2" charset="-122"/>
              <a:cs typeface="Arial" panose="020B0604020202020204" pitchFamily="34" charset="0"/>
              <a:sym typeface="方正兰亭黑_GBK" pitchFamily="2" charset="-122"/>
            </a:endParaRPr>
          </a:p>
        </p:txBody>
      </p:sp>
      <p:sp>
        <p:nvSpPr>
          <p:cNvPr id="2" name="TextBox 13"/>
          <p:cNvSpPr txBox="1"/>
          <p:nvPr/>
        </p:nvSpPr>
        <p:spPr>
          <a:xfrm>
            <a:off x="6409936" y="5158223"/>
            <a:ext cx="4380140" cy="368300"/>
          </a:xfrm>
          <a:prstGeom prst="rect">
            <a:avLst/>
          </a:prstGeom>
          <a:noFill/>
        </p:spPr>
        <p:txBody>
          <a:bodyPr wrap="square" rtlCol="0">
            <a:spAutoFit/>
          </a:bodyPr>
          <a:p>
            <a:pPr>
              <a:lnSpc>
                <a:spcPct val="150000"/>
              </a:lnSpc>
              <a:buClr>
                <a:srgbClr val="CC0099"/>
              </a:buClr>
            </a:pPr>
            <a:r>
              <a:rPr lang="en-US" altLang="zh-CN" sz="1200" dirty="0">
                <a:latin typeface="华文仿宋" panose="02010600040101010101" pitchFamily="2" charset="-122"/>
                <a:ea typeface="华文仿宋" panose="02010600040101010101" pitchFamily="2" charset="-122"/>
              </a:rPr>
              <a:t>已查阅的主要参考文献</a:t>
            </a:r>
            <a:endParaRPr lang="en-US" altLang="zh-CN" sz="1200" dirty="0">
              <a:latin typeface="华文仿宋" panose="02010600040101010101" pitchFamily="2" charset="-122"/>
              <a:ea typeface="华文仿宋" panose="02010600040101010101" pitchFamily="2" charset="-122"/>
            </a:endParaRPr>
          </a:p>
        </p:txBody>
      </p:sp>
      <p:sp>
        <p:nvSpPr>
          <p:cNvPr id="3" name="文本框 2"/>
          <p:cNvSpPr txBox="1"/>
          <p:nvPr/>
        </p:nvSpPr>
        <p:spPr>
          <a:xfrm>
            <a:off x="4919652" y="4881467"/>
            <a:ext cx="1418197" cy="922020"/>
          </a:xfrm>
          <a:prstGeom prst="rect">
            <a:avLst/>
          </a:prstGeom>
          <a:noFill/>
          <a:effectLst>
            <a:outerShdw blurRad="50800" dist="25400" dir="5400000" algn="ctr" rotWithShape="0">
              <a:srgbClr val="000000">
                <a:alpha val="43137"/>
              </a:srgbClr>
            </a:outerShdw>
          </a:effectLst>
        </p:spPr>
        <p:txBody>
          <a:bodyPr wrap="square" rtlCol="0">
            <a:spAutoFit/>
          </a:bodyPr>
          <a:p>
            <a:pPr algn="ctr"/>
            <a:r>
              <a:rPr lang="en-US" altLang="zh-CN" sz="5400" b="1" dirty="0">
                <a:latin typeface="华文仿宋" panose="02010600040101010101" pitchFamily="2" charset="-122"/>
                <a:ea typeface="华文仿宋" panose="02010600040101010101" pitchFamily="2" charset="-122"/>
              </a:rPr>
              <a:t>0 5</a:t>
            </a:r>
            <a:endParaRPr lang="zh-CN" altLang="en-US" sz="5400" b="1" dirty="0">
              <a:latin typeface="华文仿宋" panose="02010600040101010101" pitchFamily="2" charset="-122"/>
              <a:ea typeface="华文仿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31"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1000" fill="hold"/>
                                        <p:tgtEl>
                                          <p:spTgt spid="12"/>
                                        </p:tgtEl>
                                        <p:attrNameLst>
                                          <p:attrName>ppt_w</p:attrName>
                                        </p:attrNameLst>
                                      </p:cBhvr>
                                      <p:tavLst>
                                        <p:tav tm="0">
                                          <p:val>
                                            <p:fltVal val="0"/>
                                          </p:val>
                                        </p:tav>
                                        <p:tav tm="100000">
                                          <p:val>
                                            <p:strVal val="#ppt_w"/>
                                          </p:val>
                                        </p:tav>
                                      </p:tavLst>
                                    </p:anim>
                                    <p:anim calcmode="lin" valueType="num">
                                      <p:cBhvr>
                                        <p:cTn id="49" dur="1000" fill="hold"/>
                                        <p:tgtEl>
                                          <p:spTgt spid="12"/>
                                        </p:tgtEl>
                                        <p:attrNameLst>
                                          <p:attrName>ppt_h</p:attrName>
                                        </p:attrNameLst>
                                      </p:cBhvr>
                                      <p:tavLst>
                                        <p:tav tm="0">
                                          <p:val>
                                            <p:fltVal val="0"/>
                                          </p:val>
                                        </p:tav>
                                        <p:tav tm="100000">
                                          <p:val>
                                            <p:strVal val="#ppt_h"/>
                                          </p:val>
                                        </p:tav>
                                      </p:tavLst>
                                    </p:anim>
                                    <p:anim calcmode="lin" valueType="num">
                                      <p:cBhvr>
                                        <p:cTn id="50" dur="1000" fill="hold"/>
                                        <p:tgtEl>
                                          <p:spTgt spid="12"/>
                                        </p:tgtEl>
                                        <p:attrNameLst>
                                          <p:attrName>style.rotation</p:attrName>
                                        </p:attrNameLst>
                                      </p:cBhvr>
                                      <p:tavLst>
                                        <p:tav tm="0">
                                          <p:val>
                                            <p:fltVal val="90"/>
                                          </p:val>
                                        </p:tav>
                                        <p:tav tm="100000">
                                          <p:val>
                                            <p:fltVal val="0"/>
                                          </p:val>
                                        </p:tav>
                                      </p:tavLst>
                                    </p:anim>
                                    <p:animEffect transition="in" filter="fade">
                                      <p:cBhvr>
                                        <p:cTn id="51" dur="1000"/>
                                        <p:tgtEl>
                                          <p:spTgt spid="12"/>
                                        </p:tgtEl>
                                      </p:cBhvr>
                                    </p:animEffect>
                                  </p:childTnLst>
                                </p:cTn>
                              </p:par>
                              <p:par>
                                <p:cTn id="52" presetID="42" presetClass="entr" presetSubtype="0" fill="hold" grpId="0"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1000"/>
                                        <p:tgtEl>
                                          <p:spTgt spid="2"/>
                                        </p:tgtEl>
                                      </p:cBhvr>
                                    </p:animEffect>
                                    <p:anim calcmode="lin" valueType="num">
                                      <p:cBhvr>
                                        <p:cTn id="55" dur="1000" fill="hold"/>
                                        <p:tgtEl>
                                          <p:spTgt spid="2"/>
                                        </p:tgtEl>
                                        <p:attrNameLst>
                                          <p:attrName>ppt_x</p:attrName>
                                        </p:attrNameLst>
                                      </p:cBhvr>
                                      <p:tavLst>
                                        <p:tav tm="0">
                                          <p:val>
                                            <p:strVal val="#ppt_x"/>
                                          </p:val>
                                        </p:tav>
                                        <p:tav tm="100000">
                                          <p:val>
                                            <p:strVal val="#ppt_x"/>
                                          </p:val>
                                        </p:tav>
                                      </p:tavLst>
                                    </p:anim>
                                    <p:anim calcmode="lin" valueType="num">
                                      <p:cBhvr>
                                        <p:cTn id="56" dur="1000" fill="hold"/>
                                        <p:tgtEl>
                                          <p:spTgt spid="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1000"/>
                                        <p:tgtEl>
                                          <p:spTgt spid="3"/>
                                        </p:tgtEl>
                                      </p:cBhvr>
                                    </p:animEffect>
                                    <p:anim calcmode="lin" valueType="num">
                                      <p:cBhvr>
                                        <p:cTn id="60" dur="1000" fill="hold"/>
                                        <p:tgtEl>
                                          <p:spTgt spid="3"/>
                                        </p:tgtEl>
                                        <p:attrNameLst>
                                          <p:attrName>ppt_x</p:attrName>
                                        </p:attrNameLst>
                                      </p:cBhvr>
                                      <p:tavLst>
                                        <p:tav tm="0">
                                          <p:val>
                                            <p:strVal val="#ppt_x"/>
                                          </p:val>
                                        </p:tav>
                                        <p:tav tm="100000">
                                          <p:val>
                                            <p:strVal val="#ppt_x"/>
                                          </p:val>
                                        </p:tav>
                                      </p:tavLst>
                                    </p:anim>
                                    <p:anim calcmode="lin" valueType="num">
                                      <p:cBhvr>
                                        <p:cTn id="6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p:bldP spid="9" grpId="0"/>
      <p:bldP spid="10" grpId="0"/>
      <p:bldP spid="11" grpId="0"/>
      <p:bldP spid="12" grpId="0"/>
      <p:bldP spid="2" grpId="0"/>
      <p:bldP spid="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22276" y="2599223"/>
            <a:ext cx="1872924" cy="1200329"/>
          </a:xfrm>
          <a:prstGeom prst="rect">
            <a:avLst/>
          </a:prstGeom>
          <a:noFill/>
        </p:spPr>
        <p:txBody>
          <a:bodyPr wrap="square" rtlCol="0">
            <a:spAutoFit/>
          </a:bodyPr>
          <a:lstStyle/>
          <a:p>
            <a:pPr algn="r"/>
            <a:r>
              <a:rPr lang="en-US" altLang="zh-CN" sz="7200" dirty="0">
                <a:latin typeface="Agency FB" panose="020B0503020202020204" pitchFamily="34" charset="0"/>
                <a:ea typeface="华文新魏" panose="02010800040101010101" pitchFamily="2" charset="-122"/>
              </a:rPr>
              <a:t>0 1</a:t>
            </a:r>
            <a:endParaRPr lang="zh-CN" altLang="en-US" sz="7200" dirty="0">
              <a:latin typeface="Agency FB" panose="020B0503020202020204" pitchFamily="34" charset="0"/>
              <a:ea typeface="华文新魏" panose="02010800040101010101" pitchFamily="2" charset="-122"/>
            </a:endParaRPr>
          </a:p>
        </p:txBody>
      </p:sp>
      <p:sp>
        <p:nvSpPr>
          <p:cNvPr id="3" name="文本框 2"/>
          <p:cNvSpPr txBox="1"/>
          <p:nvPr/>
        </p:nvSpPr>
        <p:spPr>
          <a:xfrm>
            <a:off x="870165" y="3760138"/>
            <a:ext cx="6025035" cy="829945"/>
          </a:xfrm>
          <a:prstGeom prst="rect">
            <a:avLst/>
          </a:prstGeom>
          <a:noFill/>
        </p:spPr>
        <p:txBody>
          <a:bodyPr wrap="square" rtlCol="0">
            <a:spAutoFit/>
          </a:bodyPr>
          <a:lstStyle/>
          <a:p>
            <a:pPr>
              <a:lnSpc>
                <a:spcPct val="150000"/>
              </a:lnSpc>
              <a:buClr>
                <a:srgbClr val="CC0099"/>
              </a:buClr>
            </a:pPr>
            <a:r>
              <a:rPr lang="en-US" altLang="zh-CN" sz="3200" dirty="0">
                <a:latin typeface="华文仿宋" panose="02010600040101010101" pitchFamily="2" charset="-122"/>
                <a:ea typeface="华文仿宋" panose="02010600040101010101" pitchFamily="2" charset="-122"/>
                <a:sym typeface="+mn-ea"/>
              </a:rPr>
              <a:t>	</a:t>
            </a:r>
            <a:r>
              <a:rPr lang="zh-CN" altLang="en-US" sz="3200" dirty="0">
                <a:latin typeface="华文仿宋" panose="02010600040101010101" pitchFamily="2" charset="-122"/>
                <a:ea typeface="华文仿宋" panose="02010600040101010101" pitchFamily="2" charset="-122"/>
                <a:sym typeface="+mn-ea"/>
              </a:rPr>
              <a:t>本课题的研究目的及意义</a:t>
            </a:r>
            <a:endParaRPr lang="zh-CN" altLang="en-US" sz="3200" dirty="0">
              <a:latin typeface="Agency FB" panose="020B0503020202020204" pitchFamily="34" charset="0"/>
              <a:ea typeface="汉仪小麦体简" panose="00020600040101010101" pitchFamily="18" charset="-122"/>
            </a:endParaRPr>
          </a:p>
        </p:txBody>
      </p:sp>
      <p:sp>
        <p:nvSpPr>
          <p:cNvPr id="5" name="矩形 4"/>
          <p:cNvSpPr/>
          <p:nvPr/>
        </p:nvSpPr>
        <p:spPr>
          <a:xfrm>
            <a:off x="7005711" y="2757268"/>
            <a:ext cx="5186289" cy="19569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57346"/>
            <a:ext cx="12192000" cy="1614488"/>
          </a:xfrm>
          <a:prstGeom prst="rect">
            <a:avLst/>
          </a:prstGeom>
          <a:solidFill>
            <a:schemeClr val="accent1">
              <a:lumMod val="20000"/>
              <a:lumOff val="80000"/>
            </a:schemeClr>
          </a:solidFill>
          <a:ln>
            <a:solidFill>
              <a:srgbClr val="91C9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3" name="Title 1"/>
          <p:cNvSpPr txBox="1"/>
          <p:nvPr/>
        </p:nvSpPr>
        <p:spPr>
          <a:xfrm>
            <a:off x="5986555" y="2049921"/>
            <a:ext cx="5586324" cy="1029338"/>
          </a:xfrm>
          <a:prstGeom prst="rect">
            <a:avLst/>
          </a:prstGeom>
        </p:spPr>
        <p:txBody>
          <a:bodyPr vert="horz" lIns="243852" tIns="121926" rIns="243852" bIns="12192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1811655">
              <a:lnSpc>
                <a:spcPct val="150000"/>
              </a:lnSpc>
            </a:pPr>
            <a:r>
              <a:rPr lang="zh-CN" altLang="en-US" sz="1400" dirty="0">
                <a:latin typeface="全字库正楷体" panose="02010604000101010101" pitchFamily="2" charset="-122"/>
                <a:ea typeface="全字库正楷体" panose="02010604000101010101" pitchFamily="2" charset="-122"/>
                <a:cs typeface="全字库正楷体" panose="02010604000101010101" pitchFamily="2" charset="-122"/>
              </a:rPr>
              <a:t>通过此课题，让更多的人了解到中国文化的渊博以及中国文化的伟大。</a:t>
            </a:r>
            <a:endParaRPr lang="zh-CN" altLang="en-US" sz="14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8613" y="1757346"/>
            <a:ext cx="5329329" cy="3556116"/>
          </a:xfrm>
          <a:prstGeom prst="rect">
            <a:avLst/>
          </a:prstGeom>
        </p:spPr>
      </p:pic>
      <p:grpSp>
        <p:nvGrpSpPr>
          <p:cNvPr id="5" name="组合 4"/>
          <p:cNvGrpSpPr/>
          <p:nvPr/>
        </p:nvGrpSpPr>
        <p:grpSpPr>
          <a:xfrm>
            <a:off x="6193631" y="3686166"/>
            <a:ext cx="742950" cy="585787"/>
            <a:chOff x="6193631" y="3986213"/>
            <a:chExt cx="742950" cy="585787"/>
          </a:xfrm>
        </p:grpSpPr>
        <p:sp>
          <p:nvSpPr>
            <p:cNvPr id="6" name="椭圆 5"/>
            <p:cNvSpPr/>
            <p:nvPr/>
          </p:nvSpPr>
          <p:spPr>
            <a:xfrm>
              <a:off x="6272213" y="3986213"/>
              <a:ext cx="585787" cy="5857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7" name="文本框 6"/>
            <p:cNvSpPr txBox="1"/>
            <p:nvPr/>
          </p:nvSpPr>
          <p:spPr>
            <a:xfrm>
              <a:off x="6193631" y="4051576"/>
              <a:ext cx="742950" cy="461665"/>
            </a:xfrm>
            <a:prstGeom prst="rect">
              <a:avLst/>
            </a:prstGeom>
            <a:noFill/>
          </p:spPr>
          <p:txBody>
            <a:bodyPr wrap="square" rtlCol="0">
              <a:spAutoFit/>
            </a:bodyPr>
            <a:lstStyle/>
            <a:p>
              <a:pPr algn="ctr"/>
              <a:r>
                <a:rPr lang="en-US" altLang="zh-CN" sz="2400" dirty="0">
                  <a:latin typeface="全字库正楷体" panose="02010604000101010101" pitchFamily="2" charset="-122"/>
                  <a:ea typeface="全字库正楷体" panose="02010604000101010101" pitchFamily="2" charset="-122"/>
                  <a:cs typeface="全字库正楷体" panose="02010604000101010101" pitchFamily="2" charset="-122"/>
                </a:rPr>
                <a:t>0 1</a:t>
              </a:r>
              <a:endParaRPr lang="zh-CN" altLang="en-US" sz="24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nvGrpSpPr>
          <p:cNvPr id="8" name="组合 7"/>
          <p:cNvGrpSpPr/>
          <p:nvPr/>
        </p:nvGrpSpPr>
        <p:grpSpPr>
          <a:xfrm>
            <a:off x="6193631" y="4586285"/>
            <a:ext cx="742950" cy="585787"/>
            <a:chOff x="6193631" y="3986213"/>
            <a:chExt cx="742950" cy="585787"/>
          </a:xfrm>
        </p:grpSpPr>
        <p:sp>
          <p:nvSpPr>
            <p:cNvPr id="9" name="椭圆 8"/>
            <p:cNvSpPr/>
            <p:nvPr/>
          </p:nvSpPr>
          <p:spPr>
            <a:xfrm>
              <a:off x="6272213" y="3986213"/>
              <a:ext cx="585787" cy="5857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0" name="文本框 9"/>
            <p:cNvSpPr txBox="1"/>
            <p:nvPr/>
          </p:nvSpPr>
          <p:spPr>
            <a:xfrm>
              <a:off x="6193631" y="4051576"/>
              <a:ext cx="742950" cy="461665"/>
            </a:xfrm>
            <a:prstGeom prst="rect">
              <a:avLst/>
            </a:prstGeom>
            <a:noFill/>
          </p:spPr>
          <p:txBody>
            <a:bodyPr wrap="square" rtlCol="0">
              <a:spAutoFit/>
            </a:bodyPr>
            <a:lstStyle/>
            <a:p>
              <a:pPr algn="ctr"/>
              <a:r>
                <a:rPr lang="en-US" altLang="zh-CN" sz="2400" dirty="0">
                  <a:latin typeface="全字库正楷体" panose="02010604000101010101" pitchFamily="2" charset="-122"/>
                  <a:ea typeface="全字库正楷体" panose="02010604000101010101" pitchFamily="2" charset="-122"/>
                  <a:cs typeface="全字库正楷体" panose="02010604000101010101" pitchFamily="2" charset="-122"/>
                </a:rPr>
                <a:t>0 2</a:t>
              </a:r>
              <a:endParaRPr lang="zh-CN" altLang="en-US" sz="24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nvGrpSpPr>
          <p:cNvPr id="11" name="组合 10"/>
          <p:cNvGrpSpPr/>
          <p:nvPr/>
        </p:nvGrpSpPr>
        <p:grpSpPr>
          <a:xfrm>
            <a:off x="6193631" y="5493008"/>
            <a:ext cx="742950" cy="585787"/>
            <a:chOff x="6193631" y="3986213"/>
            <a:chExt cx="742950" cy="585787"/>
          </a:xfrm>
        </p:grpSpPr>
        <p:sp>
          <p:nvSpPr>
            <p:cNvPr id="12" name="椭圆 11"/>
            <p:cNvSpPr/>
            <p:nvPr/>
          </p:nvSpPr>
          <p:spPr>
            <a:xfrm>
              <a:off x="6272213" y="3986213"/>
              <a:ext cx="585787" cy="58578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3" name="文本框 12"/>
            <p:cNvSpPr txBox="1"/>
            <p:nvPr/>
          </p:nvSpPr>
          <p:spPr>
            <a:xfrm>
              <a:off x="6193631" y="4051576"/>
              <a:ext cx="742950" cy="461665"/>
            </a:xfrm>
            <a:prstGeom prst="rect">
              <a:avLst/>
            </a:prstGeom>
            <a:noFill/>
          </p:spPr>
          <p:txBody>
            <a:bodyPr wrap="square" rtlCol="0">
              <a:spAutoFit/>
            </a:bodyPr>
            <a:lstStyle/>
            <a:p>
              <a:pPr algn="ctr"/>
              <a:r>
                <a:rPr lang="en-US" altLang="zh-CN" sz="2400" dirty="0">
                  <a:latin typeface="全字库正楷体" panose="02010604000101010101" pitchFamily="2" charset="-122"/>
                  <a:ea typeface="全字库正楷体" panose="02010604000101010101" pitchFamily="2" charset="-122"/>
                  <a:cs typeface="全字库正楷体" panose="02010604000101010101" pitchFamily="2" charset="-122"/>
                </a:rPr>
                <a:t>0 3</a:t>
              </a:r>
              <a:endParaRPr lang="zh-CN" altLang="en-US" sz="24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sp>
        <p:nvSpPr>
          <p:cNvPr id="14" name="Title 1"/>
          <p:cNvSpPr txBox="1"/>
          <p:nvPr/>
        </p:nvSpPr>
        <p:spPr>
          <a:xfrm>
            <a:off x="6936581" y="3535404"/>
            <a:ext cx="4733833" cy="685884"/>
          </a:xfrm>
          <a:prstGeom prst="rect">
            <a:avLst/>
          </a:prstGeom>
        </p:spPr>
        <p:txBody>
          <a:bodyPr vert="horz" lIns="243852" tIns="121926" rIns="243852" bIns="12192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1811655">
              <a:lnSpc>
                <a:spcPct val="150000"/>
              </a:lnSpc>
            </a:pPr>
            <a:r>
              <a:rPr lang="en-US" altLang="zh-CN" sz="1400" dirty="0">
                <a:latin typeface="全字库正楷体" panose="02010604000101010101" pitchFamily="2" charset="-122"/>
                <a:ea typeface="全字库正楷体" panose="02010604000101010101" pitchFamily="2" charset="-122"/>
                <a:cs typeface="全字库正楷体" panose="02010604000101010101" pitchFamily="2" charset="-122"/>
              </a:rPr>
              <a:t>学习文化成就自我，打造自我。</a:t>
            </a:r>
            <a:endParaRPr lang="en-US" altLang="zh-CN" sz="14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5" name="Title 1"/>
          <p:cNvSpPr txBox="1"/>
          <p:nvPr/>
        </p:nvSpPr>
        <p:spPr>
          <a:xfrm>
            <a:off x="6936580" y="4271839"/>
            <a:ext cx="4733833" cy="685884"/>
          </a:xfrm>
          <a:prstGeom prst="rect">
            <a:avLst/>
          </a:prstGeom>
        </p:spPr>
        <p:txBody>
          <a:bodyPr vert="horz" lIns="243852" tIns="121926" rIns="243852" bIns="12192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1811655">
              <a:lnSpc>
                <a:spcPct val="150000"/>
              </a:lnSpc>
            </a:pPr>
            <a:r>
              <a:rPr lang="en-US" altLang="zh-CN" sz="1400" dirty="0">
                <a:latin typeface="全字库正楷体" panose="02010604000101010101" pitchFamily="2" charset="-122"/>
                <a:ea typeface="全字库正楷体" panose="02010604000101010101" pitchFamily="2" charset="-122"/>
                <a:cs typeface="全字库正楷体" panose="02010604000101010101" pitchFamily="2" charset="-122"/>
                <a:sym typeface="+mn-ea"/>
              </a:rPr>
              <a:t>就社会经济上而言，人们学习到文化，提高自己的精神追求，促进市场经济的运转，也提高全民的物质精神水平，让中国变得更加繁荣昌盛，人民更加的幸福</a:t>
            </a:r>
            <a:r>
              <a:rPr lang="zh-CN" altLang="en-US" sz="1400" dirty="0">
                <a:latin typeface="全字库正楷体" panose="02010604000101010101" pitchFamily="2" charset="-122"/>
                <a:ea typeface="全字库正楷体" panose="02010604000101010101" pitchFamily="2" charset="-122"/>
                <a:cs typeface="全字库正楷体" panose="02010604000101010101" pitchFamily="2" charset="-122"/>
                <a:sym typeface="+mn-ea"/>
              </a:rPr>
              <a:t>。</a:t>
            </a:r>
            <a:endParaRPr lang="zh-CN" altLang="en-US" sz="14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6" name="Title 1"/>
          <p:cNvSpPr txBox="1"/>
          <p:nvPr/>
        </p:nvSpPr>
        <p:spPr>
          <a:xfrm>
            <a:off x="6936579" y="5348846"/>
            <a:ext cx="4733833" cy="685884"/>
          </a:xfrm>
          <a:prstGeom prst="rect">
            <a:avLst/>
          </a:prstGeom>
        </p:spPr>
        <p:txBody>
          <a:bodyPr vert="horz" lIns="243852" tIns="121926" rIns="243852" bIns="121926" rtlCol="0" anchor="t">
            <a:noAutofit/>
          </a:bodyPr>
          <a:lstStyle>
            <a:lvl1pPr algn="ctr" defTabSz="685800" rtl="0" eaLnBrk="1" latinLnBrk="0" hangingPunct="1">
              <a:lnSpc>
                <a:spcPct val="90000"/>
              </a:lnSpc>
              <a:spcBef>
                <a:spcPct val="0"/>
              </a:spcBef>
              <a:buNone/>
              <a:defRPr sz="5400" kern="1200">
                <a:solidFill>
                  <a:schemeClr val="tx1"/>
                </a:solidFill>
                <a:latin typeface="Oswald" panose="02000503000000000000" pitchFamily="2" charset="0"/>
                <a:ea typeface="+mj-ea"/>
                <a:cs typeface="+mj-cs"/>
              </a:defRPr>
            </a:lvl1pPr>
          </a:lstStyle>
          <a:p>
            <a:pPr algn="l" defTabSz="1811655">
              <a:lnSpc>
                <a:spcPct val="150000"/>
              </a:lnSpc>
            </a:pPr>
            <a:r>
              <a:rPr lang="en-US" altLang="zh-CN" sz="1400" dirty="0">
                <a:latin typeface="全字库正楷体" panose="02010604000101010101" pitchFamily="2" charset="-122"/>
                <a:ea typeface="全字库正楷体" panose="02010604000101010101" pitchFamily="2" charset="-122"/>
                <a:cs typeface="全字库正楷体" panose="02010604000101010101" pitchFamily="2" charset="-122"/>
              </a:rPr>
              <a:t>就政治上而言，</a:t>
            </a:r>
            <a:r>
              <a:rPr lang="zh-CN" altLang="en-US" sz="1400" dirty="0">
                <a:latin typeface="全字库正楷体" panose="02010604000101010101" pitchFamily="2" charset="-122"/>
                <a:ea typeface="全字库正楷体" panose="02010604000101010101" pitchFamily="2" charset="-122"/>
                <a:cs typeface="全字库正楷体" panose="02010604000101010101" pitchFamily="2" charset="-122"/>
              </a:rPr>
              <a:t>响</a:t>
            </a:r>
            <a:r>
              <a:rPr lang="en-US" altLang="zh-CN" sz="1400" dirty="0">
                <a:latin typeface="全字库正楷体" panose="02010604000101010101" pitchFamily="2" charset="-122"/>
                <a:ea typeface="全字库正楷体" panose="02010604000101010101" pitchFamily="2" charset="-122"/>
                <a:cs typeface="全字库正楷体" panose="02010604000101010101" pitchFamily="2" charset="-122"/>
              </a:rPr>
              <a:t>应我们的文化自信，让更多的人民学习文化，提高文化素养</a:t>
            </a:r>
            <a:r>
              <a:rPr lang="zh-CN" altLang="en-US" sz="1400" dirty="0">
                <a:latin typeface="全字库正楷体" panose="02010604000101010101" pitchFamily="2" charset="-122"/>
                <a:ea typeface="全字库正楷体" panose="02010604000101010101" pitchFamily="2" charset="-122"/>
                <a:cs typeface="全字库正楷体" panose="02010604000101010101" pitchFamily="2" charset="-122"/>
              </a:rPr>
              <a:t>。</a:t>
            </a:r>
            <a:endParaRPr lang="zh-CN" altLang="en-US" sz="14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22276" y="2599223"/>
            <a:ext cx="1872924" cy="1200329"/>
          </a:xfrm>
          <a:prstGeom prst="rect">
            <a:avLst/>
          </a:prstGeom>
          <a:noFill/>
        </p:spPr>
        <p:txBody>
          <a:bodyPr wrap="square" rtlCol="0">
            <a:spAutoFit/>
          </a:bodyPr>
          <a:lstStyle/>
          <a:p>
            <a:pPr algn="r"/>
            <a:r>
              <a:rPr lang="en-US" altLang="zh-CN" sz="7200" dirty="0">
                <a:latin typeface="Agency FB" panose="020B0503020202020204" pitchFamily="34" charset="0"/>
                <a:ea typeface="华文新魏" panose="02010800040101010101" pitchFamily="2" charset="-122"/>
              </a:rPr>
              <a:t>0 2</a:t>
            </a:r>
            <a:endParaRPr lang="zh-CN" altLang="en-US" sz="7200" dirty="0">
              <a:latin typeface="Agency FB" panose="020B0503020202020204" pitchFamily="34" charset="0"/>
              <a:ea typeface="华文新魏" panose="02010800040101010101" pitchFamily="2" charset="-122"/>
            </a:endParaRPr>
          </a:p>
        </p:txBody>
      </p:sp>
      <p:sp>
        <p:nvSpPr>
          <p:cNvPr id="3" name="文本框 2"/>
          <p:cNvSpPr txBox="1"/>
          <p:nvPr/>
        </p:nvSpPr>
        <p:spPr>
          <a:xfrm>
            <a:off x="861275" y="3760138"/>
            <a:ext cx="6025035" cy="583565"/>
          </a:xfrm>
          <a:prstGeom prst="rect">
            <a:avLst/>
          </a:prstGeom>
          <a:noFill/>
        </p:spPr>
        <p:txBody>
          <a:bodyPr wrap="square" rtlCol="0">
            <a:spAutoFit/>
          </a:bodyPr>
          <a:lstStyle/>
          <a:p>
            <a:pPr algn="r"/>
            <a:r>
              <a:rPr lang="en-US" altLang="zh-CN" sz="3200" dirty="0">
                <a:latin typeface="华文仿宋" panose="02010600040101010101" pitchFamily="2" charset="-122"/>
                <a:ea typeface="华文仿宋" panose="02010600040101010101" pitchFamily="2" charset="-122"/>
                <a:sym typeface="+mn-ea"/>
              </a:rPr>
              <a:t>已了解的本课题国内外研究现状</a:t>
            </a:r>
            <a:endParaRPr lang="zh-CN" altLang="en-US" sz="3200" dirty="0">
              <a:latin typeface="Agency FB" panose="020B0503020202020204" pitchFamily="34" charset="0"/>
              <a:ea typeface="汉仪小麦体简" panose="00020600040101010101" pitchFamily="18" charset="-122"/>
            </a:endParaRPr>
          </a:p>
        </p:txBody>
      </p:sp>
      <p:sp>
        <p:nvSpPr>
          <p:cNvPr id="5" name="矩形 4"/>
          <p:cNvSpPr/>
          <p:nvPr/>
        </p:nvSpPr>
        <p:spPr>
          <a:xfrm>
            <a:off x="7005711" y="2757268"/>
            <a:ext cx="5186289" cy="19569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99759" y="1201324"/>
            <a:ext cx="3835749" cy="2971481"/>
          </a:xfrm>
          <a:prstGeom prst="rect">
            <a:avLst/>
          </a:prstGeom>
          <a:solidFill>
            <a:schemeClr val="accent1">
              <a:lumMod val="20000"/>
              <a:lumOff val="80000"/>
            </a:schemeClr>
          </a:solidFill>
          <a:ln>
            <a:solidFill>
              <a:srgbClr val="D1D6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3" name="Content Placeholder 19"/>
          <p:cNvSpPr txBox="1"/>
          <p:nvPr/>
        </p:nvSpPr>
        <p:spPr>
          <a:xfrm>
            <a:off x="7748268" y="2537209"/>
            <a:ext cx="3775000" cy="612288"/>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endPar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4" name="TextBox 89"/>
          <p:cNvSpPr txBox="1"/>
          <p:nvPr/>
        </p:nvSpPr>
        <p:spPr>
          <a:xfrm>
            <a:off x="7700252" y="2411746"/>
            <a:ext cx="3815401" cy="550545"/>
          </a:xfrm>
          <a:prstGeom prst="rect">
            <a:avLst/>
          </a:prstGeom>
          <a:noFill/>
        </p:spPr>
        <p:txBody>
          <a:bodyPr wrap="square" lIns="182843" tIns="91422" rIns="182843" bIns="91422" rtlCol="0">
            <a:spAutoFit/>
          </a:bodyPr>
          <a:lstStyle/>
          <a:p>
            <a:pPr algn="ctr">
              <a:buFontTx/>
              <a:buNone/>
            </a:pPr>
            <a:r>
              <a:rPr lang="zh-CN" altLang="en-US" sz="2400" b="1" dirty="0">
                <a:latin typeface="全字库正楷体" panose="02010604000101010101" pitchFamily="2" charset="-122"/>
                <a:ea typeface="全字库正楷体" panose="02010604000101010101" pitchFamily="2" charset="-122"/>
                <a:cs typeface="全字库正楷体" panose="02010604000101010101" pitchFamily="2" charset="-122"/>
              </a:rPr>
              <a:t>国内现状</a:t>
            </a:r>
            <a:endParaRPr lang="zh-CN" altLang="en-US" sz="2400" b="1"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nvGrpSpPr>
          <p:cNvPr id="5" name="组合 4"/>
          <p:cNvGrpSpPr/>
          <p:nvPr/>
        </p:nvGrpSpPr>
        <p:grpSpPr>
          <a:xfrm>
            <a:off x="914403" y="4655705"/>
            <a:ext cx="5320869" cy="945267"/>
            <a:chOff x="894511" y="2957513"/>
            <a:chExt cx="5320869" cy="945267"/>
          </a:xfrm>
        </p:grpSpPr>
        <p:grpSp>
          <p:nvGrpSpPr>
            <p:cNvPr id="6" name="组合 5"/>
            <p:cNvGrpSpPr/>
            <p:nvPr/>
          </p:nvGrpSpPr>
          <p:grpSpPr>
            <a:xfrm>
              <a:off x="894511" y="2957513"/>
              <a:ext cx="646901" cy="656344"/>
              <a:chOff x="13535240" y="4290533"/>
              <a:chExt cx="2273896" cy="2307090"/>
            </a:xfrm>
          </p:grpSpPr>
          <p:grpSp>
            <p:nvGrpSpPr>
              <p:cNvPr id="10" name="Group 57"/>
              <p:cNvGrpSpPr/>
              <p:nvPr/>
            </p:nvGrpSpPr>
            <p:grpSpPr>
              <a:xfrm>
                <a:off x="13535240" y="4290533"/>
                <a:ext cx="2273896" cy="2307090"/>
                <a:chOff x="2285781" y="4847654"/>
                <a:chExt cx="952480" cy="966132"/>
              </a:xfrm>
            </p:grpSpPr>
            <p:sp>
              <p:nvSpPr>
                <p:cNvPr id="12" name="Oval 58"/>
                <p:cNvSpPr/>
                <p:nvPr/>
              </p:nvSpPr>
              <p:spPr bwMode="auto">
                <a:xfrm>
                  <a:off x="2346028" y="4908765"/>
                  <a:ext cx="840592" cy="852640"/>
                </a:xfrm>
                <a:prstGeom prst="ellipse">
                  <a:avLst/>
                </a:prstGeom>
                <a:solidFill>
                  <a:schemeClr val="accent1">
                    <a:lumMod val="20000"/>
                    <a:lumOff val="8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3" name="Oval 59"/>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sp>
            <p:nvSpPr>
              <p:cNvPr id="11" name="AutoShape 76"/>
              <p:cNvSpPr/>
              <p:nvPr/>
            </p:nvSpPr>
            <p:spPr bwMode="auto">
              <a:xfrm>
                <a:off x="14260524" y="5019811"/>
                <a:ext cx="844982" cy="7891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2292" y="0"/>
                      <a:pt x="13696" y="342"/>
                      <a:pt x="15004" y="1019"/>
                    </a:cubicBezTo>
                    <a:cubicBezTo>
                      <a:pt x="16315" y="1698"/>
                      <a:pt x="17460" y="2628"/>
                      <a:pt x="18441" y="3806"/>
                    </a:cubicBezTo>
                    <a:cubicBezTo>
                      <a:pt x="19420" y="4981"/>
                      <a:pt x="20193" y="6354"/>
                      <a:pt x="20755" y="7923"/>
                    </a:cubicBezTo>
                    <a:cubicBezTo>
                      <a:pt x="21319" y="9498"/>
                      <a:pt x="21599" y="11174"/>
                      <a:pt x="21599" y="12956"/>
                    </a:cubicBezTo>
                    <a:cubicBezTo>
                      <a:pt x="21599" y="13673"/>
                      <a:pt x="21544" y="14402"/>
                      <a:pt x="21434" y="15147"/>
                    </a:cubicBezTo>
                    <a:cubicBezTo>
                      <a:pt x="21321" y="15893"/>
                      <a:pt x="21160" y="16624"/>
                      <a:pt x="20952" y="17338"/>
                    </a:cubicBezTo>
                    <a:cubicBezTo>
                      <a:pt x="20740" y="18058"/>
                      <a:pt x="20476" y="18743"/>
                      <a:pt x="20162" y="19403"/>
                    </a:cubicBezTo>
                    <a:cubicBezTo>
                      <a:pt x="19850" y="20056"/>
                      <a:pt x="19497" y="20655"/>
                      <a:pt x="19106" y="21199"/>
                    </a:cubicBezTo>
                    <a:cubicBezTo>
                      <a:pt x="18931" y="21467"/>
                      <a:pt x="18703" y="21599"/>
                      <a:pt x="18429" y="21599"/>
                    </a:cubicBezTo>
                    <a:lnTo>
                      <a:pt x="3170" y="21599"/>
                    </a:lnTo>
                    <a:cubicBezTo>
                      <a:pt x="2887" y="21599"/>
                      <a:pt x="2661" y="21467"/>
                      <a:pt x="2493" y="21199"/>
                    </a:cubicBezTo>
                    <a:cubicBezTo>
                      <a:pt x="2088" y="20655"/>
                      <a:pt x="1730" y="20056"/>
                      <a:pt x="1425" y="19403"/>
                    </a:cubicBezTo>
                    <a:cubicBezTo>
                      <a:pt x="1118" y="18743"/>
                      <a:pt x="859" y="18058"/>
                      <a:pt x="650" y="17338"/>
                    </a:cubicBezTo>
                    <a:cubicBezTo>
                      <a:pt x="439" y="16624"/>
                      <a:pt x="278" y="15893"/>
                      <a:pt x="165" y="15147"/>
                    </a:cubicBezTo>
                    <a:cubicBezTo>
                      <a:pt x="55" y="14402"/>
                      <a:pt x="0" y="13673"/>
                      <a:pt x="0" y="12956"/>
                    </a:cubicBezTo>
                    <a:cubicBezTo>
                      <a:pt x="0" y="11162"/>
                      <a:pt x="280" y="9487"/>
                      <a:pt x="844" y="7917"/>
                    </a:cubicBezTo>
                    <a:cubicBezTo>
                      <a:pt x="1406" y="6354"/>
                      <a:pt x="2179" y="4981"/>
                      <a:pt x="3158" y="3806"/>
                    </a:cubicBezTo>
                    <a:cubicBezTo>
                      <a:pt x="4140" y="2628"/>
                      <a:pt x="5284" y="1698"/>
                      <a:pt x="6595" y="1019"/>
                    </a:cubicBezTo>
                    <a:cubicBezTo>
                      <a:pt x="7903" y="342"/>
                      <a:pt x="9304" y="0"/>
                      <a:pt x="10800" y="0"/>
                    </a:cubicBezTo>
                    <a:moveTo>
                      <a:pt x="3148" y="14571"/>
                    </a:moveTo>
                    <a:cubicBezTo>
                      <a:pt x="3523" y="14571"/>
                      <a:pt x="3842" y="14413"/>
                      <a:pt x="4101" y="14099"/>
                    </a:cubicBezTo>
                    <a:cubicBezTo>
                      <a:pt x="4360" y="13791"/>
                      <a:pt x="4492" y="13408"/>
                      <a:pt x="4492" y="12956"/>
                    </a:cubicBezTo>
                    <a:cubicBezTo>
                      <a:pt x="4492" y="12507"/>
                      <a:pt x="4360" y="12127"/>
                      <a:pt x="4096" y="11822"/>
                    </a:cubicBezTo>
                    <a:cubicBezTo>
                      <a:pt x="3832" y="11511"/>
                      <a:pt x="3516" y="11358"/>
                      <a:pt x="3148" y="11358"/>
                    </a:cubicBezTo>
                    <a:cubicBezTo>
                      <a:pt x="2772" y="11358"/>
                      <a:pt x="2455" y="11511"/>
                      <a:pt x="2200" y="11822"/>
                    </a:cubicBezTo>
                    <a:cubicBezTo>
                      <a:pt x="1943" y="12127"/>
                      <a:pt x="1814" y="12507"/>
                      <a:pt x="1814" y="12956"/>
                    </a:cubicBezTo>
                    <a:cubicBezTo>
                      <a:pt x="1814" y="13408"/>
                      <a:pt x="1943" y="13791"/>
                      <a:pt x="2200" y="14099"/>
                    </a:cubicBezTo>
                    <a:cubicBezTo>
                      <a:pt x="2455" y="14413"/>
                      <a:pt x="2772" y="14571"/>
                      <a:pt x="3148" y="14571"/>
                    </a:cubicBezTo>
                    <a:moveTo>
                      <a:pt x="5388" y="8105"/>
                    </a:moveTo>
                    <a:cubicBezTo>
                      <a:pt x="5762" y="8105"/>
                      <a:pt x="6086" y="7943"/>
                      <a:pt x="6352" y="7621"/>
                    </a:cubicBezTo>
                    <a:cubicBezTo>
                      <a:pt x="6621" y="7301"/>
                      <a:pt x="6756" y="6915"/>
                      <a:pt x="6756" y="6466"/>
                    </a:cubicBezTo>
                    <a:cubicBezTo>
                      <a:pt x="6756" y="6014"/>
                      <a:pt x="6621" y="5634"/>
                      <a:pt x="6352" y="5326"/>
                    </a:cubicBezTo>
                    <a:cubicBezTo>
                      <a:pt x="6086" y="5021"/>
                      <a:pt x="5762" y="4865"/>
                      <a:pt x="5388" y="4865"/>
                    </a:cubicBezTo>
                    <a:cubicBezTo>
                      <a:pt x="5028" y="4865"/>
                      <a:pt x="4713" y="5021"/>
                      <a:pt x="4447" y="5326"/>
                    </a:cubicBezTo>
                    <a:cubicBezTo>
                      <a:pt x="4178" y="5634"/>
                      <a:pt x="4043" y="6014"/>
                      <a:pt x="4043" y="6466"/>
                    </a:cubicBezTo>
                    <a:cubicBezTo>
                      <a:pt x="4043" y="6915"/>
                      <a:pt x="4178" y="7301"/>
                      <a:pt x="4447" y="7621"/>
                    </a:cubicBezTo>
                    <a:cubicBezTo>
                      <a:pt x="4713" y="7943"/>
                      <a:pt x="5028" y="8105"/>
                      <a:pt x="5388" y="8105"/>
                    </a:cubicBezTo>
                    <a:moveTo>
                      <a:pt x="11995" y="15052"/>
                    </a:moveTo>
                    <a:cubicBezTo>
                      <a:pt x="12026" y="14923"/>
                      <a:pt x="12084" y="14672"/>
                      <a:pt x="12172" y="14292"/>
                    </a:cubicBezTo>
                    <a:cubicBezTo>
                      <a:pt x="12261" y="13918"/>
                      <a:pt x="12364" y="13477"/>
                      <a:pt x="12482" y="12977"/>
                    </a:cubicBezTo>
                    <a:cubicBezTo>
                      <a:pt x="12599" y="12475"/>
                      <a:pt x="12727" y="11954"/>
                      <a:pt x="12861" y="11404"/>
                    </a:cubicBezTo>
                    <a:cubicBezTo>
                      <a:pt x="12996" y="10860"/>
                      <a:pt x="13113" y="10351"/>
                      <a:pt x="13212" y="9881"/>
                    </a:cubicBezTo>
                    <a:cubicBezTo>
                      <a:pt x="13312" y="9415"/>
                      <a:pt x="13399" y="9009"/>
                      <a:pt x="13471" y="8669"/>
                    </a:cubicBezTo>
                    <a:cubicBezTo>
                      <a:pt x="13543" y="8329"/>
                      <a:pt x="13579" y="8131"/>
                      <a:pt x="13579" y="8076"/>
                    </a:cubicBezTo>
                    <a:cubicBezTo>
                      <a:pt x="13579" y="7869"/>
                      <a:pt x="13512" y="7681"/>
                      <a:pt x="13379" y="7526"/>
                    </a:cubicBezTo>
                    <a:cubicBezTo>
                      <a:pt x="13245" y="7371"/>
                      <a:pt x="13089" y="7293"/>
                      <a:pt x="12914" y="7293"/>
                    </a:cubicBezTo>
                    <a:cubicBezTo>
                      <a:pt x="12760" y="7293"/>
                      <a:pt x="12624" y="7345"/>
                      <a:pt x="12506" y="7457"/>
                    </a:cubicBezTo>
                    <a:cubicBezTo>
                      <a:pt x="12386" y="7566"/>
                      <a:pt x="12304" y="7710"/>
                      <a:pt x="12259" y="7886"/>
                    </a:cubicBezTo>
                    <a:lnTo>
                      <a:pt x="10706" y="14598"/>
                    </a:lnTo>
                    <a:cubicBezTo>
                      <a:pt x="10408" y="14618"/>
                      <a:pt x="10125" y="14695"/>
                      <a:pt x="9856" y="14839"/>
                    </a:cubicBezTo>
                    <a:cubicBezTo>
                      <a:pt x="9590" y="14983"/>
                      <a:pt x="9357" y="15173"/>
                      <a:pt x="9163" y="15418"/>
                    </a:cubicBezTo>
                    <a:cubicBezTo>
                      <a:pt x="8966" y="15663"/>
                      <a:pt x="8812" y="15945"/>
                      <a:pt x="8702" y="16265"/>
                    </a:cubicBezTo>
                    <a:cubicBezTo>
                      <a:pt x="8591" y="16587"/>
                      <a:pt x="8536" y="16927"/>
                      <a:pt x="8536" y="17284"/>
                    </a:cubicBezTo>
                    <a:cubicBezTo>
                      <a:pt x="8536" y="18038"/>
                      <a:pt x="8755" y="18677"/>
                      <a:pt x="9196" y="19198"/>
                    </a:cubicBezTo>
                    <a:cubicBezTo>
                      <a:pt x="9638" y="19725"/>
                      <a:pt x="10171" y="19987"/>
                      <a:pt x="10799" y="19987"/>
                    </a:cubicBezTo>
                    <a:cubicBezTo>
                      <a:pt x="11428" y="19987"/>
                      <a:pt x="11961" y="19725"/>
                      <a:pt x="12403" y="19198"/>
                    </a:cubicBezTo>
                    <a:cubicBezTo>
                      <a:pt x="12842" y="18677"/>
                      <a:pt x="13063" y="18038"/>
                      <a:pt x="13063" y="17284"/>
                    </a:cubicBezTo>
                    <a:cubicBezTo>
                      <a:pt x="13063" y="16835"/>
                      <a:pt x="12962" y="16417"/>
                      <a:pt x="12763" y="16031"/>
                    </a:cubicBezTo>
                    <a:cubicBezTo>
                      <a:pt x="12564" y="15645"/>
                      <a:pt x="12307" y="15320"/>
                      <a:pt x="11995" y="15052"/>
                    </a:cubicBezTo>
                    <a:moveTo>
                      <a:pt x="10800" y="2176"/>
                    </a:moveTo>
                    <a:cubicBezTo>
                      <a:pt x="10425" y="2176"/>
                      <a:pt x="10106" y="2335"/>
                      <a:pt x="9847" y="2646"/>
                    </a:cubicBezTo>
                    <a:cubicBezTo>
                      <a:pt x="9585" y="2960"/>
                      <a:pt x="9456" y="3343"/>
                      <a:pt x="9456" y="3792"/>
                    </a:cubicBezTo>
                    <a:cubicBezTo>
                      <a:pt x="9456" y="4241"/>
                      <a:pt x="9585" y="4621"/>
                      <a:pt x="9847" y="4926"/>
                    </a:cubicBezTo>
                    <a:cubicBezTo>
                      <a:pt x="10106" y="5237"/>
                      <a:pt x="10425" y="5390"/>
                      <a:pt x="10800" y="5390"/>
                    </a:cubicBezTo>
                    <a:cubicBezTo>
                      <a:pt x="11174" y="5390"/>
                      <a:pt x="11493" y="5237"/>
                      <a:pt x="11752" y="4926"/>
                    </a:cubicBezTo>
                    <a:cubicBezTo>
                      <a:pt x="12014" y="4621"/>
                      <a:pt x="12144" y="4241"/>
                      <a:pt x="12144" y="3792"/>
                    </a:cubicBezTo>
                    <a:cubicBezTo>
                      <a:pt x="12144" y="3343"/>
                      <a:pt x="12014" y="2960"/>
                      <a:pt x="11752" y="2646"/>
                    </a:cubicBezTo>
                    <a:cubicBezTo>
                      <a:pt x="11493" y="2335"/>
                      <a:pt x="11174" y="2176"/>
                      <a:pt x="10800" y="2176"/>
                    </a:cubicBezTo>
                    <a:moveTo>
                      <a:pt x="14844" y="6466"/>
                    </a:moveTo>
                    <a:cubicBezTo>
                      <a:pt x="14844" y="6916"/>
                      <a:pt x="14978" y="7299"/>
                      <a:pt x="15247" y="7609"/>
                    </a:cubicBezTo>
                    <a:cubicBezTo>
                      <a:pt x="15513" y="7920"/>
                      <a:pt x="15835" y="8076"/>
                      <a:pt x="16212" y="8076"/>
                    </a:cubicBezTo>
                    <a:cubicBezTo>
                      <a:pt x="16586" y="8076"/>
                      <a:pt x="16903" y="7920"/>
                      <a:pt x="17164" y="7609"/>
                    </a:cubicBezTo>
                    <a:cubicBezTo>
                      <a:pt x="17426" y="7299"/>
                      <a:pt x="17555" y="6915"/>
                      <a:pt x="17555" y="6466"/>
                    </a:cubicBezTo>
                    <a:cubicBezTo>
                      <a:pt x="17555" y="6014"/>
                      <a:pt x="17426" y="5634"/>
                      <a:pt x="17164" y="5326"/>
                    </a:cubicBezTo>
                    <a:cubicBezTo>
                      <a:pt x="16903" y="5021"/>
                      <a:pt x="16586" y="4866"/>
                      <a:pt x="16212" y="4866"/>
                    </a:cubicBezTo>
                    <a:cubicBezTo>
                      <a:pt x="15835" y="4866"/>
                      <a:pt x="15513" y="5021"/>
                      <a:pt x="15247" y="5326"/>
                    </a:cubicBezTo>
                    <a:cubicBezTo>
                      <a:pt x="14978" y="5634"/>
                      <a:pt x="14844" y="6014"/>
                      <a:pt x="14844" y="6466"/>
                    </a:cubicBezTo>
                    <a:moveTo>
                      <a:pt x="18451" y="14571"/>
                    </a:moveTo>
                    <a:cubicBezTo>
                      <a:pt x="18828" y="14571"/>
                      <a:pt x="19142" y="14413"/>
                      <a:pt x="19399" y="14099"/>
                    </a:cubicBezTo>
                    <a:cubicBezTo>
                      <a:pt x="19656" y="13791"/>
                      <a:pt x="19785" y="13408"/>
                      <a:pt x="19785" y="12956"/>
                    </a:cubicBezTo>
                    <a:cubicBezTo>
                      <a:pt x="19785" y="12507"/>
                      <a:pt x="19655" y="12127"/>
                      <a:pt x="19399" y="11822"/>
                    </a:cubicBezTo>
                    <a:cubicBezTo>
                      <a:pt x="19142" y="11511"/>
                      <a:pt x="18828" y="11358"/>
                      <a:pt x="18451" y="11358"/>
                    </a:cubicBezTo>
                    <a:cubicBezTo>
                      <a:pt x="18076" y="11358"/>
                      <a:pt x="17757" y="11511"/>
                      <a:pt x="17498" y="11822"/>
                    </a:cubicBezTo>
                    <a:cubicBezTo>
                      <a:pt x="17236" y="12127"/>
                      <a:pt x="17107" y="12507"/>
                      <a:pt x="17107" y="12956"/>
                    </a:cubicBezTo>
                    <a:cubicBezTo>
                      <a:pt x="17107" y="13408"/>
                      <a:pt x="17236" y="13791"/>
                      <a:pt x="17498" y="14099"/>
                    </a:cubicBezTo>
                    <a:cubicBezTo>
                      <a:pt x="17757" y="14413"/>
                      <a:pt x="18076" y="14571"/>
                      <a:pt x="18451" y="14571"/>
                    </a:cubicBezTo>
                  </a:path>
                </a:pathLst>
              </a:custGeom>
              <a:solidFill>
                <a:schemeClr val="bg1"/>
              </a:solidFill>
              <a:ln>
                <a:noFill/>
              </a:ln>
              <a:effectLst/>
            </p:spPr>
            <p:txBody>
              <a:bodyPr lIns="101578" tIns="101578" rIns="101578" bIns="101578" anchor="ctr"/>
              <a:lstStyle/>
              <a:p>
                <a:pPr defTabSz="913765">
                  <a:defRPr/>
                </a:pPr>
                <a:endParaRPr lang="es-ES" sz="5800" dirty="0">
                  <a:effectLst>
                    <a:outerShdw blurRad="38100" dist="38100" dir="2700000" algn="tl">
                      <a:srgbClr val="000000"/>
                    </a:outerShdw>
                  </a:effectLst>
                  <a:latin typeface="全字库正楷体" panose="02010604000101010101" pitchFamily="2" charset="-122"/>
                  <a:ea typeface="全字库正楷体" panose="02010604000101010101" pitchFamily="2" charset="-122"/>
                  <a:cs typeface="全字库正楷体" panose="02010604000101010101" pitchFamily="2" charset="-122"/>
                  <a:sym typeface="Gill Sans" charset="0"/>
                </a:endParaRPr>
              </a:p>
            </p:txBody>
          </p:sp>
        </p:grpSp>
        <p:grpSp>
          <p:nvGrpSpPr>
            <p:cNvPr id="7" name="组合 6"/>
            <p:cNvGrpSpPr/>
            <p:nvPr/>
          </p:nvGrpSpPr>
          <p:grpSpPr>
            <a:xfrm>
              <a:off x="1765612" y="3016347"/>
              <a:ext cx="4449768" cy="886433"/>
              <a:chOff x="1765612" y="3016347"/>
              <a:chExt cx="4449768" cy="886433"/>
            </a:xfrm>
          </p:grpSpPr>
          <p:sp>
            <p:nvSpPr>
              <p:cNvPr id="8" name="矩形 7"/>
              <p:cNvSpPr/>
              <p:nvPr/>
            </p:nvSpPr>
            <p:spPr>
              <a:xfrm>
                <a:off x="1765612" y="3016347"/>
                <a:ext cx="309880" cy="398780"/>
              </a:xfrm>
              <a:prstGeom prst="rect">
                <a:avLst/>
              </a:prstGeom>
            </p:spPr>
            <p:txBody>
              <a:bodyPr wrap="none">
                <a:spAutoFit/>
              </a:bodyPr>
              <a:lstStyle/>
              <a:p>
                <a:pPr>
                  <a:buFontTx/>
                  <a:buNone/>
                </a:pPr>
                <a:endParaRPr lang="en-US" altLang="zh-CN" sz="2000" b="1"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9" name="矩形 8"/>
              <p:cNvSpPr/>
              <p:nvPr/>
            </p:nvSpPr>
            <p:spPr>
              <a:xfrm>
                <a:off x="1766008" y="3165545"/>
                <a:ext cx="4449372" cy="737235"/>
              </a:xfrm>
              <a:prstGeom prst="rect">
                <a:avLst/>
              </a:prstGeom>
            </p:spPr>
            <p:txBody>
              <a:bodyPr wrap="square">
                <a:spAutoFit/>
              </a:bodyPr>
              <a:lstStyle/>
              <a:p>
                <a:pPr algn="just"/>
                <a:r>
                  <a:rPr lang="zh-CN" altLang="en-US" sz="1400" dirty="0">
                    <a:latin typeface="全字库正楷体" panose="02010604000101010101" pitchFamily="2" charset="-122"/>
                    <a:ea typeface="全字库正楷体" panose="02010604000101010101" pitchFamily="2" charset="-122"/>
                    <a:cs typeface="全字库正楷体" panose="02010604000101010101" pitchFamily="2" charset="-122"/>
                  </a:rPr>
                  <a:t>大学生沉迷于游戏、影视剧、小说等等各种网络娱资源，而对于实体书，图书的利用并未充分，对于图书的处理大部分也是废弃，造成巨大浪费；</a:t>
                </a:r>
                <a:endParaRPr lang="zh-CN" altLang="en-US" sz="14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grpSp>
        <p:nvGrpSpPr>
          <p:cNvPr id="14" name="组合 13"/>
          <p:cNvGrpSpPr/>
          <p:nvPr/>
        </p:nvGrpSpPr>
        <p:grpSpPr>
          <a:xfrm>
            <a:off x="6088805" y="4645674"/>
            <a:ext cx="5296008" cy="1386195"/>
            <a:chOff x="6533149" y="2947482"/>
            <a:chExt cx="5296008" cy="1386195"/>
          </a:xfrm>
        </p:grpSpPr>
        <p:grpSp>
          <p:nvGrpSpPr>
            <p:cNvPr id="15" name="组合 14"/>
            <p:cNvGrpSpPr/>
            <p:nvPr/>
          </p:nvGrpSpPr>
          <p:grpSpPr>
            <a:xfrm>
              <a:off x="6533149" y="2947482"/>
              <a:ext cx="666674" cy="676406"/>
              <a:chOff x="13540907" y="9856605"/>
              <a:chExt cx="2273896" cy="2307090"/>
            </a:xfrm>
          </p:grpSpPr>
          <p:grpSp>
            <p:nvGrpSpPr>
              <p:cNvPr id="19" name="Group 36"/>
              <p:cNvGrpSpPr/>
              <p:nvPr/>
            </p:nvGrpSpPr>
            <p:grpSpPr>
              <a:xfrm>
                <a:off x="13540907" y="9856605"/>
                <a:ext cx="2273896" cy="2307090"/>
                <a:chOff x="2285781" y="4847654"/>
                <a:chExt cx="952480" cy="966132"/>
              </a:xfrm>
            </p:grpSpPr>
            <p:sp>
              <p:nvSpPr>
                <p:cNvPr id="21" name="Oval 45"/>
                <p:cNvSpPr/>
                <p:nvPr/>
              </p:nvSpPr>
              <p:spPr bwMode="auto">
                <a:xfrm>
                  <a:off x="2346028" y="4908765"/>
                  <a:ext cx="840592" cy="852640"/>
                </a:xfrm>
                <a:prstGeom prst="ellipse">
                  <a:avLst/>
                </a:prstGeom>
                <a:solidFill>
                  <a:schemeClr val="accent1">
                    <a:lumMod val="20000"/>
                    <a:lumOff val="8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22" name="Oval 46"/>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sp>
            <p:nvSpPr>
              <p:cNvPr id="20" name="AutoShape 123"/>
              <p:cNvSpPr/>
              <p:nvPr/>
            </p:nvSpPr>
            <p:spPr bwMode="auto">
              <a:xfrm>
                <a:off x="14263900" y="10590779"/>
                <a:ext cx="841605" cy="86801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lIns="101578" tIns="101578" rIns="101578" bIns="101578" anchor="ctr"/>
              <a:lstStyle/>
              <a:p>
                <a:pPr defTabSz="913765">
                  <a:defRPr/>
                </a:pPr>
                <a:endParaRPr lang="es-ES" sz="5800" dirty="0">
                  <a:effectLst>
                    <a:outerShdw blurRad="38100" dist="38100" dir="2700000" algn="tl">
                      <a:srgbClr val="000000"/>
                    </a:outerShdw>
                  </a:effectLst>
                  <a:latin typeface="全字库正楷体" panose="02010604000101010101" pitchFamily="2" charset="-122"/>
                  <a:ea typeface="全字库正楷体" panose="02010604000101010101" pitchFamily="2" charset="-122"/>
                  <a:cs typeface="全字库正楷体" panose="02010604000101010101" pitchFamily="2" charset="-122"/>
                  <a:sym typeface="Gill Sans" charset="0"/>
                </a:endParaRPr>
              </a:p>
            </p:txBody>
          </p:sp>
        </p:grpSp>
        <p:sp>
          <p:nvSpPr>
            <p:cNvPr id="18" name="矩形 17"/>
            <p:cNvSpPr/>
            <p:nvPr/>
          </p:nvSpPr>
          <p:spPr>
            <a:xfrm>
              <a:off x="7379785" y="3165277"/>
              <a:ext cx="4449372" cy="1168400"/>
            </a:xfrm>
            <a:prstGeom prst="rect">
              <a:avLst/>
            </a:prstGeom>
          </p:spPr>
          <p:txBody>
            <a:bodyPr wrap="square">
              <a:spAutoFit/>
            </a:bodyPr>
            <a:lstStyle/>
            <a:p>
              <a:pPr algn="just"/>
              <a:r>
                <a:rPr lang="zh-CN" altLang="en-US" sz="1400" dirty="0">
                  <a:latin typeface="全字库正楷体" panose="02010604000101010101" pitchFamily="2" charset="-122"/>
                  <a:ea typeface="全字库正楷体" panose="02010604000101010101" pitchFamily="2" charset="-122"/>
                  <a:cs typeface="全字库正楷体" panose="02010604000101010101" pitchFamily="2" charset="-122"/>
                </a:rPr>
                <a:t>小程序的发展也是近些年来突飞猛进的一个行业，基于小程序的网上共享书城着实太少，不是以商业为目的就是内容太过狭隘，不够广大中国人民阅读，在我们中国，如此深厚的文化也就无法全国性普及，学问高者也就寥寥可数</a:t>
              </a:r>
              <a:endParaRPr lang="zh-CN" altLang="en-US" sz="14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pic>
        <p:nvPicPr>
          <p:cNvPr id="23" name="图片 22"/>
          <p:cNvPicPr>
            <a:picLocks noChangeAspect="1"/>
          </p:cNvPicPr>
          <p:nvPr/>
        </p:nvPicPr>
        <p:blipFill rotWithShape="1">
          <a:blip r:embed="rId1" cstate="print">
            <a:extLst>
              <a:ext uri="{28A0092B-C50C-407E-A947-70E740481C1C}">
                <a14:useLocalDpi xmlns:a14="http://schemas.microsoft.com/office/drawing/2010/main" val="0"/>
              </a:ext>
            </a:extLst>
          </a:blip>
          <a:srcRect t="16345" b="15730"/>
          <a:stretch>
            <a:fillRect/>
          </a:stretch>
        </p:blipFill>
        <p:spPr>
          <a:xfrm>
            <a:off x="992428" y="1201324"/>
            <a:ext cx="6561923" cy="29714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10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1000"/>
                                        <p:tgtEl>
                                          <p:spTgt spid="4"/>
                                        </p:tgtEl>
                                      </p:cBhvr>
                                    </p:animEffect>
                                  </p:childTnLst>
                                </p:cTn>
                              </p:par>
                              <p:par>
                                <p:cTn id="14" presetID="16" presetClass="entr" presetSubtype="21"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1000"/>
                                        <p:tgtEl>
                                          <p:spTgt spid="23"/>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89599" y="740314"/>
            <a:ext cx="3835749" cy="2971481"/>
          </a:xfrm>
          <a:prstGeom prst="rect">
            <a:avLst/>
          </a:prstGeom>
          <a:solidFill>
            <a:schemeClr val="accent1">
              <a:lumMod val="20000"/>
              <a:lumOff val="80000"/>
            </a:schemeClr>
          </a:solidFill>
          <a:ln>
            <a:solidFill>
              <a:srgbClr val="D1D6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3" name="Content Placeholder 19"/>
          <p:cNvSpPr txBox="1"/>
          <p:nvPr/>
        </p:nvSpPr>
        <p:spPr>
          <a:xfrm>
            <a:off x="7748268" y="2537209"/>
            <a:ext cx="3775000" cy="612288"/>
          </a:xfrm>
          <a:prstGeom prst="rect">
            <a:avLst/>
          </a:prstGeom>
        </p:spPr>
        <p:txBody>
          <a:bodyPr vert="horz" lIns="182843" tIns="91422" rIns="182843" bIns="9142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endParaRPr lang="en-US" altLang="zh-CN" sz="12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4" name="TextBox 89"/>
          <p:cNvSpPr txBox="1"/>
          <p:nvPr/>
        </p:nvSpPr>
        <p:spPr>
          <a:xfrm>
            <a:off x="7748512" y="1986931"/>
            <a:ext cx="3815401" cy="550545"/>
          </a:xfrm>
          <a:prstGeom prst="rect">
            <a:avLst/>
          </a:prstGeom>
          <a:noFill/>
        </p:spPr>
        <p:txBody>
          <a:bodyPr wrap="square" lIns="182843" tIns="91422" rIns="182843" bIns="91422" rtlCol="0">
            <a:spAutoFit/>
          </a:bodyPr>
          <a:lstStyle/>
          <a:p>
            <a:pPr algn="ctr">
              <a:buFontTx/>
              <a:buNone/>
            </a:pPr>
            <a:r>
              <a:rPr lang="zh-CN" altLang="en-US" sz="2400" b="1" dirty="0">
                <a:latin typeface="全字库正楷体" panose="02010604000101010101" pitchFamily="2" charset="-122"/>
                <a:ea typeface="全字库正楷体" panose="02010604000101010101" pitchFamily="2" charset="-122"/>
                <a:cs typeface="全字库正楷体" panose="02010604000101010101" pitchFamily="2" charset="-122"/>
              </a:rPr>
              <a:t>国外现状</a:t>
            </a:r>
            <a:endParaRPr lang="zh-CN" altLang="en-US" sz="2400" b="1"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nvGrpSpPr>
          <p:cNvPr id="5" name="组合 4"/>
          <p:cNvGrpSpPr/>
          <p:nvPr/>
        </p:nvGrpSpPr>
        <p:grpSpPr>
          <a:xfrm>
            <a:off x="914400" y="4655820"/>
            <a:ext cx="10209530" cy="1376456"/>
            <a:chOff x="894511" y="2957513"/>
            <a:chExt cx="5320869" cy="1376303"/>
          </a:xfrm>
        </p:grpSpPr>
        <p:grpSp>
          <p:nvGrpSpPr>
            <p:cNvPr id="6" name="组合 5"/>
            <p:cNvGrpSpPr/>
            <p:nvPr/>
          </p:nvGrpSpPr>
          <p:grpSpPr>
            <a:xfrm>
              <a:off x="894511" y="2957513"/>
              <a:ext cx="646901" cy="656344"/>
              <a:chOff x="13535240" y="4290533"/>
              <a:chExt cx="2273896" cy="2307090"/>
            </a:xfrm>
          </p:grpSpPr>
          <p:grpSp>
            <p:nvGrpSpPr>
              <p:cNvPr id="10" name="Group 57"/>
              <p:cNvGrpSpPr/>
              <p:nvPr/>
            </p:nvGrpSpPr>
            <p:grpSpPr>
              <a:xfrm>
                <a:off x="13535240" y="4290533"/>
                <a:ext cx="2273896" cy="2307090"/>
                <a:chOff x="2285781" y="4847654"/>
                <a:chExt cx="952480" cy="966132"/>
              </a:xfrm>
            </p:grpSpPr>
            <p:sp>
              <p:nvSpPr>
                <p:cNvPr id="12" name="Oval 58"/>
                <p:cNvSpPr/>
                <p:nvPr/>
              </p:nvSpPr>
              <p:spPr bwMode="auto">
                <a:xfrm>
                  <a:off x="2346028" y="4908765"/>
                  <a:ext cx="840592" cy="852640"/>
                </a:xfrm>
                <a:prstGeom prst="ellipse">
                  <a:avLst/>
                </a:prstGeom>
                <a:solidFill>
                  <a:schemeClr val="accent1">
                    <a:lumMod val="20000"/>
                    <a:lumOff val="80000"/>
                  </a:schemeClr>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13" name="Oval 59"/>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sp>
            <p:nvSpPr>
              <p:cNvPr id="11" name="AutoShape 76"/>
              <p:cNvSpPr/>
              <p:nvPr/>
            </p:nvSpPr>
            <p:spPr bwMode="auto">
              <a:xfrm>
                <a:off x="14260524" y="5019811"/>
                <a:ext cx="844982" cy="78910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12292" y="0"/>
                      <a:pt x="13696" y="342"/>
                      <a:pt x="15004" y="1019"/>
                    </a:cubicBezTo>
                    <a:cubicBezTo>
                      <a:pt x="16315" y="1698"/>
                      <a:pt x="17460" y="2628"/>
                      <a:pt x="18441" y="3806"/>
                    </a:cubicBezTo>
                    <a:cubicBezTo>
                      <a:pt x="19420" y="4981"/>
                      <a:pt x="20193" y="6354"/>
                      <a:pt x="20755" y="7923"/>
                    </a:cubicBezTo>
                    <a:cubicBezTo>
                      <a:pt x="21319" y="9498"/>
                      <a:pt x="21599" y="11174"/>
                      <a:pt x="21599" y="12956"/>
                    </a:cubicBezTo>
                    <a:cubicBezTo>
                      <a:pt x="21599" y="13673"/>
                      <a:pt x="21544" y="14402"/>
                      <a:pt x="21434" y="15147"/>
                    </a:cubicBezTo>
                    <a:cubicBezTo>
                      <a:pt x="21321" y="15893"/>
                      <a:pt x="21160" y="16624"/>
                      <a:pt x="20952" y="17338"/>
                    </a:cubicBezTo>
                    <a:cubicBezTo>
                      <a:pt x="20740" y="18058"/>
                      <a:pt x="20476" y="18743"/>
                      <a:pt x="20162" y="19403"/>
                    </a:cubicBezTo>
                    <a:cubicBezTo>
                      <a:pt x="19850" y="20056"/>
                      <a:pt x="19497" y="20655"/>
                      <a:pt x="19106" y="21199"/>
                    </a:cubicBezTo>
                    <a:cubicBezTo>
                      <a:pt x="18931" y="21467"/>
                      <a:pt x="18703" y="21599"/>
                      <a:pt x="18429" y="21599"/>
                    </a:cubicBezTo>
                    <a:lnTo>
                      <a:pt x="3170" y="21599"/>
                    </a:lnTo>
                    <a:cubicBezTo>
                      <a:pt x="2887" y="21599"/>
                      <a:pt x="2661" y="21467"/>
                      <a:pt x="2493" y="21199"/>
                    </a:cubicBezTo>
                    <a:cubicBezTo>
                      <a:pt x="2088" y="20655"/>
                      <a:pt x="1730" y="20056"/>
                      <a:pt x="1425" y="19403"/>
                    </a:cubicBezTo>
                    <a:cubicBezTo>
                      <a:pt x="1118" y="18743"/>
                      <a:pt x="859" y="18058"/>
                      <a:pt x="650" y="17338"/>
                    </a:cubicBezTo>
                    <a:cubicBezTo>
                      <a:pt x="439" y="16624"/>
                      <a:pt x="278" y="15893"/>
                      <a:pt x="165" y="15147"/>
                    </a:cubicBezTo>
                    <a:cubicBezTo>
                      <a:pt x="55" y="14402"/>
                      <a:pt x="0" y="13673"/>
                      <a:pt x="0" y="12956"/>
                    </a:cubicBezTo>
                    <a:cubicBezTo>
                      <a:pt x="0" y="11162"/>
                      <a:pt x="280" y="9487"/>
                      <a:pt x="844" y="7917"/>
                    </a:cubicBezTo>
                    <a:cubicBezTo>
                      <a:pt x="1406" y="6354"/>
                      <a:pt x="2179" y="4981"/>
                      <a:pt x="3158" y="3806"/>
                    </a:cubicBezTo>
                    <a:cubicBezTo>
                      <a:pt x="4140" y="2628"/>
                      <a:pt x="5284" y="1698"/>
                      <a:pt x="6595" y="1019"/>
                    </a:cubicBezTo>
                    <a:cubicBezTo>
                      <a:pt x="7903" y="342"/>
                      <a:pt x="9304" y="0"/>
                      <a:pt x="10800" y="0"/>
                    </a:cubicBezTo>
                    <a:moveTo>
                      <a:pt x="3148" y="14571"/>
                    </a:moveTo>
                    <a:cubicBezTo>
                      <a:pt x="3523" y="14571"/>
                      <a:pt x="3842" y="14413"/>
                      <a:pt x="4101" y="14099"/>
                    </a:cubicBezTo>
                    <a:cubicBezTo>
                      <a:pt x="4360" y="13791"/>
                      <a:pt x="4492" y="13408"/>
                      <a:pt x="4492" y="12956"/>
                    </a:cubicBezTo>
                    <a:cubicBezTo>
                      <a:pt x="4492" y="12507"/>
                      <a:pt x="4360" y="12127"/>
                      <a:pt x="4096" y="11822"/>
                    </a:cubicBezTo>
                    <a:cubicBezTo>
                      <a:pt x="3832" y="11511"/>
                      <a:pt x="3516" y="11358"/>
                      <a:pt x="3148" y="11358"/>
                    </a:cubicBezTo>
                    <a:cubicBezTo>
                      <a:pt x="2772" y="11358"/>
                      <a:pt x="2455" y="11511"/>
                      <a:pt x="2200" y="11822"/>
                    </a:cubicBezTo>
                    <a:cubicBezTo>
                      <a:pt x="1943" y="12127"/>
                      <a:pt x="1814" y="12507"/>
                      <a:pt x="1814" y="12956"/>
                    </a:cubicBezTo>
                    <a:cubicBezTo>
                      <a:pt x="1814" y="13408"/>
                      <a:pt x="1943" y="13791"/>
                      <a:pt x="2200" y="14099"/>
                    </a:cubicBezTo>
                    <a:cubicBezTo>
                      <a:pt x="2455" y="14413"/>
                      <a:pt x="2772" y="14571"/>
                      <a:pt x="3148" y="14571"/>
                    </a:cubicBezTo>
                    <a:moveTo>
                      <a:pt x="5388" y="8105"/>
                    </a:moveTo>
                    <a:cubicBezTo>
                      <a:pt x="5762" y="8105"/>
                      <a:pt x="6086" y="7943"/>
                      <a:pt x="6352" y="7621"/>
                    </a:cubicBezTo>
                    <a:cubicBezTo>
                      <a:pt x="6621" y="7301"/>
                      <a:pt x="6756" y="6915"/>
                      <a:pt x="6756" y="6466"/>
                    </a:cubicBezTo>
                    <a:cubicBezTo>
                      <a:pt x="6756" y="6014"/>
                      <a:pt x="6621" y="5634"/>
                      <a:pt x="6352" y="5326"/>
                    </a:cubicBezTo>
                    <a:cubicBezTo>
                      <a:pt x="6086" y="5021"/>
                      <a:pt x="5762" y="4865"/>
                      <a:pt x="5388" y="4865"/>
                    </a:cubicBezTo>
                    <a:cubicBezTo>
                      <a:pt x="5028" y="4865"/>
                      <a:pt x="4713" y="5021"/>
                      <a:pt x="4447" y="5326"/>
                    </a:cubicBezTo>
                    <a:cubicBezTo>
                      <a:pt x="4178" y="5634"/>
                      <a:pt x="4043" y="6014"/>
                      <a:pt x="4043" y="6466"/>
                    </a:cubicBezTo>
                    <a:cubicBezTo>
                      <a:pt x="4043" y="6915"/>
                      <a:pt x="4178" y="7301"/>
                      <a:pt x="4447" y="7621"/>
                    </a:cubicBezTo>
                    <a:cubicBezTo>
                      <a:pt x="4713" y="7943"/>
                      <a:pt x="5028" y="8105"/>
                      <a:pt x="5388" y="8105"/>
                    </a:cubicBezTo>
                    <a:moveTo>
                      <a:pt x="11995" y="15052"/>
                    </a:moveTo>
                    <a:cubicBezTo>
                      <a:pt x="12026" y="14923"/>
                      <a:pt x="12084" y="14672"/>
                      <a:pt x="12172" y="14292"/>
                    </a:cubicBezTo>
                    <a:cubicBezTo>
                      <a:pt x="12261" y="13918"/>
                      <a:pt x="12364" y="13477"/>
                      <a:pt x="12482" y="12977"/>
                    </a:cubicBezTo>
                    <a:cubicBezTo>
                      <a:pt x="12599" y="12475"/>
                      <a:pt x="12727" y="11954"/>
                      <a:pt x="12861" y="11404"/>
                    </a:cubicBezTo>
                    <a:cubicBezTo>
                      <a:pt x="12996" y="10860"/>
                      <a:pt x="13113" y="10351"/>
                      <a:pt x="13212" y="9881"/>
                    </a:cubicBezTo>
                    <a:cubicBezTo>
                      <a:pt x="13312" y="9415"/>
                      <a:pt x="13399" y="9009"/>
                      <a:pt x="13471" y="8669"/>
                    </a:cubicBezTo>
                    <a:cubicBezTo>
                      <a:pt x="13543" y="8329"/>
                      <a:pt x="13579" y="8131"/>
                      <a:pt x="13579" y="8076"/>
                    </a:cubicBezTo>
                    <a:cubicBezTo>
                      <a:pt x="13579" y="7869"/>
                      <a:pt x="13512" y="7681"/>
                      <a:pt x="13379" y="7526"/>
                    </a:cubicBezTo>
                    <a:cubicBezTo>
                      <a:pt x="13245" y="7371"/>
                      <a:pt x="13089" y="7293"/>
                      <a:pt x="12914" y="7293"/>
                    </a:cubicBezTo>
                    <a:cubicBezTo>
                      <a:pt x="12760" y="7293"/>
                      <a:pt x="12624" y="7345"/>
                      <a:pt x="12506" y="7457"/>
                    </a:cubicBezTo>
                    <a:cubicBezTo>
                      <a:pt x="12386" y="7566"/>
                      <a:pt x="12304" y="7710"/>
                      <a:pt x="12259" y="7886"/>
                    </a:cubicBezTo>
                    <a:lnTo>
                      <a:pt x="10706" y="14598"/>
                    </a:lnTo>
                    <a:cubicBezTo>
                      <a:pt x="10408" y="14618"/>
                      <a:pt x="10125" y="14695"/>
                      <a:pt x="9856" y="14839"/>
                    </a:cubicBezTo>
                    <a:cubicBezTo>
                      <a:pt x="9590" y="14983"/>
                      <a:pt x="9357" y="15173"/>
                      <a:pt x="9163" y="15418"/>
                    </a:cubicBezTo>
                    <a:cubicBezTo>
                      <a:pt x="8966" y="15663"/>
                      <a:pt x="8812" y="15945"/>
                      <a:pt x="8702" y="16265"/>
                    </a:cubicBezTo>
                    <a:cubicBezTo>
                      <a:pt x="8591" y="16587"/>
                      <a:pt x="8536" y="16927"/>
                      <a:pt x="8536" y="17284"/>
                    </a:cubicBezTo>
                    <a:cubicBezTo>
                      <a:pt x="8536" y="18038"/>
                      <a:pt x="8755" y="18677"/>
                      <a:pt x="9196" y="19198"/>
                    </a:cubicBezTo>
                    <a:cubicBezTo>
                      <a:pt x="9638" y="19725"/>
                      <a:pt x="10171" y="19987"/>
                      <a:pt x="10799" y="19987"/>
                    </a:cubicBezTo>
                    <a:cubicBezTo>
                      <a:pt x="11428" y="19987"/>
                      <a:pt x="11961" y="19725"/>
                      <a:pt x="12403" y="19198"/>
                    </a:cubicBezTo>
                    <a:cubicBezTo>
                      <a:pt x="12842" y="18677"/>
                      <a:pt x="13063" y="18038"/>
                      <a:pt x="13063" y="17284"/>
                    </a:cubicBezTo>
                    <a:cubicBezTo>
                      <a:pt x="13063" y="16835"/>
                      <a:pt x="12962" y="16417"/>
                      <a:pt x="12763" y="16031"/>
                    </a:cubicBezTo>
                    <a:cubicBezTo>
                      <a:pt x="12564" y="15645"/>
                      <a:pt x="12307" y="15320"/>
                      <a:pt x="11995" y="15052"/>
                    </a:cubicBezTo>
                    <a:moveTo>
                      <a:pt x="10800" y="2176"/>
                    </a:moveTo>
                    <a:cubicBezTo>
                      <a:pt x="10425" y="2176"/>
                      <a:pt x="10106" y="2335"/>
                      <a:pt x="9847" y="2646"/>
                    </a:cubicBezTo>
                    <a:cubicBezTo>
                      <a:pt x="9585" y="2960"/>
                      <a:pt x="9456" y="3343"/>
                      <a:pt x="9456" y="3792"/>
                    </a:cubicBezTo>
                    <a:cubicBezTo>
                      <a:pt x="9456" y="4241"/>
                      <a:pt x="9585" y="4621"/>
                      <a:pt x="9847" y="4926"/>
                    </a:cubicBezTo>
                    <a:cubicBezTo>
                      <a:pt x="10106" y="5237"/>
                      <a:pt x="10425" y="5390"/>
                      <a:pt x="10800" y="5390"/>
                    </a:cubicBezTo>
                    <a:cubicBezTo>
                      <a:pt x="11174" y="5390"/>
                      <a:pt x="11493" y="5237"/>
                      <a:pt x="11752" y="4926"/>
                    </a:cubicBezTo>
                    <a:cubicBezTo>
                      <a:pt x="12014" y="4621"/>
                      <a:pt x="12144" y="4241"/>
                      <a:pt x="12144" y="3792"/>
                    </a:cubicBezTo>
                    <a:cubicBezTo>
                      <a:pt x="12144" y="3343"/>
                      <a:pt x="12014" y="2960"/>
                      <a:pt x="11752" y="2646"/>
                    </a:cubicBezTo>
                    <a:cubicBezTo>
                      <a:pt x="11493" y="2335"/>
                      <a:pt x="11174" y="2176"/>
                      <a:pt x="10800" y="2176"/>
                    </a:cubicBezTo>
                    <a:moveTo>
                      <a:pt x="14844" y="6466"/>
                    </a:moveTo>
                    <a:cubicBezTo>
                      <a:pt x="14844" y="6916"/>
                      <a:pt x="14978" y="7299"/>
                      <a:pt x="15247" y="7609"/>
                    </a:cubicBezTo>
                    <a:cubicBezTo>
                      <a:pt x="15513" y="7920"/>
                      <a:pt x="15835" y="8076"/>
                      <a:pt x="16212" y="8076"/>
                    </a:cubicBezTo>
                    <a:cubicBezTo>
                      <a:pt x="16586" y="8076"/>
                      <a:pt x="16903" y="7920"/>
                      <a:pt x="17164" y="7609"/>
                    </a:cubicBezTo>
                    <a:cubicBezTo>
                      <a:pt x="17426" y="7299"/>
                      <a:pt x="17555" y="6915"/>
                      <a:pt x="17555" y="6466"/>
                    </a:cubicBezTo>
                    <a:cubicBezTo>
                      <a:pt x="17555" y="6014"/>
                      <a:pt x="17426" y="5634"/>
                      <a:pt x="17164" y="5326"/>
                    </a:cubicBezTo>
                    <a:cubicBezTo>
                      <a:pt x="16903" y="5021"/>
                      <a:pt x="16586" y="4866"/>
                      <a:pt x="16212" y="4866"/>
                    </a:cubicBezTo>
                    <a:cubicBezTo>
                      <a:pt x="15835" y="4866"/>
                      <a:pt x="15513" y="5021"/>
                      <a:pt x="15247" y="5326"/>
                    </a:cubicBezTo>
                    <a:cubicBezTo>
                      <a:pt x="14978" y="5634"/>
                      <a:pt x="14844" y="6014"/>
                      <a:pt x="14844" y="6466"/>
                    </a:cubicBezTo>
                    <a:moveTo>
                      <a:pt x="18451" y="14571"/>
                    </a:moveTo>
                    <a:cubicBezTo>
                      <a:pt x="18828" y="14571"/>
                      <a:pt x="19142" y="14413"/>
                      <a:pt x="19399" y="14099"/>
                    </a:cubicBezTo>
                    <a:cubicBezTo>
                      <a:pt x="19656" y="13791"/>
                      <a:pt x="19785" y="13408"/>
                      <a:pt x="19785" y="12956"/>
                    </a:cubicBezTo>
                    <a:cubicBezTo>
                      <a:pt x="19785" y="12507"/>
                      <a:pt x="19655" y="12127"/>
                      <a:pt x="19399" y="11822"/>
                    </a:cubicBezTo>
                    <a:cubicBezTo>
                      <a:pt x="19142" y="11511"/>
                      <a:pt x="18828" y="11358"/>
                      <a:pt x="18451" y="11358"/>
                    </a:cubicBezTo>
                    <a:cubicBezTo>
                      <a:pt x="18076" y="11358"/>
                      <a:pt x="17757" y="11511"/>
                      <a:pt x="17498" y="11822"/>
                    </a:cubicBezTo>
                    <a:cubicBezTo>
                      <a:pt x="17236" y="12127"/>
                      <a:pt x="17107" y="12507"/>
                      <a:pt x="17107" y="12956"/>
                    </a:cubicBezTo>
                    <a:cubicBezTo>
                      <a:pt x="17107" y="13408"/>
                      <a:pt x="17236" y="13791"/>
                      <a:pt x="17498" y="14099"/>
                    </a:cubicBezTo>
                    <a:cubicBezTo>
                      <a:pt x="17757" y="14413"/>
                      <a:pt x="18076" y="14571"/>
                      <a:pt x="18451" y="14571"/>
                    </a:cubicBezTo>
                  </a:path>
                </a:pathLst>
              </a:custGeom>
              <a:solidFill>
                <a:schemeClr val="bg1"/>
              </a:solidFill>
              <a:ln>
                <a:noFill/>
              </a:ln>
              <a:effectLst/>
            </p:spPr>
            <p:txBody>
              <a:bodyPr lIns="101578" tIns="101578" rIns="101578" bIns="101578" anchor="ctr"/>
              <a:lstStyle/>
              <a:p>
                <a:pPr defTabSz="913765">
                  <a:defRPr/>
                </a:pPr>
                <a:endParaRPr lang="es-ES" sz="5800" dirty="0">
                  <a:effectLst>
                    <a:outerShdw blurRad="38100" dist="38100" dir="2700000" algn="tl">
                      <a:srgbClr val="000000"/>
                    </a:outerShdw>
                  </a:effectLst>
                  <a:latin typeface="全字库正楷体" panose="02010604000101010101" pitchFamily="2" charset="-122"/>
                  <a:ea typeface="全字库正楷体" panose="02010604000101010101" pitchFamily="2" charset="-122"/>
                  <a:cs typeface="全字库正楷体" panose="02010604000101010101" pitchFamily="2" charset="-122"/>
                  <a:sym typeface="Gill Sans" charset="0"/>
                </a:endParaRPr>
              </a:p>
            </p:txBody>
          </p:sp>
        </p:grpSp>
        <p:grpSp>
          <p:nvGrpSpPr>
            <p:cNvPr id="7" name="组合 6"/>
            <p:cNvGrpSpPr/>
            <p:nvPr/>
          </p:nvGrpSpPr>
          <p:grpSpPr>
            <a:xfrm>
              <a:off x="1765612" y="3016347"/>
              <a:ext cx="4449768" cy="1317469"/>
              <a:chOff x="1765612" y="3016347"/>
              <a:chExt cx="4449768" cy="1317469"/>
            </a:xfrm>
          </p:grpSpPr>
          <p:sp>
            <p:nvSpPr>
              <p:cNvPr id="8" name="矩形 7"/>
              <p:cNvSpPr/>
              <p:nvPr/>
            </p:nvSpPr>
            <p:spPr>
              <a:xfrm>
                <a:off x="1765612" y="3016347"/>
                <a:ext cx="309880" cy="398780"/>
              </a:xfrm>
              <a:prstGeom prst="rect">
                <a:avLst/>
              </a:prstGeom>
            </p:spPr>
            <p:txBody>
              <a:bodyPr wrap="square">
                <a:spAutoFit/>
              </a:bodyPr>
              <a:lstStyle/>
              <a:p>
                <a:pPr>
                  <a:buFontTx/>
                  <a:buNone/>
                </a:pPr>
                <a:endParaRPr lang="en-US" altLang="zh-CN" sz="2000" b="1"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sp>
            <p:nvSpPr>
              <p:cNvPr id="9" name="矩形 8"/>
              <p:cNvSpPr/>
              <p:nvPr/>
            </p:nvSpPr>
            <p:spPr>
              <a:xfrm>
                <a:off x="1766008" y="3165545"/>
                <a:ext cx="4449372" cy="1168271"/>
              </a:xfrm>
              <a:prstGeom prst="rect">
                <a:avLst/>
              </a:prstGeom>
            </p:spPr>
            <p:txBody>
              <a:bodyPr wrap="square">
                <a:spAutoFit/>
              </a:bodyPr>
              <a:lstStyle/>
              <a:p>
                <a:pPr algn="just"/>
                <a:r>
                  <a:rPr lang="zh-CN" altLang="en-US" sz="1400" dirty="0">
                    <a:latin typeface="全字库正楷体" panose="02010604000101010101" pitchFamily="2" charset="-122"/>
                    <a:ea typeface="全字库正楷体" panose="02010604000101010101" pitchFamily="2" charset="-122"/>
                    <a:cs typeface="全字库正楷体" panose="02010604000101010101" pitchFamily="2" charset="-122"/>
                  </a:rPr>
                  <a:t>目前国外还没有真正意义上的类似于这种的网上共享书城，由于网络盛行，在各个方面，实体书店的经营模式没有网上来的快，便捷，国外的很多网上书店都有很好的名声，诸如eBay，Depository等等网上书店都是供消费者买的，但他们的现状是营销，而我们的出发点在于传播我们的传统文化，所以国外的这种理念目前我是没有发现的，他们在学校里会体验到免费的书籍，免费的图书馆，但是他们的这种教育模式是竞争式教育，并非全然的自觉式教育。</a:t>
                </a:r>
                <a:endParaRPr lang="zh-CN" altLang="en-US" sz="1400" dirty="0">
                  <a:latin typeface="全字库正楷体" panose="02010604000101010101" pitchFamily="2" charset="-122"/>
                  <a:ea typeface="全字库正楷体" panose="02010604000101010101" pitchFamily="2" charset="-122"/>
                  <a:cs typeface="全字库正楷体" panose="02010604000101010101" pitchFamily="2" charset="-122"/>
                </a:endParaRPr>
              </a:p>
            </p:txBody>
          </p:sp>
        </p:grpSp>
      </p:gr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5825" y="130804"/>
            <a:ext cx="6284502" cy="4190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1000"/>
                                        <p:tgtEl>
                                          <p:spTgt spid="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10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heel(1)">
                                      <p:cBhvr>
                                        <p:cTn id="2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22276" y="2599223"/>
            <a:ext cx="1872924" cy="1200329"/>
          </a:xfrm>
          <a:prstGeom prst="rect">
            <a:avLst/>
          </a:prstGeom>
          <a:noFill/>
        </p:spPr>
        <p:txBody>
          <a:bodyPr wrap="square" rtlCol="0">
            <a:spAutoFit/>
          </a:bodyPr>
          <a:lstStyle/>
          <a:p>
            <a:pPr algn="r"/>
            <a:r>
              <a:rPr lang="en-US" altLang="zh-CN" sz="7200" dirty="0">
                <a:latin typeface="Agency FB" panose="020B0503020202020204" pitchFamily="34" charset="0"/>
                <a:ea typeface="华文新魏" panose="02010800040101010101" pitchFamily="2" charset="-122"/>
              </a:rPr>
              <a:t>0 3</a:t>
            </a:r>
            <a:endParaRPr lang="zh-CN" altLang="en-US" sz="7200" dirty="0">
              <a:latin typeface="Agency FB" panose="020B0503020202020204" pitchFamily="34" charset="0"/>
              <a:ea typeface="华文新魏" panose="02010800040101010101" pitchFamily="2" charset="-122"/>
            </a:endParaRPr>
          </a:p>
        </p:txBody>
      </p:sp>
      <p:sp>
        <p:nvSpPr>
          <p:cNvPr id="3" name="文本框 2"/>
          <p:cNvSpPr txBox="1"/>
          <p:nvPr/>
        </p:nvSpPr>
        <p:spPr>
          <a:xfrm>
            <a:off x="870165" y="3760138"/>
            <a:ext cx="6025035" cy="1076325"/>
          </a:xfrm>
          <a:prstGeom prst="rect">
            <a:avLst/>
          </a:prstGeom>
          <a:noFill/>
        </p:spPr>
        <p:txBody>
          <a:bodyPr wrap="square" rtlCol="0">
            <a:spAutoFit/>
          </a:bodyPr>
          <a:lstStyle/>
          <a:p>
            <a:pPr algn="r"/>
            <a:r>
              <a:rPr lang="en-US" altLang="zh-CN" sz="3200" dirty="0">
                <a:latin typeface="Agency FB" panose="020B0503020202020204" pitchFamily="34" charset="0"/>
                <a:ea typeface="汉仪小麦体简" panose="00020600040101010101" pitchFamily="18" charset="-122"/>
              </a:rPr>
              <a:t> </a:t>
            </a:r>
            <a:r>
              <a:rPr lang="en-US" altLang="zh-CN" sz="3200" dirty="0">
                <a:latin typeface="华文仿宋" panose="02010600040101010101" pitchFamily="2" charset="-122"/>
                <a:ea typeface="华文仿宋" panose="02010600040101010101" pitchFamily="2" charset="-122"/>
                <a:sym typeface="+mn-ea"/>
              </a:rPr>
              <a:t>本课题的研究内容</a:t>
            </a:r>
            <a:endParaRPr lang="en-US" altLang="zh-CN" sz="3200" dirty="0">
              <a:latin typeface="华文仿宋" panose="02010600040101010101" pitchFamily="2" charset="-122"/>
              <a:ea typeface="华文仿宋" panose="02010600040101010101" pitchFamily="2" charset="-122"/>
            </a:endParaRPr>
          </a:p>
          <a:p>
            <a:pPr algn="r"/>
            <a:endParaRPr lang="en-US" altLang="zh-CN" sz="3200" dirty="0">
              <a:latin typeface="Agency FB" panose="020B0503020202020204" pitchFamily="34" charset="0"/>
              <a:ea typeface="汉仪小麦体简" panose="00020600040101010101" pitchFamily="18" charset="-122"/>
            </a:endParaRPr>
          </a:p>
        </p:txBody>
      </p:sp>
      <p:sp>
        <p:nvSpPr>
          <p:cNvPr id="5" name="矩形 4"/>
          <p:cNvSpPr/>
          <p:nvPr/>
        </p:nvSpPr>
        <p:spPr>
          <a:xfrm>
            <a:off x="7005711" y="2757268"/>
            <a:ext cx="5186289" cy="19569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6403" y="1423664"/>
            <a:ext cx="2143125" cy="2101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楷体" panose="02010609060101010101" pitchFamily="49" charset="-122"/>
              <a:ea typeface="楷体" panose="02010609060101010101" pitchFamily="49" charset="-122"/>
            </a:endParaRPr>
          </a:p>
        </p:txBody>
      </p:sp>
      <p:sp>
        <p:nvSpPr>
          <p:cNvPr id="3" name="矩形 2"/>
          <p:cNvSpPr/>
          <p:nvPr/>
        </p:nvSpPr>
        <p:spPr>
          <a:xfrm>
            <a:off x="7146403" y="3483950"/>
            <a:ext cx="2143125" cy="21431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楷体" panose="02010609060101010101" pitchFamily="49" charset="-122"/>
              <a:ea typeface="楷体" panose="02010609060101010101" pitchFamily="49" charset="-122"/>
            </a:endParaRPr>
          </a:p>
        </p:txBody>
      </p:sp>
      <p:sp>
        <p:nvSpPr>
          <p:cNvPr id="4" name="矩形 3"/>
          <p:cNvSpPr/>
          <p:nvPr/>
        </p:nvSpPr>
        <p:spPr>
          <a:xfrm>
            <a:off x="9326995" y="807714"/>
            <a:ext cx="2162795" cy="2101390"/>
          </a:xfrm>
          <a:prstGeom prst="rect">
            <a:avLst/>
          </a:prstGeom>
          <a:solidFill>
            <a:srgbClr val="E8E7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楷体" panose="02010609060101010101" pitchFamily="49" charset="-122"/>
              <a:ea typeface="楷体" panose="02010609060101010101" pitchFamily="49" charset="-122"/>
            </a:endParaRPr>
          </a:p>
        </p:txBody>
      </p:sp>
      <p:sp>
        <p:nvSpPr>
          <p:cNvPr id="5" name="矩形 4"/>
          <p:cNvSpPr/>
          <p:nvPr/>
        </p:nvSpPr>
        <p:spPr>
          <a:xfrm>
            <a:off x="9346680" y="3483950"/>
            <a:ext cx="2143125" cy="21431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楷体" panose="02010609060101010101" pitchFamily="49" charset="-122"/>
                <a:ea typeface="楷体" panose="02010609060101010101" pitchFamily="49" charset="-122"/>
              </a:rPr>
              <a:t>本课题主要是针对社会的广大群众文化素质进行反思的一次研究，中国广大群众出现弊端的情况屡屡出现，我们应该防患于未然，进行文化普及</a:t>
            </a:r>
            <a:endParaRPr lang="zh-CN" altLang="en-US" sz="1400" dirty="0">
              <a:solidFill>
                <a:schemeClr val="tx1"/>
              </a:solidFill>
              <a:latin typeface="楷体" panose="02010609060101010101" pitchFamily="49" charset="-122"/>
              <a:ea typeface="楷体" panose="02010609060101010101" pitchFamily="49" charset="-122"/>
            </a:endParaRPr>
          </a:p>
        </p:txBody>
      </p:sp>
      <p:sp>
        <p:nvSpPr>
          <p:cNvPr id="6" name="任意多边形 12"/>
          <p:cNvSpPr>
            <a:spLocks noChangeAspect="1"/>
          </p:cNvSpPr>
          <p:nvPr/>
        </p:nvSpPr>
        <p:spPr>
          <a:xfrm>
            <a:off x="10278650" y="2450089"/>
            <a:ext cx="298233" cy="360000"/>
          </a:xfrm>
          <a:custGeom>
            <a:avLst/>
            <a:gdLst>
              <a:gd name="connsiteX0" fmla="*/ 483834 w 967669"/>
              <a:gd name="connsiteY0" fmla="*/ 124292 h 1168081"/>
              <a:gd name="connsiteX1" fmla="*/ 124291 w 967669"/>
              <a:gd name="connsiteY1" fmla="*/ 483835 h 1168081"/>
              <a:gd name="connsiteX2" fmla="*/ 483834 w 967669"/>
              <a:gd name="connsiteY2" fmla="*/ 843378 h 1168081"/>
              <a:gd name="connsiteX3" fmla="*/ 843377 w 967669"/>
              <a:gd name="connsiteY3" fmla="*/ 483835 h 1168081"/>
              <a:gd name="connsiteX4" fmla="*/ 483834 w 967669"/>
              <a:gd name="connsiteY4" fmla="*/ 124292 h 1168081"/>
              <a:gd name="connsiteX5" fmla="*/ 483835 w 967669"/>
              <a:gd name="connsiteY5" fmla="*/ 0 h 1168081"/>
              <a:gd name="connsiteX6" fmla="*/ 825958 w 967669"/>
              <a:gd name="connsiteY6" fmla="*/ 141712 h 1168081"/>
              <a:gd name="connsiteX7" fmla="*/ 825957 w 967669"/>
              <a:gd name="connsiteY7" fmla="*/ 141713 h 1168081"/>
              <a:gd name="connsiteX8" fmla="*/ 825957 w 967669"/>
              <a:gd name="connsiteY8" fmla="*/ 825959 h 1168081"/>
              <a:gd name="connsiteX9" fmla="*/ 483835 w 967669"/>
              <a:gd name="connsiteY9" fmla="*/ 1168081 h 1168081"/>
              <a:gd name="connsiteX10" fmla="*/ 141712 w 967669"/>
              <a:gd name="connsiteY10" fmla="*/ 825958 h 1168081"/>
              <a:gd name="connsiteX11" fmla="*/ 141712 w 967669"/>
              <a:gd name="connsiteY11" fmla="*/ 141712 h 1168081"/>
              <a:gd name="connsiteX12" fmla="*/ 483835 w 967669"/>
              <a:gd name="connsiteY12" fmla="*/ 0 h 116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7669" h="1168081">
                <a:moveTo>
                  <a:pt x="483834" y="124292"/>
                </a:moveTo>
                <a:cubicBezTo>
                  <a:pt x="285264" y="124292"/>
                  <a:pt x="124291" y="285265"/>
                  <a:pt x="124291" y="483835"/>
                </a:cubicBezTo>
                <a:cubicBezTo>
                  <a:pt x="124291" y="682405"/>
                  <a:pt x="285264" y="843378"/>
                  <a:pt x="483834" y="843378"/>
                </a:cubicBezTo>
                <a:cubicBezTo>
                  <a:pt x="682404" y="843378"/>
                  <a:pt x="843377" y="682405"/>
                  <a:pt x="843377" y="483835"/>
                </a:cubicBezTo>
                <a:cubicBezTo>
                  <a:pt x="843377" y="285265"/>
                  <a:pt x="682404" y="124292"/>
                  <a:pt x="483834" y="124292"/>
                </a:cubicBezTo>
                <a:close/>
                <a:moveTo>
                  <a:pt x="483835" y="0"/>
                </a:moveTo>
                <a:cubicBezTo>
                  <a:pt x="607659" y="0"/>
                  <a:pt x="731483" y="47237"/>
                  <a:pt x="825958" y="141712"/>
                </a:cubicBezTo>
                <a:lnTo>
                  <a:pt x="825957" y="141713"/>
                </a:lnTo>
                <a:cubicBezTo>
                  <a:pt x="1014907" y="330662"/>
                  <a:pt x="1014907" y="637009"/>
                  <a:pt x="825957" y="825959"/>
                </a:cubicBezTo>
                <a:lnTo>
                  <a:pt x="483835" y="1168081"/>
                </a:lnTo>
                <a:lnTo>
                  <a:pt x="141712" y="825958"/>
                </a:lnTo>
                <a:cubicBezTo>
                  <a:pt x="-47238" y="637008"/>
                  <a:pt x="-47238" y="330661"/>
                  <a:pt x="141712" y="141712"/>
                </a:cubicBezTo>
                <a:cubicBezTo>
                  <a:pt x="236187" y="47237"/>
                  <a:pt x="360011" y="0"/>
                  <a:pt x="4838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anose="02010609060101010101" pitchFamily="49" charset="-122"/>
              <a:ea typeface="楷体" panose="02010609060101010101" pitchFamily="49" charset="-122"/>
            </a:endParaRPr>
          </a:p>
        </p:txBody>
      </p:sp>
      <p:sp>
        <p:nvSpPr>
          <p:cNvPr id="7" name="任意多边形 13"/>
          <p:cNvSpPr>
            <a:spLocks noChangeAspect="1"/>
          </p:cNvSpPr>
          <p:nvPr/>
        </p:nvSpPr>
        <p:spPr>
          <a:xfrm>
            <a:off x="8037966" y="4897081"/>
            <a:ext cx="360000" cy="360000"/>
          </a:xfrm>
          <a:custGeom>
            <a:avLst/>
            <a:gdLst>
              <a:gd name="connsiteX0" fmla="*/ 3817270 w 6400799"/>
              <a:gd name="connsiteY0" fmla="*/ 3323047 h 6400800"/>
              <a:gd name="connsiteX1" fmla="*/ 5066529 w 6400799"/>
              <a:gd name="connsiteY1" fmla="*/ 4572306 h 6400800"/>
              <a:gd name="connsiteX2" fmla="*/ 5272152 w 6400799"/>
              <a:gd name="connsiteY2" fmla="*/ 4366683 h 6400800"/>
              <a:gd name="connsiteX3" fmla="*/ 5272152 w 6400799"/>
              <a:gd name="connsiteY3" fmla="*/ 5189175 h 6400800"/>
              <a:gd name="connsiteX4" fmla="*/ 4449659 w 6400799"/>
              <a:gd name="connsiteY4" fmla="*/ 5189176 h 6400800"/>
              <a:gd name="connsiteX5" fmla="*/ 4655282 w 6400799"/>
              <a:gd name="connsiteY5" fmla="*/ 4983553 h 6400800"/>
              <a:gd name="connsiteX6" fmla="*/ 3406023 w 6400799"/>
              <a:gd name="connsiteY6" fmla="*/ 3734293 h 6400800"/>
              <a:gd name="connsiteX7" fmla="*/ 2583528 w 6400799"/>
              <a:gd name="connsiteY7" fmla="*/ 3323047 h 6400800"/>
              <a:gd name="connsiteX8" fmla="*/ 2994775 w 6400799"/>
              <a:gd name="connsiteY8" fmla="*/ 3734293 h 6400800"/>
              <a:gd name="connsiteX9" fmla="*/ 1745516 w 6400799"/>
              <a:gd name="connsiteY9" fmla="*/ 4983553 h 6400800"/>
              <a:gd name="connsiteX10" fmla="*/ 1951139 w 6400799"/>
              <a:gd name="connsiteY10" fmla="*/ 5189176 h 6400800"/>
              <a:gd name="connsiteX11" fmla="*/ 1128646 w 6400799"/>
              <a:gd name="connsiteY11" fmla="*/ 5189175 h 6400800"/>
              <a:gd name="connsiteX12" fmla="*/ 1128646 w 6400799"/>
              <a:gd name="connsiteY12" fmla="*/ 4366683 h 6400800"/>
              <a:gd name="connsiteX13" fmla="*/ 1334269 w 6400799"/>
              <a:gd name="connsiteY13" fmla="*/ 4572306 h 6400800"/>
              <a:gd name="connsiteX14" fmla="*/ 4449660 w 6400799"/>
              <a:gd name="connsiteY14" fmla="*/ 1211625 h 6400800"/>
              <a:gd name="connsiteX15" fmla="*/ 5272153 w 6400799"/>
              <a:gd name="connsiteY15" fmla="*/ 1211626 h 6400800"/>
              <a:gd name="connsiteX16" fmla="*/ 5272153 w 6400799"/>
              <a:gd name="connsiteY16" fmla="*/ 2034118 h 6400800"/>
              <a:gd name="connsiteX17" fmla="*/ 5066530 w 6400799"/>
              <a:gd name="connsiteY17" fmla="*/ 1828495 h 6400800"/>
              <a:gd name="connsiteX18" fmla="*/ 3817271 w 6400799"/>
              <a:gd name="connsiteY18" fmla="*/ 3077754 h 6400800"/>
              <a:gd name="connsiteX19" fmla="*/ 3406024 w 6400799"/>
              <a:gd name="connsiteY19" fmla="*/ 2666508 h 6400800"/>
              <a:gd name="connsiteX20" fmla="*/ 4655283 w 6400799"/>
              <a:gd name="connsiteY20" fmla="*/ 1417248 h 6400800"/>
              <a:gd name="connsiteX21" fmla="*/ 1951140 w 6400799"/>
              <a:gd name="connsiteY21" fmla="*/ 1211625 h 6400800"/>
              <a:gd name="connsiteX22" fmla="*/ 1745517 w 6400799"/>
              <a:gd name="connsiteY22" fmla="*/ 1417248 h 6400800"/>
              <a:gd name="connsiteX23" fmla="*/ 2994776 w 6400799"/>
              <a:gd name="connsiteY23" fmla="*/ 2666507 h 6400800"/>
              <a:gd name="connsiteX24" fmla="*/ 2583529 w 6400799"/>
              <a:gd name="connsiteY24" fmla="*/ 3077754 h 6400800"/>
              <a:gd name="connsiteX25" fmla="*/ 1334270 w 6400799"/>
              <a:gd name="connsiteY25" fmla="*/ 1828495 h 6400800"/>
              <a:gd name="connsiteX26" fmla="*/ 1128647 w 6400799"/>
              <a:gd name="connsiteY26" fmla="*/ 2034118 h 6400800"/>
              <a:gd name="connsiteX27" fmla="*/ 1128647 w 6400799"/>
              <a:gd name="connsiteY27" fmla="*/ 1211626 h 6400800"/>
              <a:gd name="connsiteX28" fmla="*/ 1079141 w 6400799"/>
              <a:gd name="connsiteY28" fmla="*/ 428327 h 6400800"/>
              <a:gd name="connsiteX29" fmla="*/ 426570 w 6400799"/>
              <a:gd name="connsiteY29" fmla="*/ 1080899 h 6400800"/>
              <a:gd name="connsiteX30" fmla="*/ 426570 w 6400799"/>
              <a:gd name="connsiteY30" fmla="*/ 5323416 h 6400800"/>
              <a:gd name="connsiteX31" fmla="*/ 1079141 w 6400799"/>
              <a:gd name="connsiteY31" fmla="*/ 5975988 h 6400800"/>
              <a:gd name="connsiteX32" fmla="*/ 5321659 w 6400799"/>
              <a:gd name="connsiteY32" fmla="*/ 5975988 h 6400800"/>
              <a:gd name="connsiteX33" fmla="*/ 5974230 w 6400799"/>
              <a:gd name="connsiteY33" fmla="*/ 5323416 h 6400800"/>
              <a:gd name="connsiteX34" fmla="*/ 5974230 w 6400799"/>
              <a:gd name="connsiteY34" fmla="*/ 1080899 h 6400800"/>
              <a:gd name="connsiteX35" fmla="*/ 5321659 w 6400799"/>
              <a:gd name="connsiteY35" fmla="*/ 428327 h 6400800"/>
              <a:gd name="connsiteX36" fmla="*/ 752926 w 6400799"/>
              <a:gd name="connsiteY36" fmla="*/ 0 h 6400800"/>
              <a:gd name="connsiteX37" fmla="*/ 5647873 w 6400799"/>
              <a:gd name="connsiteY37" fmla="*/ 0 h 6400800"/>
              <a:gd name="connsiteX38" fmla="*/ 6400799 w 6400799"/>
              <a:gd name="connsiteY38" fmla="*/ 752926 h 6400800"/>
              <a:gd name="connsiteX39" fmla="*/ 6400799 w 6400799"/>
              <a:gd name="connsiteY39" fmla="*/ 5647874 h 6400800"/>
              <a:gd name="connsiteX40" fmla="*/ 5647873 w 6400799"/>
              <a:gd name="connsiteY40" fmla="*/ 6400800 h 6400800"/>
              <a:gd name="connsiteX41" fmla="*/ 752926 w 6400799"/>
              <a:gd name="connsiteY41" fmla="*/ 6400800 h 6400800"/>
              <a:gd name="connsiteX42" fmla="*/ 0 w 6400799"/>
              <a:gd name="connsiteY42" fmla="*/ 5647874 h 6400800"/>
              <a:gd name="connsiteX43" fmla="*/ 0 w 6400799"/>
              <a:gd name="connsiteY43" fmla="*/ 752926 h 6400800"/>
              <a:gd name="connsiteX44" fmla="*/ 752926 w 6400799"/>
              <a:gd name="connsiteY44"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400799" h="6400800">
                <a:moveTo>
                  <a:pt x="3817270" y="3323047"/>
                </a:moveTo>
                <a:lnTo>
                  <a:pt x="5066529" y="4572306"/>
                </a:lnTo>
                <a:lnTo>
                  <a:pt x="5272152" y="4366683"/>
                </a:lnTo>
                <a:lnTo>
                  <a:pt x="5272152" y="5189175"/>
                </a:lnTo>
                <a:lnTo>
                  <a:pt x="4449659" y="5189176"/>
                </a:lnTo>
                <a:lnTo>
                  <a:pt x="4655282" y="4983553"/>
                </a:lnTo>
                <a:lnTo>
                  <a:pt x="3406023" y="3734293"/>
                </a:lnTo>
                <a:close/>
                <a:moveTo>
                  <a:pt x="2583528" y="3323047"/>
                </a:moveTo>
                <a:lnTo>
                  <a:pt x="2994775" y="3734293"/>
                </a:lnTo>
                <a:lnTo>
                  <a:pt x="1745516" y="4983553"/>
                </a:lnTo>
                <a:lnTo>
                  <a:pt x="1951139" y="5189176"/>
                </a:lnTo>
                <a:lnTo>
                  <a:pt x="1128646" y="5189175"/>
                </a:lnTo>
                <a:lnTo>
                  <a:pt x="1128646" y="4366683"/>
                </a:lnTo>
                <a:lnTo>
                  <a:pt x="1334269" y="4572306"/>
                </a:lnTo>
                <a:close/>
                <a:moveTo>
                  <a:pt x="4449660" y="1211625"/>
                </a:moveTo>
                <a:lnTo>
                  <a:pt x="5272153" y="1211626"/>
                </a:lnTo>
                <a:lnTo>
                  <a:pt x="5272153" y="2034118"/>
                </a:lnTo>
                <a:lnTo>
                  <a:pt x="5066530" y="1828495"/>
                </a:lnTo>
                <a:lnTo>
                  <a:pt x="3817271" y="3077754"/>
                </a:lnTo>
                <a:lnTo>
                  <a:pt x="3406024" y="2666508"/>
                </a:lnTo>
                <a:lnTo>
                  <a:pt x="4655283" y="1417248"/>
                </a:lnTo>
                <a:close/>
                <a:moveTo>
                  <a:pt x="1951140" y="1211625"/>
                </a:moveTo>
                <a:lnTo>
                  <a:pt x="1745517" y="1417248"/>
                </a:lnTo>
                <a:lnTo>
                  <a:pt x="2994776" y="2666507"/>
                </a:lnTo>
                <a:lnTo>
                  <a:pt x="2583529" y="3077754"/>
                </a:lnTo>
                <a:lnTo>
                  <a:pt x="1334270" y="1828495"/>
                </a:lnTo>
                <a:lnTo>
                  <a:pt x="1128647" y="2034118"/>
                </a:lnTo>
                <a:lnTo>
                  <a:pt x="1128647" y="1211626"/>
                </a:lnTo>
                <a:close/>
                <a:moveTo>
                  <a:pt x="1079141" y="428327"/>
                </a:moveTo>
                <a:cubicBezTo>
                  <a:pt x="718736" y="428327"/>
                  <a:pt x="426570" y="720493"/>
                  <a:pt x="426570" y="1080899"/>
                </a:cubicBezTo>
                <a:lnTo>
                  <a:pt x="426570" y="5323416"/>
                </a:lnTo>
                <a:cubicBezTo>
                  <a:pt x="426570" y="5683822"/>
                  <a:pt x="718736" y="5975988"/>
                  <a:pt x="1079141" y="5975988"/>
                </a:cubicBezTo>
                <a:lnTo>
                  <a:pt x="5321659" y="5975988"/>
                </a:lnTo>
                <a:cubicBezTo>
                  <a:pt x="5682065" y="5975988"/>
                  <a:pt x="5974230" y="5683822"/>
                  <a:pt x="5974230" y="5323416"/>
                </a:cubicBezTo>
                <a:lnTo>
                  <a:pt x="5974230" y="1080899"/>
                </a:lnTo>
                <a:cubicBezTo>
                  <a:pt x="5974230" y="720493"/>
                  <a:pt x="5682065" y="428327"/>
                  <a:pt x="5321659" y="428327"/>
                </a:cubicBezTo>
                <a:close/>
                <a:moveTo>
                  <a:pt x="752926" y="0"/>
                </a:moveTo>
                <a:lnTo>
                  <a:pt x="5647873" y="0"/>
                </a:lnTo>
                <a:cubicBezTo>
                  <a:pt x="6063703" y="0"/>
                  <a:pt x="6400799" y="337096"/>
                  <a:pt x="6400799" y="752926"/>
                </a:cubicBezTo>
                <a:lnTo>
                  <a:pt x="6400799" y="5647874"/>
                </a:lnTo>
                <a:cubicBezTo>
                  <a:pt x="6400799" y="6063704"/>
                  <a:pt x="6063703" y="6400800"/>
                  <a:pt x="5647873" y="6400800"/>
                </a:cubicBezTo>
                <a:lnTo>
                  <a:pt x="752926" y="6400800"/>
                </a:lnTo>
                <a:cubicBezTo>
                  <a:pt x="337096" y="6400800"/>
                  <a:pt x="0" y="6063704"/>
                  <a:pt x="0" y="5647874"/>
                </a:cubicBezTo>
                <a:lnTo>
                  <a:pt x="0" y="752926"/>
                </a:lnTo>
                <a:cubicBezTo>
                  <a:pt x="0" y="337096"/>
                  <a:pt x="337096" y="0"/>
                  <a:pt x="75292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楷体" panose="02010609060101010101" pitchFamily="49" charset="-122"/>
              <a:ea typeface="楷体" panose="02010609060101010101" pitchFamily="49" charset="-122"/>
            </a:endParaRPr>
          </a:p>
        </p:txBody>
      </p:sp>
      <p:sp>
        <p:nvSpPr>
          <p:cNvPr id="9" name="矩形 8"/>
          <p:cNvSpPr/>
          <p:nvPr/>
        </p:nvSpPr>
        <p:spPr>
          <a:xfrm>
            <a:off x="7231176" y="4034469"/>
            <a:ext cx="1960880" cy="737235"/>
          </a:xfrm>
          <a:prstGeom prst="rect">
            <a:avLst/>
          </a:prstGeom>
        </p:spPr>
        <p:txBody>
          <a:bodyPr wrap="none">
            <a:spAutoFit/>
          </a:bodyPr>
          <a:lstStyle/>
          <a:p>
            <a:pPr algn="ctr" defTabSz="685800"/>
            <a:r>
              <a:rPr lang="en-US" altLang="zh-CN" sz="1400" dirty="0">
                <a:latin typeface="楷体" panose="02010609060101010101" pitchFamily="49" charset="-122"/>
                <a:ea typeface="楷体" panose="02010609060101010101" pitchFamily="49" charset="-122"/>
              </a:rPr>
              <a:t>Ja</a:t>
            </a:r>
            <a:r>
              <a:rPr lang="en-US" altLang="zh-CN" sz="1400" dirty="0">
                <a:latin typeface="楷体" panose="02010609060101010101" pitchFamily="49" charset="-122"/>
                <a:ea typeface="楷体" panose="02010609060101010101" pitchFamily="49" charset="-122"/>
              </a:rPr>
              <a:t>va作为后台开发语音</a:t>
            </a:r>
            <a:endParaRPr lang="en-US" altLang="zh-CN" sz="1400" dirty="0">
              <a:latin typeface="楷体" panose="02010609060101010101" pitchFamily="49" charset="-122"/>
              <a:ea typeface="楷体" panose="02010609060101010101" pitchFamily="49" charset="-122"/>
            </a:endParaRPr>
          </a:p>
          <a:p>
            <a:pPr algn="ctr" defTabSz="685800"/>
            <a:r>
              <a:rPr lang="en-US" altLang="zh-CN" sz="1400" dirty="0">
                <a:latin typeface="楷体" panose="02010609060101010101" pitchFamily="49" charset="-122"/>
                <a:ea typeface="楷体" panose="02010609060101010101" pitchFamily="49" charset="-122"/>
              </a:rPr>
              <a:t>mysql</a:t>
            </a:r>
            <a:r>
              <a:rPr lang="zh-CN" altLang="en-US" sz="1400" dirty="0">
                <a:latin typeface="楷体" panose="02010609060101010101" pitchFamily="49" charset="-122"/>
                <a:ea typeface="楷体" panose="02010609060101010101" pitchFamily="49" charset="-122"/>
              </a:rPr>
              <a:t>来设计数据库</a:t>
            </a:r>
            <a:endParaRPr lang="zh-CN" altLang="en-US" sz="1400" dirty="0">
              <a:latin typeface="楷体" panose="02010609060101010101" pitchFamily="49" charset="-122"/>
              <a:ea typeface="楷体" panose="02010609060101010101" pitchFamily="49" charset="-122"/>
            </a:endParaRPr>
          </a:p>
          <a:p>
            <a:pPr algn="ctr" defTabSz="685800"/>
            <a:r>
              <a:rPr lang="zh-CN" altLang="en-US" sz="1400" dirty="0">
                <a:latin typeface="楷体" panose="02010609060101010101" pitchFamily="49" charset="-122"/>
                <a:ea typeface="楷体" panose="02010609060101010101" pitchFamily="49" charset="-122"/>
              </a:rPr>
              <a:t>微信开发者工具</a:t>
            </a:r>
            <a:endParaRPr lang="zh-CN" altLang="en-US" sz="1400" dirty="0">
              <a:latin typeface="楷体" panose="02010609060101010101" pitchFamily="49" charset="-122"/>
              <a:ea typeface="楷体" panose="02010609060101010101" pitchFamily="49" charset="-122"/>
            </a:endParaRPr>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4030" y="1423664"/>
            <a:ext cx="6284502" cy="4190525"/>
          </a:xfrm>
          <a:prstGeom prst="rect">
            <a:avLst/>
          </a:prstGeom>
        </p:spPr>
      </p:pic>
      <p:sp>
        <p:nvSpPr>
          <p:cNvPr id="13" name="文本框 22"/>
          <p:cNvSpPr txBox="1">
            <a:spLocks noChangeArrowheads="1"/>
          </p:cNvSpPr>
          <p:nvPr/>
        </p:nvSpPr>
        <p:spPr bwMode="auto">
          <a:xfrm>
            <a:off x="2087692" y="3199218"/>
            <a:ext cx="4584436" cy="460375"/>
          </a:xfrm>
          <a:prstGeom prst="rect">
            <a:avLst/>
          </a:prstGeom>
          <a:noFill/>
          <a:ln>
            <a:noFill/>
          </a:ln>
        </p:spPr>
        <p:txBody>
          <a:bodyPr wrap="square">
            <a:spAutoFit/>
          </a:bodyPr>
          <a:lstStyle>
            <a:lvl1pPr/>
            <a:lvl2pPr marL="742950" indent="-285750"/>
            <a:lvl3pPr/>
            <a:lvl4pPr/>
            <a:lvl5pPr/>
            <a:lvl6pPr/>
            <a:lvl7pPr/>
            <a:lvl8pPr/>
            <a:lvl9pPr/>
          </a:lstStyle>
          <a:p>
            <a:r>
              <a:rPr lang="zh-CN" altLang="en-US" sz="2400" b="1" dirty="0">
                <a:latin typeface="Castellar" panose="020A0402060406010301" pitchFamily="18" charset="0"/>
                <a:ea typeface="微软雅黑" panose="020B0503020204020204" pitchFamily="34" charset="-122"/>
              </a:rPr>
              <a:t>课题主要研究内容</a:t>
            </a:r>
            <a:endParaRPr lang="zh-CN" altLang="en-US" sz="2400" b="1" dirty="0">
              <a:latin typeface="Castellar" panose="020A0402060406010301" pitchFamily="18" charset="0"/>
              <a:ea typeface="微软雅黑" panose="020B0503020204020204" pitchFamily="34" charset="-122"/>
            </a:endParaRPr>
          </a:p>
        </p:txBody>
      </p:sp>
      <p:sp>
        <p:nvSpPr>
          <p:cNvPr id="15" name="矩形 14"/>
          <p:cNvSpPr/>
          <p:nvPr/>
        </p:nvSpPr>
        <p:spPr>
          <a:xfrm>
            <a:off x="9625129" y="1142153"/>
            <a:ext cx="1605280" cy="953135"/>
          </a:xfrm>
          <a:prstGeom prst="rect">
            <a:avLst/>
          </a:prstGeom>
        </p:spPr>
        <p:txBody>
          <a:bodyPr wrap="none">
            <a:spAutoFit/>
          </a:bodyPr>
          <a:p>
            <a:pPr algn="ctr" defTabSz="685800"/>
            <a:r>
              <a:rPr lang="en-US" altLang="zh-CN" sz="1400" dirty="0">
                <a:latin typeface="楷体" panose="02010609060101010101" pitchFamily="49" charset="-122"/>
                <a:ea typeface="楷体" panose="02010609060101010101" pitchFamily="49" charset="-122"/>
              </a:rPr>
              <a:t>利用微信小程序</a:t>
            </a:r>
            <a:endParaRPr lang="en-US" altLang="zh-CN" sz="1400" dirty="0">
              <a:latin typeface="楷体" panose="02010609060101010101" pitchFamily="49" charset="-122"/>
              <a:ea typeface="楷体" panose="02010609060101010101" pitchFamily="49" charset="-122"/>
            </a:endParaRPr>
          </a:p>
          <a:p>
            <a:pPr algn="ctr" defTabSz="685800"/>
            <a:r>
              <a:rPr lang="en-US" altLang="zh-CN" sz="1400" dirty="0">
                <a:latin typeface="楷体" panose="02010609060101010101" pitchFamily="49" charset="-122"/>
                <a:ea typeface="楷体" panose="02010609060101010101" pitchFamily="49" charset="-122"/>
              </a:rPr>
              <a:t>的三层架构，</a:t>
            </a:r>
            <a:endParaRPr lang="en-US" altLang="zh-CN" sz="1400" dirty="0">
              <a:latin typeface="楷体" panose="02010609060101010101" pitchFamily="49" charset="-122"/>
              <a:ea typeface="楷体" panose="02010609060101010101" pitchFamily="49" charset="-122"/>
            </a:endParaRPr>
          </a:p>
          <a:p>
            <a:pPr algn="ctr" defTabSz="685800"/>
            <a:r>
              <a:rPr lang="en-US" altLang="zh-CN" sz="1400" dirty="0">
                <a:latin typeface="楷体" panose="02010609060101010101" pitchFamily="49" charset="-122"/>
                <a:ea typeface="楷体" panose="02010609060101010101" pitchFamily="49" charset="-122"/>
              </a:rPr>
              <a:t>视图层、逻辑层和</a:t>
            </a:r>
            <a:endParaRPr lang="en-US" altLang="zh-CN" sz="1400" dirty="0">
              <a:latin typeface="楷体" panose="02010609060101010101" pitchFamily="49" charset="-122"/>
              <a:ea typeface="楷体" panose="02010609060101010101" pitchFamily="49" charset="-122"/>
            </a:endParaRPr>
          </a:p>
          <a:p>
            <a:pPr algn="ctr" defTabSz="685800"/>
            <a:r>
              <a:rPr lang="en-US" altLang="zh-CN" sz="1400" dirty="0">
                <a:latin typeface="楷体" panose="02010609060101010101" pitchFamily="49" charset="-122"/>
                <a:ea typeface="楷体" panose="02010609060101010101" pitchFamily="49" charset="-122"/>
              </a:rPr>
              <a:t>数据层。</a:t>
            </a:r>
            <a:endParaRPr lang="en-US" altLang="zh-CN" sz="1400" dirty="0">
              <a:latin typeface="楷体" panose="02010609060101010101" pitchFamily="49" charset="-122"/>
              <a:ea typeface="楷体" panose="02010609060101010101" pitchFamily="49" charset="-122"/>
            </a:endParaRPr>
          </a:p>
        </p:txBody>
      </p:sp>
      <p:sp>
        <p:nvSpPr>
          <p:cNvPr id="16" name="矩形 15"/>
          <p:cNvSpPr/>
          <p:nvPr/>
        </p:nvSpPr>
        <p:spPr>
          <a:xfrm>
            <a:off x="7118579" y="807753"/>
            <a:ext cx="2186391" cy="2676525"/>
          </a:xfrm>
          <a:prstGeom prst="rect">
            <a:avLst/>
          </a:prstGeom>
          <a:solidFill>
            <a:schemeClr val="accent5"/>
          </a:solidFill>
          <a:ln>
            <a:solidFill>
              <a:schemeClr val="tx2"/>
            </a:solidFill>
          </a:ln>
        </p:spPr>
        <p:txBody>
          <a:bodyPr wrap="square">
            <a:spAutoFit/>
          </a:bodyPr>
          <a:p>
            <a:pPr algn="ctr"/>
            <a:r>
              <a:rPr lang="en-US" altLang="zh-CN" sz="1400" dirty="0">
                <a:latin typeface="楷体" panose="02010609060101010101" pitchFamily="49" charset="-122"/>
                <a:ea typeface="楷体" panose="02010609060101010101" pitchFamily="49" charset="-122"/>
              </a:rPr>
              <a:t>在前端方面，通过三大主页的设计，文章社区、共享社区、个人信息三大页面，完成前端所需要基本页面，还有美化工作，运用以前学习的HTML和CSS来进行wxml和wxss的开发工作，还有一些基础的配置文件，丰富页面的整体内容，同时还有全局配置和局部配置相互协调，促使前端工作的顺利进行。</a:t>
            </a:r>
            <a:endParaRPr lang="en-US" altLang="zh-CN" sz="14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par>
                                <p:cTn id="43" presetID="2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down)">
                                      <p:cBhvr>
                                        <p:cTn id="45" dur="1000"/>
                                        <p:tgtEl>
                                          <p:spTgt spid="13"/>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bldLvl="0" animBg="1"/>
      <p:bldP spid="5" grpId="0" bldLvl="0" animBg="1"/>
      <p:bldP spid="6" grpId="0" bldLvl="0" animBg="1"/>
      <p:bldP spid="7" grpId="0" animBg="1"/>
      <p:bldP spid="9" grpId="0"/>
      <p:bldP spid="13" grpId="0"/>
      <p:bldP spid="15" grpId="0"/>
      <p:bldP spid="16" grpId="0" bldLvl="0" animBg="1"/>
    </p:bldLst>
  </p:timing>
</p:sld>
</file>

<file path=ppt/tags/tag1.xml><?xml version="1.0" encoding="utf-8"?>
<p:tagLst xmlns:p="http://schemas.openxmlformats.org/presentationml/2006/main">
  <p:tag name="ISPRING_ULTRA_SCORM_COURSE_ID" val="162439EE-9426-4544-9452-80F6AABD591B"/>
  <p:tag name="ISPRING_SCORM_RATE_SLIDES" val="1"/>
  <p:tag name="ISPRINGONLINEFOLDERID" val="0"/>
  <p:tag name="ISPRINGONLINEFOLDERPATH" val="内容列表"/>
  <p:tag name="ISPRINGCLOUDFOLDERID" val="0"/>
  <p:tag name="ISPRINGCLOUDFOLDERPATH" val="资源库"/>
  <p:tag name="ISPRING_PLAYERS_CUSTOMIZATION" val="UEsDBBQAAgAIABBkjEs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QZIxLh0F6iu0DAAACEQAAJwAAAHVuaXZlcnNhbC9mbGFzaF9wdWJsaXNoaW5nX3NldHRpbmdzLnhtbNVY727aSBD/zlOsfOrH4qSXXFJkiKLEKKgEOOzctTqdosUe8F7Wu653DaWf7mn6YH2Sm/UCgUJa0x6nnFAEnp35zf8Zb7yLDyknU8gVk6LpHNePHAIikjETk6ZzF7ZfnjtEaSpiyqWApiOkQy5aNS8rRpypJACtkVURhBGqkemmk2idNVx3NpvVmcpycyp5oRFf1SOZulkOCoSG3M04neOXnmegnAVCBQD8S6VYiLVqNUI8i3Qr44IDYTFaLphxivI2pypxXMs2otHDJJeFiK8klznJJ6Om89P5pfkseSzUNUtBmJioFhINWTdoHDNjBeUB+wgkATZJ0NyzE4fMWKyTpvPqxKAgt7uNUmJb16lBuZIYA6EX8CloGlNN7aPVp+GDVkuCJcVzQVMWhXhCjP9N5zq8D7qda/++1w/94P4mvO1aG/YQCv234R5CYSfs+vvwV4W/eTfwh91O78192O93w87gUQojuhEQz92MmIeRlUUewSpgnk6KdCQo41ijX4RRgcYq5zSfQCjbDJM4plyBQ/7KYPJrQTnTc2yGI2yGB4DsUmUQ6aFJW9PReQHOI5wFRMMwl6uSOH29Komz8w3XXav90a2dVnpUaxolWDxIK03z3HXSkm0sxYZr5pmMJI9XDkE6grhHU1hrieCBiTZyHjtkjEng6Oplzih3CNPoerQSVsVIaabL1muvcxLEwhkB5DbYCkWU0FxtRHwVdVP4UeuPntSg/rShsKSnWH+XBY/JXBaEswcgWhJMc5HirwTIejORcS7TkortroniDI2bMphBfFFF0TtUkRYoibMl46CthvcF+0hGMJY54gKd4iRCOlMWv74XcEaVegSlSxtf2Bbp9K79ty+MgzSeUhHtCY61AWmmD4JP50RIvZTDcES0UFAmJWZxeVbFt/r3p0GxtOA2zf92MtagD5iSw2jZJzHftKCy2oROy0Y0zVVCYwsyTInFxIMIJwsTBVQFjKggUvA5oRFOb2XaespkoZBiG9hCq++30MoTJsqnCU5B1JjHkFeCPDp+9fPJ6S9n568bdffz359eflVosdcGnBp1drFdPbk4q0l9sT6/IfSVJbol25Z5ago13lK6+8VgscC2R7znmtWzexOVC/M5LqLAvxxe3ZChH9x1w6BRpRh6EvtORwmW09i8RlaR6d+FmA6/Cutg6P9WyQzMS6V28INKcP1KfrypwjW0C3qwtpwrmYADfWIHFI50zlKGVfm/aM+nOuXHO/s/6c4fek+0rX2g7gSaRwlm9GBV8Oyn3yHD+5wiZp9WN7uNq5zn7rw0m5OUCZZiHM16X920W6cnR3g53HlUqyHa5v8tWrV/AFBLAwQUAAIACAAQZIxLg6bowbQCAABTCgAAIQAAAHVuaXZlcnNhbC9mbGFzaF9za2luX3NldHRpbmdzLnhtbJVWbU/bMBD+vl9Rdd8Jey2TTCUonYTEBhqI705yTaw6dmQ7Zf338yux26TNekKq757Hd763guSWsOWH2QwVnHLxDEoRVkmjCboZKa/neacUZxcFZwqYumBcNJjOlx9/2g/KLPIci+9ATOVscAG9m4X9TKF4H98WRsYIBW9azPYPvOIXOS62leAdK8+GVu9bEJSwrUZe/lis1qMOKJHqXkGTxLS+MjKN0gqQEkxI39dGzrIozoEGT5f2M5HTuzr9+gPajkiiLO3mk5ExWosrSJN8dWNkHM/07WlVFkZOExT8VRr65bORUSjFexDp5XdfjYwyeNu1/9MjreCVSWjKOV3Edw7luNTjZ6K6NHKWYB5kHJ2tgk+PfetdBPJf47lHZlwFp08mrwcLwRQ9p7BUogOUhZOzyZq/PXZKz0ewx5oe86RjfsKdjFG9rsf9gTfCygjkFT3ildOugZULNwKm+h6/Wt3aTbHcYCo99l0XBShg55VRhL2yR/7WWT1CRsoe+UxJCY+M7o/ghxbHCRW+xb6Wp5OvrcCwPoZ8hVOwGk8PZm5l5NorAqbhJSylCeeFNGCqhjKrcyFlRzEhhnekwopw9svg8r19jETZgcE32nBbIUUUhaFuszHqHR3Xy57TZvTWtBvdb0L/OHeeKb3Cr+dYKVzUjf5NkvOZ5+kZ0YmZZ8MMsyQ1HMQ92/CIY32PkRostiBeOKdT3TCuQE69nrvRGoOjLMoByoazjPwlQ+lnXZODWOuqEQhtk+ocriZVTfWfeiXwBmVKGDE6pqr1dQyT966MFL4FAIuiDj3rDs7SdFQRCjsIkx8p7IPHXoak7tGxdrtRD7BRccN5zaSO9Iui75QYlxoGCK86rmGGs0zoeoVzaZ+WDH7YwdHVyVoO28w0XwxyCt9MydXafpxErTT/TP4DUEsDBBQAAgAIABBkjEuyWIUAwgMAABMQAAAmAAAAdW5pdmVyc2FsL2h0bWxfcHVibGlzaGluZ19zZXR0aW5ncy54bWzVV+FuGjkQ/s9TWHvqz7JJL21StBBFyUZBpcDB5q7VqYrMemDdeO092wulv+5p7sHuSW6MgYSSpEub9O6EIrLjmW9mvpnxsNHxp1yQKWjDlWwG+/W9gIBMFeNy0gwuk/PnRwExlkpGhZLQDKQKyHGrFhXlSHCTDcFaVDUEYaRpFLYZZNYWjTCczWZ1bgrtTpUoLeKbeqrysNBgQFrQYSHoHL/svAATLBEqAOBfruTSrFWrERJ5pLeKlQIIZxi55C4pKi5sLoLQa41oej3RqpTsVAmliZ6MmsFPRyfus9LxSGc8B+koMS0UOrFtUMa4C4KKIf8MJAM+yTDaw4OAzDizWTN4ceBQUDvcRllg+8ypQzlVSIG0S/gcLGXUUv/o/Vn4ZM1K4EVsLmnO0wRPiEu/GZwlV8NO+yy+6vaSeHh1kbzt+Bh2MErid8kORkk76cS76FeFv3jfjweddvfNVdLrdZJ2/8YKGd0gJAo3GYuQWVXqFNaERTYr85GkXGCLfkGjAYtNLqieQKLOORZxTIWBgHwsYPJLSQW3c5yFPZyFa4DixBSQ2oErWzOwuoTgBs4DYmBYy3VLvHy9bonDo43UQ+/9Jq07o4yotTTNsHlQtggtCm+LVmpjJTdSc89kpARbJzRGlgXmcqI5FQHhFnNL16fWMWDPuUD+ne1+fSztVnJpRrXZ4HDNo2vltPV7V1kwH3xyXnSf6m+qFIzMVUkEvwZiFcHClTn+lwG5PR5krFW+kApqLDGCMyBTDjNgx1UcvUcXeYmWeFkUAqz38EfJP5MRjJVGXKBTvFpQzo3Hr+8EXFBjbkDpKsZnvunb3bP43TOXIGVTKtMdwbHakBf2SfDpnEhlV3ZIR0pLA4uiMM4WZ1Vyq397GQzPS+HL/NjFuAX9hCV5Gi+7FOarEVR2m9HpYhDdcC2gcQQ5lsRj4kGKNwOXJVQFTKkkSoo5oSnex8aN9ZSr0qDED7CHNt8eobcnXC6eJrjp0aNmoCtB7u2/+Png5avDo9eNevj3n389f9Bouan6gjp3flWd3rsKq1l9sRC/YvTAWtyyPVc6d43KtpzeveqXK2n7io9CtxDu3i2LFfhjVsswPhmcXpBBPLzsJMNGlfJ2FU6STTNskLH7qVfFpneZIMFxFdX+IP61UhjIdKUGj4eV4HqV8nhTRWvgV27/1rqtFAJe0RN/5eAlLXjOsc/+FwN3X+9//6z+kHl7+Lecn8bHmjegOs2wRk9W13//hnpUwv5LHPin9RvSxitRFN758llD+eaLfKv2D1BLAwQUAAIACAAQZIxLZ+0Z25YBAAAdBgAAHwAAAHVuaXZlcnNhbC9odG1sX3NraW5fc2V0dGluZ3MuanONlMtuwjAQRfd8ReRuK0SftN2hQqVKLCqVXdWFE4YQ4diW7aSkiH9vxrxixyl4NvHVyR3PWONNL6oXSUj0Em3st91/uHurAWpGFXDt6qxDz1EnmmVzmGU5sIwD8ZDy8OtR3p6IkDHh1jSuPtFWN/yICNAyoKmApgNaGdB+AtoatQVluin+OoXti9oV1OhyXBgjeD8R3AA3fS5UTi1Drt7satbnwaIEdQZd0AQc06FdXeTJ8WGI0eQSkUvKq6lIRT+mySpVouDzrvzLSoKq73u1AwbPw9eJY8cybd4N5H7iyRNGNykVaA37vI8TjCDMaAys4Tuw6x/UMW4X5NFlpjNzoEc3GE1a0hRaXXoaYbgYr71a3RxitDkDa7Mj7m4xHILRClTLanyP4YBCFvKCC5RKpNiRFtru+RFlgs4znu5TDzCCHB4Wbbu6dyrUHn9MnBES3ggtAxOZd70bF0y9CQ6u9rJOQzPPQiIPiSIkypBYHkXnPMZ/SHD/FRFqDE2Wef0+1E9j3QiqVqBmQrC6gO9zR/Vz9bZ/UEsDBBQAAgAIABBkj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BBkjEsM0rasbgAAAG4AAAAcAAAAdW5pdmVyc2FsL2xvY2FsX3NldHRpbmdzLnhtbLOxr8jNUShLLSrOzM+zVTLUM1BSSM1Lzk/JzEu3VQoNcdO1UFIoLknMS0nMyc9LtVXKy1dSsLfjssnJT07MCU4tKQEqLFYoyEmsTC0KSc0FMkpS/RJzgSqftq542bxCQVfhyf51z6bsVNK34wI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BkjEs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EWSMS4MmbeOJEQAAIiAAABcAAAB1bml2ZXJzYWwvdW5pdmVyc2FsLnBuZ+1ZfVySZ9vGvntaM9d6NVNZ9T5ze+c0a+oMlUzTWvMrW1am1Mh80kQNAb+AVtvsQ+XZKi0VqCy/lcgUu1GsbLBCoVJEpVsqUhQUQgREQN5ba++77a/393v/9Q9+HNfNdXNfx3Wdx3meB5yLDA9d+Q/Hf8BgsJW7dgbvgcEWBsJgC6qXLYGuZFNdT0NvNtg9odthDQKnUWiwKDEwDJrBpKwwH1kMjZen7TyAhcE+7Jh92fBSq47CYHDWruDAvZnx42DYBbfEtbxX2qtmGAnGOr0ifWP/uZFvFi/e8c9g+48Wr/9sEW5NVHD66uBNKy5/tsxu+SK7i2FffXJl7CPZinrDI9esCgGoBrEVJrJ/micWqAEqatiAUgxukT9IckzlGIcVohhUXJt5gu8Tn6vZAYOdurClpGK6YmuiizrkKco6LcYfgS7ujmnbwg1b1DYzrRzPh5YsvgHIPz09SDKN4yGWp5KjLdprARvFYYtgsBZvEdJ2ZoqHbF5tA4M1hOmEZzALYLD7TR9BnLd9bAdNCbabh/NwHs7DeTgP5+E8nIfzcB7Ow3n4/4dZb3tjU+shk7bn7Ccw2Cfnl0Hu68b/DT4JtJvkrkutoxH1/aLoCP+m7NfnXPfRjZ2JfUHjjQOEJttkFN405eT+Cp+z17QE1pKrvRdOoKV/rpB7IGc0FMNWeE1W8lVmLgEsvkGawdJsVc6BjDb9gGIFamq7qeNO+0BxUwSbSPymOJMNijg2MHfpF4zWk5c9BGJjZEosq6uxRO4ofKb0BhNMhibCIn9t55Zx299fJdHxpulL7jo8QswxPqOQMspLmyfvCYkY3QTfA5lhZJAtSpFPu7FrndSiIsBLBEbzK1tyJkFqHUtEsr1SOHFJnKyBOkyjp1Q6o2fFdnOH2IMNStXGyv28ZiNn4jLjxAsBuotRQ3v95vVTQo7F6f6nuhujnxc+NikQUmM4G2wsqYzVO/ak5CjsuYbCa8lunaH1+uMsRsTonlQWdqx069VcqWmQgP2+PwyVPcbkuQB1C2rcGatVEz/Y5r4cVp4MEJTrib9FjGsjSBMX1T9H/sRt+fJJXsDk9SabWL5IfLB5eF23ghR1JKqba9DeoaoCTp7HnShhNDc1tKv4XsR41V6B5cOTcQb3iCTSh4cvZtu8euxKP0GpTX6eYqqLHS7pScl9Yn9BX3hNlfc6E+QE3MJQi29IaEGiXWhqfq94a/XY8FXR8gzC6YMMs9CVhotjH4Lzai0BS3e0rdjzKlrqEXT9NAtTO815iHtxbOMNbi6O7KD+YN/eTvVAq9WiTg1K2k+A+2Y4N62UmcK0Im+KSXtvw4j7YODgEBiPXHp7V9vFAecIcYVEf4DV2VQtAST6oLPXcm5IxJU99do9GRJslYZ5Pa78VvgN+ep+XOvqDILC+8Agfs0KHW5tpc6SWVyxPSF452+PrlTmm4IWcyfiqNOGCgkeJL55iusx4JCgt/TsdeOdaISc7RJUXx5r6BTa1EW3f/Hcebe4SjIz91Te79EW0r+XAa4AFGPgVo8dLH+eo+tN8O6BtucB7R9Jq1erNZiFcjGI33i6KDASIn0j35iXTgXNkg1o6El9uLGt0ma62gHUZH4IAongZvnT+pzeL7HQ4Ic8UWh5g9FwqgggblIW3QvRMVswJsM/T6vOYVD0PSzB7mcpQiZ3+XGflGa/5VTRudQw+22EWva4S8IinBgV/FQF4IRAguB6rKEu9hg49cCW9FTQfgED3u9oMNraZLz71n26xPts4m1bu4yIDCjkAVz8eUxOoVf4TvbxIOKj46Dfmm06tgOoPp0Wr/ul2ddPLl1ew+eFDj4xIwIbS8i5ZXX5UnE1n4tbWUpy/Vf3e0rlhdfURHVOrT0qN10nR1qNL1dbMWAj5ip2pNdfWTTK9bTZC+AWsvytZu24BtsFWGbXcsyj9e12Nhyv27lhJFY63auYvbOAPjNZ6eP6q3YSyDX+5+ai6iz+fk50d7JRY8n177gSL6Uoa121OG2nVdXJd35//Kv4TOVdNBQDdXEbqlT2ypnJNOp+CmonvMi1six0XH7+h3RJT4rn9soN5Zji8z12NRvPK5Rnf8q6CtB83f/LbzihaP1mCR7ue9QZ1/5Cnpi1125SxyATdcXt5iFrqAkhe8p7OMcnpdfi5gXwd7NUUDycPPRQa3MIwFpvcU01Envo4+R9hh/QMzeGqSGRhpu+ITsEVxghbTVfe8RGuHklce4c75k8SMpFooSbKsQG2fRgrrYrdqnIT2hWY/KzPhSNK6MVvVlnh/pwA57AuO8+amThRT6uCL7Dkct7WdQcB6+MNgEBmH0hk/nH17igD7aZNrszDq9lPVt201OaKyk4XM1XKivuV0na2K1OQCEgsNvHNruVbh/bD2r2K9IndGKU1foLBzByXODFHvGiC4e86t2lGQ+fz4ZgY3h9orHPP5aQNTp7ZAcKs12q5QBmMA6nXDKI7aR3NGgf3zLueKt5OBVJQeNoLX4N8qxjukyfBrTxyn4FkDQAaLvDAKKnsqi/glQ0wDXe0Wzpxfe0s9qWR5oYHBTnaqQ4tlgsm2jtfL7e9P3Xw4Yzqq9Oc1d3Z96pK2hgeA3DqqO0nfze8BrmiyjZxPRWVEBvE4YniPjVS+jQbgLVA1kAGdIBI6I6Vr6+CC0+zhtpXvp1uyrTTca8zZ1gEvbBL5aG+nPwP0Caai4jU7PdGPJfPYePy6Sy5Mo5VeQPNHsWeVSN18b6vC2cjvu3qqVfBHhuPxzgeqgw+1sJ3l83tb+bh342wTzcunbTAjQcnLmC45/Yws3ltPrJaXBtcXmFWJZdYGQyTldx++Cl3Ar5L3FO06ZAwn8E8qmepiEPctaWlI+xBUO5/HVHs4wnlxauO+FrPZlNbG/t8EidxFyNVup1n+OUfo9Ojm0ddwD1MLnYmSL7qdZReyGEikMbM8H6HG8h++5xN3lpO35O0kn58oYsac85wfX1PfXrMpN1z3d7NPE6A5I65VfWILUJsrI0UlnN4bVqEiWz2hMlfJ555Cip+FZRfRTFVtvKVugfQ9RLPZNM3AQ+VhUnIPM2N4G6Pp8NaWtz0FbMACGvyhTCivC+17jMEZFofBNTRGhx5FMbWwOLij0YhBeH+cbibqWJOZOe50wQDBUEzLQ58em6Ve+qQN7+wrhK53KJy0szIEtvZUdHXCkNn+CtQKF7Vn/vH05gkPBK2pdyeoojOtvQ1D0ba1sW/KsqJjg5ln8dfkHZu7JsmPFAtJ/GKiAkKkxDvqOb4m/D5Ze9vKnWAkLo8Mu1D5pyX/R9x4o4Bm6WdKJPaL9muUgAP3h84hjP03oSXsQkR6Sr/GrnONgFWk2keGsLBygXQNHUIz7g7ICmBeHmcp3L9754Kj4fk3NKqyzkeTb7q7rgtrXM0cvCOXEf6XboZjOoczicanZy3HYr1ietBHvVUZe5V05KeBTWlhbVzfM9QpUWaB8O+cmyAU86pZBA4coenP0R27b7xZeNYQUDvdP9SSbFTzXp7n6C68nZPooJIxAyJboiPVDSZWKVkvIx9BMnE+2+UrBMU4+mlj34TPbHZgsJwGbM7SEzf1RnaQnk4vIRD1sa8fyyg38N+sSLSMtoRG0q2STxWTpR5157HNx8vwPa/PwhtGpPGLzdDRHig5qT8VrvAs8208Ac7v/OfwmumADl4Urf4gM+XA8dBfvQbpOXouz24GI6RZaeRV0nGCZkhfjNtgshBJfWWgy9E0horo5CGvpUAwJNi/8soYIsBH/it9tGdJoXkeadr6v7X0oYs6P2i6NNHVznlEsaB22u7Lvf0s98IPv5YMB6saCeWUb2bePAfX5vKdSoPYGE8Pq/Zu/u6vvVpn7XAM05UUz7tEjkw9EUxLqQzRoRL0DPLM16tOoEpBW0G93cu9bVxgsYvTUn6r6vuJOq9wK315m/c13CJ+QVWV0goqn1tMzX5/RX+kMLjNRrQ1mvJ8rSyhLd4dqkE4hf4Or8Hg1y8AMHJu7se6KezeiyZA/hdYK/lYp0j0PPEKuOjElTTBgUTjqif/wppPIE0ua6Ao9yBzlC3NIhCnfSiqqy5MpSuTOh94hbNGEy3TmhLvFbhrqYMLVZtcyLm4C+apz+GRdxDNLhX4TvZrGoySiiIpoOLKdmnzogH62kc65WDtcnAMoFg8+cKbrMGDQY6lzERSh0TaXxc6ng5zC0r9T8TkWNXZmkas+8SOI4rfsbFuZlvQgr9Be7bDFVRVHQ4N3n1NWFPOYQKk+S4d9hLnzeQClVZpiO9s7GKNNZi/D10p+7pqluKCEUtg8ZNfegwrkODOh/E76xau8aAaIlJOb8Rgy3CvHS7P0mEtGGf2PWo6v7qvnFIYsKRnVEcJvOkuuMC3Xg5/N74xIPDP5u+jtBEcKfbhlLlLwd7Wlt+pYQdx8BxajfM9F+ztTdvbwBB1Bmnut+ug8EpHZ2c9t54vC5uuo+TNwnJOvUGr++LimU8HiQVRC5+LBrouQpEK8dT83HK+yWeCm+jqfZujNyWhfuRZedcamRwGcLdFInUmtuacu/lrUub6u13hJtupGP1TFBvv19gV0gjj6i53kTXAIn33VwtkwndjgihOXfOE3ZoERjsG/GXm+EG39XuCKNjxWGdqu//XAe0vyqi+dygEG7AsgS4FAtHY7xFv8U6YyWBbdzCikIwtzR9Fa79jEHMdN/dAcNw6tKQn1SoYNxTm3VcLm8iymKNznR+Rke+cVbqxl8Hjqe2C5oPbTjQUtrjif5famJRopPknsqrysmNAuszT42SfQeA9+ezdX1aB+0nBiTos+kVZm2g66AhVnwP33on1icWapDbMO+vLT1M7KuFgVWqYu7oR7Gg8GZ+s2j2bX/BRk8h2ThePwAQMbsudi3rMBR9w3KGd0xdWjKAdeKE2/JUNKgZWwefKyuEI24e8w1qaYqYqMTmAv1qIay19YVQDDIgdZ6iG0fn3kdtGevCjQEv8tQt6DkpNdQyOZhkdQ3TSE6O7QLG+ctjE6lk6Y64KR/BbgHEZ4LU0DNHYoq00mxpkvja8SVbz+eW/b9xT/1i/2izU68keHx3pUv9GONwmae0Eup75h1IXOGjdR3+S8teCPPJWds34tLqpv33OSml0uRfQKeRUydxMYSWsfKES6JusLdbS2byH4NIRZ2gOK2MhT551bZXrmgKsSHDB3UkYgA49GcD+JqMXAoHTR8Z/FqCUIu8fmLzdiyOvAqcJGEURYWEzN4Mt+5/SoLmjtyaLDERT+QzHDWmQKLKyRLZ1tC3ZMvGHdNh+EbRmgjcwJp/RjUdwKUDlGiuti1C9fvR6F0xDWrbtIls+FFSD8ZpYR2QYuFKXvUP2bwnnspmsmQRSigkWeM+L8bgrqZHpwhz46kuYBqzXl4SOpRKYaHVCEv+9P3Y33/WGePvJ6NnriEN37Loi/se+Ne2GW69s5H+Q6h3wzaZdgzfrx170LMDOSAJQlS87BP+z3fV7EhAm+4ZSQ0RmqdMUhWn1CxZr2tLfUtVlIJFSB9Zj/vHjJpjzju/XIlTibrUpCgQ2wC8cIkGqY/OX3EuvSuYNDu0h4JYdQ93sjukaSIiVqjkEzSTckoLGZ3NWTnVcApQ4+8QQgRF98TJgKz5lhO+uV1lGQod6RE+Eyo2fAMWuM44Q4bH8Mwx70ebxZysnSimFSSz8hu1PSedf4d3RFI4paIrlh+hngx7BAte/0rR2EUwR8O9GInByqwrTvvEhZdng4UaJ4cLmGThtS/YlhB+rAdYRZSJPGDKo77wpFklGmgi/djUglswSklNkVeZaLZ3kq1Bnx4/pMWIS1Hda/USr85k6F/V25hsDer/vbryKWl1ikecmD57N/XFdPyB5CXEeI3zP4zXT2T9ZZuNVdSl8FgaSk1ZJe6GZ/WddCNh9gKmqOP3V4Zyjodg9gIzb1VO7hWBi6r0ajJ1hydXpLKWmEDzStRlCrKDNwkHWpdKv/QhWckBPQU2K4d4cEN2w+f/m9QSwMEFAACAAgAEWSMSwR8V/xKAAAAagAAABsAAAB1bml2ZXJzYWwvdW5pdmVyc2FsLnBuZy54bWyzsa/IzVEoSy0qzszPs1Uy1DNQsrfj5bIpKEoty0wtV6gAihnpGUCAkkIlKrc8M6Ukw1bJwsASIZaRmpmeUWKrZGZgDhfUBxoJAFBLAQIAABQAAgAIABBkjEsVDq0oZAQAAAcRAAAdAAAAAAAAAAEAAAAAAAAAAAB1bml2ZXJzYWwvY29tbW9uX21lc3NhZ2VzLmxuZ1BLAQIAABQAAgAIABBkjEuHQXqK7QMAAAIRAAAnAAAAAAAAAAEAAAAAAJ8EAAB1bml2ZXJzYWwvZmxhc2hfcHVibGlzaGluZ19zZXR0aW5ncy54bWxQSwECAAAUAAIACAAQZIxLg6bowbQCAABTCgAAIQAAAAAAAAABAAAAAADRCAAAdW5pdmVyc2FsL2ZsYXNoX3NraW5fc2V0dGluZ3MueG1sUEsBAgAAFAACAAgAEGSMS7JYhQDCAwAAExAAACYAAAAAAAAAAQAAAAAAxAsAAHVuaXZlcnNhbC9odG1sX3B1Ymxpc2hpbmdfc2V0dGluZ3MueG1sUEsBAgAAFAACAAgAEGSMS2ftGduWAQAAHQYAAB8AAAAAAAAAAQAAAAAAyg8AAHVuaXZlcnNhbC9odG1sX3NraW5fc2V0dGluZ3MuanNQSwECAAAUAAIACAAQZIxLPTwv0cEAAADlAQAAGgAAAAAAAAABAAAAAACdEQAAdW5pdmVyc2FsL2kxOG5fcHJlc2V0cy54bWxQSwECAAAUAAIACAAQZIxLDNK2rG4AAABuAAAAHAAAAAAAAAABAAAAAACWEgAAdW5pdmVyc2FsL2xvY2FsX3NldHRpbmdzLnhtbFBLAQIAABQAAgAIAESUV0cjtE77+wIAALAIAAAUAAAAAAAAAAEAAAAAAD4TAAB1bml2ZXJzYWwvcGxheWVyLnhtbFBLAQIAABQAAgAIABBkjEs129mtaAEAAPMCAAApAAAAAAAAAAEAAAAAAGsWAAB1bml2ZXJzYWwvc2tpbl9jdXN0b21pemF0aW9uX3NldHRpbmdzLnhtbFBLAQIAABQAAgAIABFkjEuDJm3jiREAACIgAAAXAAAAAAAAAAAAAAAAABoYAAB1bml2ZXJzYWwvdW5pdmVyc2FsLnBuZ1BLAQIAABQAAgAIABFkjEsEfFf8SgAAAGoAAAAbAAAAAAAAAAEAAAAAANgpAAB1bml2ZXJzYWwvdW5pdmVyc2FsLnBuZy54bWxQSwUGAAAAAAsACwBJAwAAWyoAAAAA"/>
  <p:tag name="ISPRING_PRESENTATION_TITLE" val="演示文稿32"/>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1592</Words>
  <Application>WPS 演示</Application>
  <PresentationFormat>宽屏</PresentationFormat>
  <Paragraphs>112</Paragraphs>
  <Slides>14</Slides>
  <Notes>20</Notes>
  <HiddenSlides>0</HiddenSlides>
  <MMClips>1</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14</vt:i4>
      </vt:variant>
    </vt:vector>
  </HeadingPairs>
  <TitlesOfParts>
    <vt:vector size="37" baseType="lpstr">
      <vt:lpstr>Arial</vt:lpstr>
      <vt:lpstr>宋体</vt:lpstr>
      <vt:lpstr>Wingdings</vt:lpstr>
      <vt:lpstr>汉仪良品线简</vt:lpstr>
      <vt:lpstr>全字库正楷体</vt:lpstr>
      <vt:lpstr>华文仿宋</vt:lpstr>
      <vt:lpstr>方正兰亭黑_GBK</vt:lpstr>
      <vt:lpstr>黑体</vt:lpstr>
      <vt:lpstr>Agency FB</vt:lpstr>
      <vt:lpstr>华文新魏</vt:lpstr>
      <vt:lpstr>汉仪小麦体简</vt:lpstr>
      <vt:lpstr>Oswald</vt:lpstr>
      <vt:lpstr>NumberOnly</vt:lpstr>
      <vt:lpstr>Gill Sans</vt:lpstr>
      <vt:lpstr>楷体</vt:lpstr>
      <vt:lpstr>Castellar</vt:lpstr>
      <vt:lpstr>微软雅黑</vt:lpstr>
      <vt:lpstr>等线</vt:lpstr>
      <vt:lpstr>等线 Light</vt:lpstr>
      <vt:lpstr>Calibri</vt:lpstr>
      <vt:lpstr>Gill Sans MT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演示文稿32</dc:title>
  <dc:creator>Administrator</dc:creator>
  <cp:lastModifiedBy>剡夷·呼春雨</cp:lastModifiedBy>
  <cp:revision>28</cp:revision>
  <dcterms:created xsi:type="dcterms:W3CDTF">2017-10-17T05:38:00Z</dcterms:created>
  <dcterms:modified xsi:type="dcterms:W3CDTF">2021-05-08T05:15:43Z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714AD405D05E44A4B30CDD5B341DC6E4</vt:lpwstr>
  </property>
</Properties>
</file>