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64" r:id="rId4"/>
    <p:sldId id="265" r:id="rId5"/>
    <p:sldId id="259" r:id="rId6"/>
    <p:sldId id="266" r:id="rId7"/>
    <p:sldId id="272" r:id="rId8"/>
    <p:sldId id="285" r:id="rId9"/>
    <p:sldId id="257" r:id="rId10"/>
    <p:sldId id="273" r:id="rId11"/>
    <p:sldId id="274" r:id="rId12"/>
    <p:sldId id="275" r:id="rId13"/>
    <p:sldId id="276" r:id="rId14"/>
    <p:sldId id="277" r:id="rId15"/>
    <p:sldId id="283" r:id="rId16"/>
    <p:sldId id="270" r:id="rId17"/>
    <p:sldId id="282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423E97-8C37-437E-AACE-1884056F9265}" v="71" dt="2023-06-26T11:13:10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1786" autoAdjust="0"/>
  </p:normalViewPr>
  <p:slideViewPr>
    <p:cSldViewPr snapToGrid="0">
      <p:cViewPr>
        <p:scale>
          <a:sx n="100" d="100"/>
          <a:sy n="100" d="100"/>
        </p:scale>
        <p:origin x="1026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ked arish" userId="dc8fcb67072d2c49" providerId="LiveId" clId="{E4423E97-8C37-437E-AACE-1884056F9265}"/>
    <pc:docChg chg="undo custSel addSld delSld modSld sldOrd">
      <pc:chgData name="shaked arish" userId="dc8fcb67072d2c49" providerId="LiveId" clId="{E4423E97-8C37-437E-AACE-1884056F9265}" dt="2023-06-26T12:45:18.925" v="835" actId="20577"/>
      <pc:docMkLst>
        <pc:docMk/>
      </pc:docMkLst>
      <pc:sldChg chg="addSp delSp modSp mod">
        <pc:chgData name="shaked arish" userId="dc8fcb67072d2c49" providerId="LiveId" clId="{E4423E97-8C37-437E-AACE-1884056F9265}" dt="2023-06-25T23:42:55.315" v="373" actId="1076"/>
        <pc:sldMkLst>
          <pc:docMk/>
          <pc:sldMk cId="1498117232" sldId="256"/>
        </pc:sldMkLst>
        <pc:spChg chg="add del mod">
          <ac:chgData name="shaked arish" userId="dc8fcb67072d2c49" providerId="LiveId" clId="{E4423E97-8C37-437E-AACE-1884056F9265}" dt="2023-06-25T23:42:47.518" v="371" actId="26606"/>
          <ac:spMkLst>
            <pc:docMk/>
            <pc:sldMk cId="1498117232" sldId="256"/>
            <ac:spMk id="4" creationId="{72F4FD5F-E055-3D87-9E2B-714F0D2E2AFD}"/>
          </ac:spMkLst>
        </pc:spChg>
        <pc:graphicFrameChg chg="add del">
          <ac:chgData name="shaked arish" userId="dc8fcb67072d2c49" providerId="LiveId" clId="{E4423E97-8C37-437E-AACE-1884056F9265}" dt="2023-06-25T23:42:47.518" v="371" actId="26606"/>
          <ac:graphicFrameMkLst>
            <pc:docMk/>
            <pc:sldMk cId="1498117232" sldId="256"/>
            <ac:graphicFrameMk id="21" creationId="{3361C4B1-B3CF-A834-B906-5819F2A54312}"/>
          </ac:graphicFrameMkLst>
        </pc:graphicFrameChg>
        <pc:picChg chg="mod">
          <ac:chgData name="shaked arish" userId="dc8fcb67072d2c49" providerId="LiveId" clId="{E4423E97-8C37-437E-AACE-1884056F9265}" dt="2023-06-25T23:42:55.315" v="373" actId="1076"/>
          <ac:picMkLst>
            <pc:docMk/>
            <pc:sldMk cId="1498117232" sldId="256"/>
            <ac:picMk id="8" creationId="{637AE3EF-8C0E-B319-B679-70933B444B3F}"/>
          </ac:picMkLst>
        </pc:picChg>
      </pc:sldChg>
      <pc:sldChg chg="modSp mod">
        <pc:chgData name="shaked arish" userId="dc8fcb67072d2c49" providerId="LiveId" clId="{E4423E97-8C37-437E-AACE-1884056F9265}" dt="2023-06-25T23:36:53.144" v="343" actId="2711"/>
        <pc:sldMkLst>
          <pc:docMk/>
          <pc:sldMk cId="3573161572" sldId="257"/>
        </pc:sldMkLst>
        <pc:spChg chg="mod">
          <ac:chgData name="shaked arish" userId="dc8fcb67072d2c49" providerId="LiveId" clId="{E4423E97-8C37-437E-AACE-1884056F9265}" dt="2023-06-25T23:36:53.144" v="343" actId="2711"/>
          <ac:spMkLst>
            <pc:docMk/>
            <pc:sldMk cId="3573161572" sldId="257"/>
            <ac:spMk id="3" creationId="{9DFBFFA9-8AD4-3BA5-E673-413F48846231}"/>
          </ac:spMkLst>
        </pc:spChg>
      </pc:sldChg>
      <pc:sldChg chg="modSp mod">
        <pc:chgData name="shaked arish" userId="dc8fcb67072d2c49" providerId="LiveId" clId="{E4423E97-8C37-437E-AACE-1884056F9265}" dt="2023-06-25T23:35:13.944" v="331" actId="2711"/>
        <pc:sldMkLst>
          <pc:docMk/>
          <pc:sldMk cId="552047850" sldId="258"/>
        </pc:sldMkLst>
        <pc:spChg chg="mod">
          <ac:chgData name="shaked arish" userId="dc8fcb67072d2c49" providerId="LiveId" clId="{E4423E97-8C37-437E-AACE-1884056F9265}" dt="2023-06-25T23:35:13.944" v="331" actId="2711"/>
          <ac:spMkLst>
            <pc:docMk/>
            <pc:sldMk cId="552047850" sldId="258"/>
            <ac:spMk id="2" creationId="{B5240E6C-0690-55AA-8C1D-26316D6472B5}"/>
          </ac:spMkLst>
        </pc:spChg>
      </pc:sldChg>
      <pc:sldChg chg="modSp mod modNotesTx">
        <pc:chgData name="shaked arish" userId="dc8fcb67072d2c49" providerId="LiveId" clId="{E4423E97-8C37-437E-AACE-1884056F9265}" dt="2023-06-26T11:59:55.276" v="797" actId="20577"/>
        <pc:sldMkLst>
          <pc:docMk/>
          <pc:sldMk cId="568183313" sldId="259"/>
        </pc:sldMkLst>
        <pc:spChg chg="mod">
          <ac:chgData name="shaked arish" userId="dc8fcb67072d2c49" providerId="LiveId" clId="{E4423E97-8C37-437E-AACE-1884056F9265}" dt="2023-06-25T23:36:17.128" v="337" actId="2711"/>
          <ac:spMkLst>
            <pc:docMk/>
            <pc:sldMk cId="568183313" sldId="259"/>
            <ac:spMk id="3" creationId="{251CDC13-2897-814A-760A-E881E462B9F4}"/>
          </ac:spMkLst>
        </pc:spChg>
        <pc:spChg chg="mod">
          <ac:chgData name="shaked arish" userId="dc8fcb67072d2c49" providerId="LiveId" clId="{E4423E97-8C37-437E-AACE-1884056F9265}" dt="2023-06-25T23:36:20.572" v="338" actId="2711"/>
          <ac:spMkLst>
            <pc:docMk/>
            <pc:sldMk cId="568183313" sldId="259"/>
            <ac:spMk id="4" creationId="{CAE9191A-459B-6B22-DF4C-6C9B090E5BE0}"/>
          </ac:spMkLst>
        </pc:spChg>
        <pc:spChg chg="mod">
          <ac:chgData name="shaked arish" userId="dc8fcb67072d2c49" providerId="LiveId" clId="{E4423E97-8C37-437E-AACE-1884056F9265}" dt="2023-06-25T23:36:23.509" v="339" actId="2711"/>
          <ac:spMkLst>
            <pc:docMk/>
            <pc:sldMk cId="568183313" sldId="259"/>
            <ac:spMk id="29" creationId="{B7BBB160-D134-83D9-B8CC-0E636AD85F6C}"/>
          </ac:spMkLst>
        </pc:spChg>
      </pc:sldChg>
      <pc:sldChg chg="modSp mod modNotesTx">
        <pc:chgData name="shaked arish" userId="dc8fcb67072d2c49" providerId="LiveId" clId="{E4423E97-8C37-437E-AACE-1884056F9265}" dt="2023-06-26T12:45:18.925" v="835" actId="20577"/>
        <pc:sldMkLst>
          <pc:docMk/>
          <pc:sldMk cId="550161841" sldId="264"/>
        </pc:sldMkLst>
        <pc:spChg chg="mod">
          <ac:chgData name="shaked arish" userId="dc8fcb67072d2c49" providerId="LiveId" clId="{E4423E97-8C37-437E-AACE-1884056F9265}" dt="2023-06-25T23:35:13.137" v="330" actId="2711"/>
          <ac:spMkLst>
            <pc:docMk/>
            <pc:sldMk cId="550161841" sldId="264"/>
            <ac:spMk id="2" creationId="{B5240E6C-0690-55AA-8C1D-26316D6472B5}"/>
          </ac:spMkLst>
        </pc:spChg>
        <pc:spChg chg="mod">
          <ac:chgData name="shaked arish" userId="dc8fcb67072d2c49" providerId="LiveId" clId="{E4423E97-8C37-437E-AACE-1884056F9265}" dt="2023-06-25T23:41:22.358" v="366" actId="20577"/>
          <ac:spMkLst>
            <pc:docMk/>
            <pc:sldMk cId="550161841" sldId="264"/>
            <ac:spMk id="3" creationId="{FF0B491B-9904-0F32-6D39-28C319F782AB}"/>
          </ac:spMkLst>
        </pc:spChg>
      </pc:sldChg>
      <pc:sldChg chg="modSp mod modNotesTx">
        <pc:chgData name="shaked arish" userId="dc8fcb67072d2c49" providerId="LiveId" clId="{E4423E97-8C37-437E-AACE-1884056F9265}" dt="2023-06-26T10:52:00.184" v="720" actId="20577"/>
        <pc:sldMkLst>
          <pc:docMk/>
          <pc:sldMk cId="1243759196" sldId="265"/>
        </pc:sldMkLst>
        <pc:spChg chg="mod">
          <ac:chgData name="shaked arish" userId="dc8fcb67072d2c49" providerId="LiveId" clId="{E4423E97-8C37-437E-AACE-1884056F9265}" dt="2023-06-25T23:35:11.794" v="328" actId="2711"/>
          <ac:spMkLst>
            <pc:docMk/>
            <pc:sldMk cId="1243759196" sldId="265"/>
            <ac:spMk id="3" creationId="{FF0B491B-9904-0F32-6D39-28C319F782AB}"/>
          </ac:spMkLst>
        </pc:spChg>
      </pc:sldChg>
      <pc:sldChg chg="addSp delSp modSp mod">
        <pc:chgData name="shaked arish" userId="dc8fcb67072d2c49" providerId="LiveId" clId="{E4423E97-8C37-437E-AACE-1884056F9265}" dt="2023-06-25T23:36:38.606" v="341" actId="14100"/>
        <pc:sldMkLst>
          <pc:docMk/>
          <pc:sldMk cId="3262287943" sldId="266"/>
        </pc:sldMkLst>
        <pc:spChg chg="mod">
          <ac:chgData name="shaked arish" userId="dc8fcb67072d2c49" providerId="LiveId" clId="{E4423E97-8C37-437E-AACE-1884056F9265}" dt="2023-06-25T23:07:58.824" v="11" actId="26606"/>
          <ac:spMkLst>
            <pc:docMk/>
            <pc:sldMk cId="3262287943" sldId="266"/>
            <ac:spMk id="2" creationId="{AD1F2697-C313-3CF3-4726-12F70A65AE48}"/>
          </ac:spMkLst>
        </pc:spChg>
        <pc:spChg chg="mod">
          <ac:chgData name="shaked arish" userId="dc8fcb67072d2c49" providerId="LiveId" clId="{E4423E97-8C37-437E-AACE-1884056F9265}" dt="2023-06-25T23:36:38.606" v="341" actId="14100"/>
          <ac:spMkLst>
            <pc:docMk/>
            <pc:sldMk cId="3262287943" sldId="266"/>
            <ac:spMk id="3" creationId="{9DFBFFA9-8AD4-3BA5-E673-413F48846231}"/>
          </ac:spMkLst>
        </pc:spChg>
        <pc:spChg chg="add del">
          <ac:chgData name="shaked arish" userId="dc8fcb67072d2c49" providerId="LiveId" clId="{E4423E97-8C37-437E-AACE-1884056F9265}" dt="2023-06-25T23:07:58.824" v="11" actId="26606"/>
          <ac:spMkLst>
            <pc:docMk/>
            <pc:sldMk cId="3262287943" sldId="266"/>
            <ac:spMk id="18" creationId="{EE9F5D7F-1BBC-4096-ADA7-AA9C9E4D2868}"/>
          </ac:spMkLst>
        </pc:spChg>
        <pc:spChg chg="add del">
          <ac:chgData name="shaked arish" userId="dc8fcb67072d2c49" providerId="LiveId" clId="{E4423E97-8C37-437E-AACE-1884056F9265}" dt="2023-06-25T23:07:58.824" v="11" actId="26606"/>
          <ac:spMkLst>
            <pc:docMk/>
            <pc:sldMk cId="3262287943" sldId="266"/>
            <ac:spMk id="19" creationId="{06D370DD-716B-4528-B475-331F84CEA5A1}"/>
          </ac:spMkLst>
        </pc:spChg>
        <pc:spChg chg="add del">
          <ac:chgData name="shaked arish" userId="dc8fcb67072d2c49" providerId="LiveId" clId="{E4423E97-8C37-437E-AACE-1884056F9265}" dt="2023-06-25T23:07:58.824" v="11" actId="26606"/>
          <ac:spMkLst>
            <pc:docMk/>
            <pc:sldMk cId="3262287943" sldId="266"/>
            <ac:spMk id="20" creationId="{E79D076F-656A-4CD9-83AD-AF8F4B28CA49}"/>
          </ac:spMkLst>
        </pc:spChg>
        <pc:spChg chg="add del">
          <ac:chgData name="shaked arish" userId="dc8fcb67072d2c49" providerId="LiveId" clId="{E4423E97-8C37-437E-AACE-1884056F9265}" dt="2023-06-25T23:07:58.824" v="11" actId="26606"/>
          <ac:spMkLst>
            <pc:docMk/>
            <pc:sldMk cId="3262287943" sldId="266"/>
            <ac:spMk id="22" creationId="{681577AD-DA5F-48B3-8FB9-5199BA9EE681}"/>
          </ac:spMkLst>
        </pc:spChg>
        <pc:spChg chg="add del">
          <ac:chgData name="shaked arish" userId="dc8fcb67072d2c49" providerId="LiveId" clId="{E4423E97-8C37-437E-AACE-1884056F9265}" dt="2023-06-25T23:07:20.055" v="4" actId="26606"/>
          <ac:spMkLst>
            <pc:docMk/>
            <pc:sldMk cId="3262287943" sldId="266"/>
            <ac:spMk id="25" creationId="{EE9F5D7F-1BBC-4096-ADA7-AA9C9E4D2868}"/>
          </ac:spMkLst>
        </pc:spChg>
        <pc:spChg chg="add del">
          <ac:chgData name="shaked arish" userId="dc8fcb67072d2c49" providerId="LiveId" clId="{E4423E97-8C37-437E-AACE-1884056F9265}" dt="2023-06-25T23:07:20.055" v="4" actId="26606"/>
          <ac:spMkLst>
            <pc:docMk/>
            <pc:sldMk cId="3262287943" sldId="266"/>
            <ac:spMk id="27" creationId="{06D370DD-716B-4528-B475-331F84CEA5A1}"/>
          </ac:spMkLst>
        </pc:spChg>
        <pc:spChg chg="add del">
          <ac:chgData name="shaked arish" userId="dc8fcb67072d2c49" providerId="LiveId" clId="{E4423E97-8C37-437E-AACE-1884056F9265}" dt="2023-06-25T23:07:20.055" v="4" actId="26606"/>
          <ac:spMkLst>
            <pc:docMk/>
            <pc:sldMk cId="3262287943" sldId="266"/>
            <ac:spMk id="29" creationId="{E79D076F-656A-4CD9-83AD-AF8F4B28CA49}"/>
          </ac:spMkLst>
        </pc:spChg>
        <pc:picChg chg="mod ord">
          <ac:chgData name="shaked arish" userId="dc8fcb67072d2c49" providerId="LiveId" clId="{E4423E97-8C37-437E-AACE-1884056F9265}" dt="2023-06-25T23:07:58.824" v="11" actId="26606"/>
          <ac:picMkLst>
            <pc:docMk/>
            <pc:sldMk cId="3262287943" sldId="266"/>
            <ac:picMk id="7" creationId="{87C22630-849A-BF5B-DC1A-75F7F3F9345D}"/>
          </ac:picMkLst>
        </pc:picChg>
      </pc:sldChg>
      <pc:sldChg chg="modSp mod modNotesTx">
        <pc:chgData name="shaked arish" userId="dc8fcb67072d2c49" providerId="LiveId" clId="{E4423E97-8C37-437E-AACE-1884056F9265}" dt="2023-06-26T12:13:45.693" v="799"/>
        <pc:sldMkLst>
          <pc:docMk/>
          <pc:sldMk cId="911761540" sldId="267"/>
        </pc:sldMkLst>
        <pc:spChg chg="mod">
          <ac:chgData name="shaked arish" userId="dc8fcb67072d2c49" providerId="LiveId" clId="{E4423E97-8C37-437E-AACE-1884056F9265}" dt="2023-06-25T23:37:02.615" v="344" actId="2711"/>
          <ac:spMkLst>
            <pc:docMk/>
            <pc:sldMk cId="911761540" sldId="267"/>
            <ac:spMk id="3" creationId="{9DFBFFA9-8AD4-3BA5-E673-413F48846231}"/>
          </ac:spMkLst>
        </pc:spChg>
      </pc:sldChg>
      <pc:sldChg chg="addSp delSp modSp mod">
        <pc:chgData name="shaked arish" userId="dc8fcb67072d2c49" providerId="LiveId" clId="{E4423E97-8C37-437E-AACE-1884056F9265}" dt="2023-06-25T23:16:21.064" v="96" actId="26606"/>
        <pc:sldMkLst>
          <pc:docMk/>
          <pc:sldMk cId="2992234014" sldId="268"/>
        </pc:sldMkLst>
        <pc:spChg chg="mod ord">
          <ac:chgData name="shaked arish" userId="dc8fcb67072d2c49" providerId="LiveId" clId="{E4423E97-8C37-437E-AACE-1884056F9265}" dt="2023-06-25T23:16:21.064" v="96" actId="26606"/>
          <ac:spMkLst>
            <pc:docMk/>
            <pc:sldMk cId="2992234014" sldId="268"/>
            <ac:spMk id="2" creationId="{7B45B5C0-9E99-D453-34E2-B4188962CA7C}"/>
          </ac:spMkLst>
        </pc:spChg>
        <pc:spChg chg="add del">
          <ac:chgData name="shaked arish" userId="dc8fcb67072d2c49" providerId="LiveId" clId="{E4423E97-8C37-437E-AACE-1884056F9265}" dt="2023-06-25T23:16:21.064" v="96" actId="26606"/>
          <ac:spMkLst>
            <pc:docMk/>
            <pc:sldMk cId="2992234014" sldId="268"/>
            <ac:spMk id="72" creationId="{17115F77-2FAE-4CA7-9A7F-10D5F2C8F831}"/>
          </ac:spMkLst>
        </pc:spChg>
        <pc:spChg chg="add del">
          <ac:chgData name="shaked arish" userId="dc8fcb67072d2c49" providerId="LiveId" clId="{E4423E97-8C37-437E-AACE-1884056F9265}" dt="2023-06-25T23:16:21.064" v="96" actId="26606"/>
          <ac:spMkLst>
            <pc:docMk/>
            <pc:sldMk cId="2992234014" sldId="268"/>
            <ac:spMk id="74" creationId="{5CD4C046-A04C-46CC-AFA3-6B0621F628C8}"/>
          </ac:spMkLst>
        </pc:spChg>
        <pc:spChg chg="add del">
          <ac:chgData name="shaked arish" userId="dc8fcb67072d2c49" providerId="LiveId" clId="{E4423E97-8C37-437E-AACE-1884056F9265}" dt="2023-06-25T23:16:21.064" v="96" actId="26606"/>
          <ac:spMkLst>
            <pc:docMk/>
            <pc:sldMk cId="2992234014" sldId="268"/>
            <ac:spMk id="76" creationId="{EB8AA617-0537-4ED7-91B6-66511A647507}"/>
          </ac:spMkLst>
        </pc:spChg>
        <pc:spChg chg="add del">
          <ac:chgData name="shaked arish" userId="dc8fcb67072d2c49" providerId="LiveId" clId="{E4423E97-8C37-437E-AACE-1884056F9265}" dt="2023-06-25T23:16:21.064" v="96" actId="26606"/>
          <ac:spMkLst>
            <pc:docMk/>
            <pc:sldMk cId="2992234014" sldId="268"/>
            <ac:spMk id="78" creationId="{C2E8BF1F-CE61-45C5-92AC-552D23176C03}"/>
          </ac:spMkLst>
        </pc:spChg>
        <pc:spChg chg="add del">
          <ac:chgData name="shaked arish" userId="dc8fcb67072d2c49" providerId="LiveId" clId="{E4423E97-8C37-437E-AACE-1884056F9265}" dt="2023-06-25T23:16:21.064" v="96" actId="26606"/>
          <ac:spMkLst>
            <pc:docMk/>
            <pc:sldMk cId="2992234014" sldId="268"/>
            <ac:spMk id="83" creationId="{17115F77-2FAE-4CA7-9A7F-10D5F2C8F831}"/>
          </ac:spMkLst>
        </pc:spChg>
        <pc:spChg chg="add del">
          <ac:chgData name="shaked arish" userId="dc8fcb67072d2c49" providerId="LiveId" clId="{E4423E97-8C37-437E-AACE-1884056F9265}" dt="2023-06-25T23:16:21.064" v="96" actId="26606"/>
          <ac:spMkLst>
            <pc:docMk/>
            <pc:sldMk cId="2992234014" sldId="268"/>
            <ac:spMk id="85" creationId="{5CD4C046-A04C-46CC-AFA3-6B0621F628C8}"/>
          </ac:spMkLst>
        </pc:spChg>
        <pc:spChg chg="add del">
          <ac:chgData name="shaked arish" userId="dc8fcb67072d2c49" providerId="LiveId" clId="{E4423E97-8C37-437E-AACE-1884056F9265}" dt="2023-06-25T23:16:21.064" v="96" actId="26606"/>
          <ac:spMkLst>
            <pc:docMk/>
            <pc:sldMk cId="2992234014" sldId="268"/>
            <ac:spMk id="87" creationId="{25D5C296-F4B1-4AE5-8EEB-9FEB7ED17780}"/>
          </ac:spMkLst>
        </pc:spChg>
        <pc:spChg chg="add del">
          <ac:chgData name="shaked arish" userId="dc8fcb67072d2c49" providerId="LiveId" clId="{E4423E97-8C37-437E-AACE-1884056F9265}" dt="2023-06-25T23:16:21.064" v="96" actId="26606"/>
          <ac:spMkLst>
            <pc:docMk/>
            <pc:sldMk cId="2992234014" sldId="268"/>
            <ac:spMk id="89" creationId="{9C1ACE66-194D-48C4-A14A-6933B35283F6}"/>
          </ac:spMkLst>
        </pc:spChg>
        <pc:spChg chg="add del">
          <ac:chgData name="shaked arish" userId="dc8fcb67072d2c49" providerId="LiveId" clId="{E4423E97-8C37-437E-AACE-1884056F9265}" dt="2023-06-25T23:16:21.064" v="96" actId="26606"/>
          <ac:spMkLst>
            <pc:docMk/>
            <pc:sldMk cId="2992234014" sldId="268"/>
            <ac:spMk id="91" creationId="{025B886A-7ED1-4B77-819B-76ACBEFB07D0}"/>
          </ac:spMkLst>
        </pc:spChg>
        <pc:picChg chg="mod">
          <ac:chgData name="shaked arish" userId="dc8fcb67072d2c49" providerId="LiveId" clId="{E4423E97-8C37-437E-AACE-1884056F9265}" dt="2023-06-25T23:16:21.064" v="96" actId="26606"/>
          <ac:picMkLst>
            <pc:docMk/>
            <pc:sldMk cId="2992234014" sldId="268"/>
            <ac:picMk id="5" creationId="{1B900261-E3FA-17C3-17D5-3C542FDE67A2}"/>
          </ac:picMkLst>
        </pc:picChg>
      </pc:sldChg>
      <pc:sldChg chg="modSp">
        <pc:chgData name="shaked arish" userId="dc8fcb67072d2c49" providerId="LiveId" clId="{E4423E97-8C37-437E-AACE-1884056F9265}" dt="2023-06-25T23:22:34.848" v="147" actId="20577"/>
        <pc:sldMkLst>
          <pc:docMk/>
          <pc:sldMk cId="2743889370" sldId="269"/>
        </pc:sldMkLst>
        <pc:spChg chg="mod">
          <ac:chgData name="shaked arish" userId="dc8fcb67072d2c49" providerId="LiveId" clId="{E4423E97-8C37-437E-AACE-1884056F9265}" dt="2023-06-25T23:22:34.848" v="147" actId="20577"/>
          <ac:spMkLst>
            <pc:docMk/>
            <pc:sldMk cId="2743889370" sldId="269"/>
            <ac:spMk id="2" creationId="{7B45B5C0-9E99-D453-34E2-B4188962CA7C}"/>
          </ac:spMkLst>
        </pc:spChg>
      </pc:sldChg>
      <pc:sldChg chg="modSp mod">
        <pc:chgData name="shaked arish" userId="dc8fcb67072d2c49" providerId="LiveId" clId="{E4423E97-8C37-437E-AACE-1884056F9265}" dt="2023-06-26T11:13:10.242" v="729" actId="20577"/>
        <pc:sldMkLst>
          <pc:docMk/>
          <pc:sldMk cId="506059127" sldId="270"/>
        </pc:sldMkLst>
        <pc:spChg chg="mod">
          <ac:chgData name="shaked arish" userId="dc8fcb67072d2c49" providerId="LiveId" clId="{E4423E97-8C37-437E-AACE-1884056F9265}" dt="2023-06-25T23:37:54.479" v="349" actId="2711"/>
          <ac:spMkLst>
            <pc:docMk/>
            <pc:sldMk cId="506059127" sldId="270"/>
            <ac:spMk id="2" creationId="{7B45B5C0-9E99-D453-34E2-B4188962CA7C}"/>
          </ac:spMkLst>
        </pc:spChg>
        <pc:graphicFrameChg chg="mod">
          <ac:chgData name="shaked arish" userId="dc8fcb67072d2c49" providerId="LiveId" clId="{E4423E97-8C37-437E-AACE-1884056F9265}" dt="2023-06-26T11:13:10.242" v="729" actId="20577"/>
          <ac:graphicFrameMkLst>
            <pc:docMk/>
            <pc:sldMk cId="506059127" sldId="270"/>
            <ac:graphicFrameMk id="11" creationId="{5386281C-A002-EE10-95D1-7701307EE9A0}"/>
          </ac:graphicFrameMkLst>
        </pc:graphicFrameChg>
      </pc:sldChg>
      <pc:sldChg chg="modSp">
        <pc:chgData name="shaked arish" userId="dc8fcb67072d2c49" providerId="LiveId" clId="{E4423E97-8C37-437E-AACE-1884056F9265}" dt="2023-06-25T23:08:44.424" v="12"/>
        <pc:sldMkLst>
          <pc:docMk/>
          <pc:sldMk cId="189878011" sldId="271"/>
        </pc:sldMkLst>
        <pc:spChg chg="mod">
          <ac:chgData name="shaked arish" userId="dc8fcb67072d2c49" providerId="LiveId" clId="{E4423E97-8C37-437E-AACE-1884056F9265}" dt="2023-06-25T23:08:44.424" v="12"/>
          <ac:spMkLst>
            <pc:docMk/>
            <pc:sldMk cId="189878011" sldId="271"/>
            <ac:spMk id="2" creationId="{7B45B5C0-9E99-D453-34E2-B4188962CA7C}"/>
          </ac:spMkLst>
        </pc:spChg>
      </pc:sldChg>
      <pc:sldChg chg="modSp mod modNotesTx">
        <pc:chgData name="shaked arish" userId="dc8fcb67072d2c49" providerId="LiveId" clId="{E4423E97-8C37-437E-AACE-1884056F9265}" dt="2023-06-26T12:13:14.628" v="798"/>
        <pc:sldMkLst>
          <pc:docMk/>
          <pc:sldMk cId="2996033544" sldId="272"/>
        </pc:sldMkLst>
        <pc:spChg chg="mod">
          <ac:chgData name="shaked arish" userId="dc8fcb67072d2c49" providerId="LiveId" clId="{E4423E97-8C37-437E-AACE-1884056F9265}" dt="2023-06-25T23:39:52.753" v="358" actId="12"/>
          <ac:spMkLst>
            <pc:docMk/>
            <pc:sldMk cId="2996033544" sldId="272"/>
            <ac:spMk id="3" creationId="{9DFBFFA9-8AD4-3BA5-E673-413F48846231}"/>
          </ac:spMkLst>
        </pc:spChg>
      </pc:sldChg>
      <pc:sldChg chg="modSp mod modNotesTx">
        <pc:chgData name="shaked arish" userId="dc8fcb67072d2c49" providerId="LiveId" clId="{E4423E97-8C37-437E-AACE-1884056F9265}" dt="2023-06-26T12:14:04.821" v="801" actId="20577"/>
        <pc:sldMkLst>
          <pc:docMk/>
          <pc:sldMk cId="1302223764" sldId="273"/>
        </pc:sldMkLst>
        <pc:spChg chg="mod">
          <ac:chgData name="shaked arish" userId="dc8fcb67072d2c49" providerId="LiveId" clId="{E4423E97-8C37-437E-AACE-1884056F9265}" dt="2023-06-25T23:35:25.553" v="333" actId="2711"/>
          <ac:spMkLst>
            <pc:docMk/>
            <pc:sldMk cId="1302223764" sldId="273"/>
            <ac:spMk id="3" creationId="{9DFBFFA9-8AD4-3BA5-E673-413F48846231}"/>
          </ac:spMkLst>
        </pc:spChg>
      </pc:sldChg>
      <pc:sldChg chg="modSp mod">
        <pc:chgData name="shaked arish" userId="dc8fcb67072d2c49" providerId="LiveId" clId="{E4423E97-8C37-437E-AACE-1884056F9265}" dt="2023-06-25T23:37:18.916" v="345" actId="2711"/>
        <pc:sldMkLst>
          <pc:docMk/>
          <pc:sldMk cId="109018474" sldId="274"/>
        </pc:sldMkLst>
        <pc:spChg chg="mod">
          <ac:chgData name="shaked arish" userId="dc8fcb67072d2c49" providerId="LiveId" clId="{E4423E97-8C37-437E-AACE-1884056F9265}" dt="2023-06-25T23:37:18.916" v="345" actId="2711"/>
          <ac:spMkLst>
            <pc:docMk/>
            <pc:sldMk cId="109018474" sldId="274"/>
            <ac:spMk id="3" creationId="{9DFBFFA9-8AD4-3BA5-E673-413F48846231}"/>
          </ac:spMkLst>
        </pc:spChg>
      </pc:sldChg>
      <pc:sldChg chg="modSp mod">
        <pc:chgData name="shaked arish" userId="dc8fcb67072d2c49" providerId="LiveId" clId="{E4423E97-8C37-437E-AACE-1884056F9265}" dt="2023-06-25T23:37:25.815" v="346" actId="2711"/>
        <pc:sldMkLst>
          <pc:docMk/>
          <pc:sldMk cId="3448633495" sldId="275"/>
        </pc:sldMkLst>
        <pc:spChg chg="mod">
          <ac:chgData name="shaked arish" userId="dc8fcb67072d2c49" providerId="LiveId" clId="{E4423E97-8C37-437E-AACE-1884056F9265}" dt="2023-06-25T23:33:02.986" v="275" actId="20577"/>
          <ac:spMkLst>
            <pc:docMk/>
            <pc:sldMk cId="3448633495" sldId="275"/>
            <ac:spMk id="2" creationId="{AD1F2697-C313-3CF3-4726-12F70A65AE48}"/>
          </ac:spMkLst>
        </pc:spChg>
        <pc:spChg chg="mod">
          <ac:chgData name="shaked arish" userId="dc8fcb67072d2c49" providerId="LiveId" clId="{E4423E97-8C37-437E-AACE-1884056F9265}" dt="2023-06-25T23:37:25.815" v="346" actId="2711"/>
          <ac:spMkLst>
            <pc:docMk/>
            <pc:sldMk cId="3448633495" sldId="275"/>
            <ac:spMk id="3" creationId="{9DFBFFA9-8AD4-3BA5-E673-413F48846231}"/>
          </ac:spMkLst>
        </pc:spChg>
      </pc:sldChg>
      <pc:sldChg chg="addSp delSp modSp mod">
        <pc:chgData name="shaked arish" userId="dc8fcb67072d2c49" providerId="LiveId" clId="{E4423E97-8C37-437E-AACE-1884056F9265}" dt="2023-06-26T10:16:42.866" v="637" actId="20577"/>
        <pc:sldMkLst>
          <pc:docMk/>
          <pc:sldMk cId="3564428559" sldId="276"/>
        </pc:sldMkLst>
        <pc:spChg chg="mod">
          <ac:chgData name="shaked arish" userId="dc8fcb67072d2c49" providerId="LiveId" clId="{E4423E97-8C37-437E-AACE-1884056F9265}" dt="2023-06-26T10:16:42.866" v="637" actId="20577"/>
          <ac:spMkLst>
            <pc:docMk/>
            <pc:sldMk cId="3564428559" sldId="276"/>
            <ac:spMk id="2" creationId="{AD1F2697-C313-3CF3-4726-12F70A65AE48}"/>
          </ac:spMkLst>
        </pc:spChg>
        <pc:spChg chg="mod">
          <ac:chgData name="shaked arish" userId="dc8fcb67072d2c49" providerId="LiveId" clId="{E4423E97-8C37-437E-AACE-1884056F9265}" dt="2023-06-25T23:37:38.650" v="348" actId="14100"/>
          <ac:spMkLst>
            <pc:docMk/>
            <pc:sldMk cId="3564428559" sldId="276"/>
            <ac:spMk id="3" creationId="{9DFBFFA9-8AD4-3BA5-E673-413F48846231}"/>
          </ac:spMkLst>
        </pc:spChg>
        <pc:spChg chg="add del">
          <ac:chgData name="shaked arish" userId="dc8fcb67072d2c49" providerId="LiveId" clId="{E4423E97-8C37-437E-AACE-1884056F9265}" dt="2023-06-25T23:32:19.645" v="251" actId="26606"/>
          <ac:spMkLst>
            <pc:docMk/>
            <pc:sldMk cId="3564428559" sldId="276"/>
            <ac:spMk id="18" creationId="{EE9F5D7F-1BBC-4096-ADA7-AA9C9E4D2868}"/>
          </ac:spMkLst>
        </pc:spChg>
        <pc:spChg chg="add del">
          <ac:chgData name="shaked arish" userId="dc8fcb67072d2c49" providerId="LiveId" clId="{E4423E97-8C37-437E-AACE-1884056F9265}" dt="2023-06-25T23:32:19.645" v="251" actId="26606"/>
          <ac:spMkLst>
            <pc:docMk/>
            <pc:sldMk cId="3564428559" sldId="276"/>
            <ac:spMk id="19" creationId="{06D370DD-716B-4528-B475-331F84CEA5A1}"/>
          </ac:spMkLst>
        </pc:spChg>
        <pc:spChg chg="add del">
          <ac:chgData name="shaked arish" userId="dc8fcb67072d2c49" providerId="LiveId" clId="{E4423E97-8C37-437E-AACE-1884056F9265}" dt="2023-06-25T23:32:19.645" v="251" actId="26606"/>
          <ac:spMkLst>
            <pc:docMk/>
            <pc:sldMk cId="3564428559" sldId="276"/>
            <ac:spMk id="20" creationId="{E79D076F-656A-4CD9-83AD-AF8F4B28CA49}"/>
          </ac:spMkLst>
        </pc:spChg>
        <pc:spChg chg="add del">
          <ac:chgData name="shaked arish" userId="dc8fcb67072d2c49" providerId="LiveId" clId="{E4423E97-8C37-437E-AACE-1884056F9265}" dt="2023-06-25T23:32:19.645" v="251" actId="26606"/>
          <ac:spMkLst>
            <pc:docMk/>
            <pc:sldMk cId="3564428559" sldId="276"/>
            <ac:spMk id="22" creationId="{A35CBD63-8F8F-47DC-9CE7-159E6161D872}"/>
          </ac:spMkLst>
        </pc:spChg>
        <pc:spChg chg="add del">
          <ac:chgData name="shaked arish" userId="dc8fcb67072d2c49" providerId="LiveId" clId="{E4423E97-8C37-437E-AACE-1884056F9265}" dt="2023-06-25T23:32:19.645" v="251" actId="26606"/>
          <ac:spMkLst>
            <pc:docMk/>
            <pc:sldMk cId="3564428559" sldId="276"/>
            <ac:spMk id="23" creationId="{CA0E3486-FD49-4921-B4F4-E5BB5C88AC79}"/>
          </ac:spMkLst>
        </pc:spChg>
        <pc:spChg chg="add del">
          <ac:chgData name="shaked arish" userId="dc8fcb67072d2c49" providerId="LiveId" clId="{E4423E97-8C37-437E-AACE-1884056F9265}" dt="2023-06-25T23:32:19.645" v="251" actId="26606"/>
          <ac:spMkLst>
            <pc:docMk/>
            <pc:sldMk cId="3564428559" sldId="276"/>
            <ac:spMk id="24" creationId="{83B4A72C-2924-4CE2-8674-7E02E182ED6D}"/>
          </ac:spMkLst>
        </pc:spChg>
        <pc:spChg chg="add del">
          <ac:chgData name="shaked arish" userId="dc8fcb67072d2c49" providerId="LiveId" clId="{E4423E97-8C37-437E-AACE-1884056F9265}" dt="2023-06-25T23:32:05.698" v="245" actId="26606"/>
          <ac:spMkLst>
            <pc:docMk/>
            <pc:sldMk cId="3564428559" sldId="276"/>
            <ac:spMk id="25" creationId="{EE9F5D7F-1BBC-4096-ADA7-AA9C9E4D2868}"/>
          </ac:spMkLst>
        </pc:spChg>
        <pc:spChg chg="add del">
          <ac:chgData name="shaked arish" userId="dc8fcb67072d2c49" providerId="LiveId" clId="{E4423E97-8C37-437E-AACE-1884056F9265}" dt="2023-06-25T23:32:05.698" v="245" actId="26606"/>
          <ac:spMkLst>
            <pc:docMk/>
            <pc:sldMk cId="3564428559" sldId="276"/>
            <ac:spMk id="27" creationId="{06D370DD-716B-4528-B475-331F84CEA5A1}"/>
          </ac:spMkLst>
        </pc:spChg>
        <pc:spChg chg="add del">
          <ac:chgData name="shaked arish" userId="dc8fcb67072d2c49" providerId="LiveId" clId="{E4423E97-8C37-437E-AACE-1884056F9265}" dt="2023-06-25T23:32:05.698" v="245" actId="26606"/>
          <ac:spMkLst>
            <pc:docMk/>
            <pc:sldMk cId="3564428559" sldId="276"/>
            <ac:spMk id="29" creationId="{E79D076F-656A-4CD9-83AD-AF8F4B28CA49}"/>
          </ac:spMkLst>
        </pc:spChg>
        <pc:picChg chg="mod ord">
          <ac:chgData name="shaked arish" userId="dc8fcb67072d2c49" providerId="LiveId" clId="{E4423E97-8C37-437E-AACE-1884056F9265}" dt="2023-06-25T23:32:19.645" v="251" actId="26606"/>
          <ac:picMkLst>
            <pc:docMk/>
            <pc:sldMk cId="3564428559" sldId="276"/>
            <ac:picMk id="7" creationId="{87C22630-849A-BF5B-DC1A-75F7F3F9345D}"/>
          </ac:picMkLst>
        </pc:picChg>
      </pc:sldChg>
      <pc:sldChg chg="ord modNotesTx">
        <pc:chgData name="shaked arish" userId="dc8fcb67072d2c49" providerId="LiveId" clId="{E4423E97-8C37-437E-AACE-1884056F9265}" dt="2023-06-26T12:14:31.172" v="802"/>
        <pc:sldMkLst>
          <pc:docMk/>
          <pc:sldMk cId="1524247810" sldId="277"/>
        </pc:sldMkLst>
      </pc:sldChg>
      <pc:sldChg chg="delSp del mod">
        <pc:chgData name="shaked arish" userId="dc8fcb67072d2c49" providerId="LiveId" clId="{E4423E97-8C37-437E-AACE-1884056F9265}" dt="2023-06-25T23:53:42.881" v="531" actId="47"/>
        <pc:sldMkLst>
          <pc:docMk/>
          <pc:sldMk cId="3530191586" sldId="278"/>
        </pc:sldMkLst>
        <pc:spChg chg="del">
          <ac:chgData name="shaked arish" userId="dc8fcb67072d2c49" providerId="LiveId" clId="{E4423E97-8C37-437E-AACE-1884056F9265}" dt="2023-06-25T23:23:27.284" v="152" actId="478"/>
          <ac:spMkLst>
            <pc:docMk/>
            <pc:sldMk cId="3530191586" sldId="278"/>
            <ac:spMk id="5" creationId="{3338C9C3-FA20-4002-7166-DF6EEC200629}"/>
          </ac:spMkLst>
        </pc:spChg>
      </pc:sldChg>
      <pc:sldChg chg="addSp modSp mod setBg">
        <pc:chgData name="shaked arish" userId="dc8fcb67072d2c49" providerId="LiveId" clId="{E4423E97-8C37-437E-AACE-1884056F9265}" dt="2023-06-25T23:57:45.583" v="535" actId="20577"/>
        <pc:sldMkLst>
          <pc:docMk/>
          <pc:sldMk cId="2513159585" sldId="279"/>
        </pc:sldMkLst>
        <pc:spChg chg="mod">
          <ac:chgData name="shaked arish" userId="dc8fcb67072d2c49" providerId="LiveId" clId="{E4423E97-8C37-437E-AACE-1884056F9265}" dt="2023-06-25T23:38:22.209" v="351" actId="26606"/>
          <ac:spMkLst>
            <pc:docMk/>
            <pc:sldMk cId="2513159585" sldId="279"/>
            <ac:spMk id="2" creationId="{FDC072E9-A2B5-39DA-66C7-DF58CFFB446B}"/>
          </ac:spMkLst>
        </pc:spChg>
        <pc:spChg chg="mod">
          <ac:chgData name="shaked arish" userId="dc8fcb67072d2c49" providerId="LiveId" clId="{E4423E97-8C37-437E-AACE-1884056F9265}" dt="2023-06-25T23:57:45.583" v="535" actId="20577"/>
          <ac:spMkLst>
            <pc:docMk/>
            <pc:sldMk cId="2513159585" sldId="279"/>
            <ac:spMk id="3" creationId="{5E16FCB2-3C8A-CAB4-BA34-2317DD725014}"/>
          </ac:spMkLst>
        </pc:spChg>
        <pc:spChg chg="add">
          <ac:chgData name="shaked arish" userId="dc8fcb67072d2c49" providerId="LiveId" clId="{E4423E97-8C37-437E-AACE-1884056F9265}" dt="2023-06-25T23:38:22.209" v="351" actId="26606"/>
          <ac:spMkLst>
            <pc:docMk/>
            <pc:sldMk cId="2513159585" sldId="279"/>
            <ac:spMk id="10" creationId="{EE9F5D7F-1BBC-4096-ADA7-AA9C9E4D2868}"/>
          </ac:spMkLst>
        </pc:spChg>
        <pc:spChg chg="add">
          <ac:chgData name="shaked arish" userId="dc8fcb67072d2c49" providerId="LiveId" clId="{E4423E97-8C37-437E-AACE-1884056F9265}" dt="2023-06-25T23:38:22.209" v="351" actId="26606"/>
          <ac:spMkLst>
            <pc:docMk/>
            <pc:sldMk cId="2513159585" sldId="279"/>
            <ac:spMk id="12" creationId="{06D370DD-716B-4528-B475-331F84CEA5A1}"/>
          </ac:spMkLst>
        </pc:spChg>
        <pc:spChg chg="add">
          <ac:chgData name="shaked arish" userId="dc8fcb67072d2c49" providerId="LiveId" clId="{E4423E97-8C37-437E-AACE-1884056F9265}" dt="2023-06-25T23:38:22.209" v="351" actId="26606"/>
          <ac:spMkLst>
            <pc:docMk/>
            <pc:sldMk cId="2513159585" sldId="279"/>
            <ac:spMk id="14" creationId="{E79D076F-656A-4CD9-83AD-AF8F4B28CA49}"/>
          </ac:spMkLst>
        </pc:spChg>
        <pc:picChg chg="add">
          <ac:chgData name="shaked arish" userId="dc8fcb67072d2c49" providerId="LiveId" clId="{E4423E97-8C37-437E-AACE-1884056F9265}" dt="2023-06-25T23:38:22.209" v="351" actId="26606"/>
          <ac:picMkLst>
            <pc:docMk/>
            <pc:sldMk cId="2513159585" sldId="279"/>
            <ac:picMk id="7" creationId="{8A93398B-3288-8B54-8BB4-FD0D4A3835D1}"/>
          </ac:picMkLst>
        </pc:picChg>
      </pc:sldChg>
      <pc:sldChg chg="addSp delSp modSp mod">
        <pc:chgData name="shaked arish" userId="dc8fcb67072d2c49" providerId="LiveId" clId="{E4423E97-8C37-437E-AACE-1884056F9265}" dt="2023-06-25T23:30:31.924" v="240" actId="931"/>
        <pc:sldMkLst>
          <pc:docMk/>
          <pc:sldMk cId="1437843667" sldId="280"/>
        </pc:sldMkLst>
        <pc:spChg chg="mod">
          <ac:chgData name="shaked arish" userId="dc8fcb67072d2c49" providerId="LiveId" clId="{E4423E97-8C37-437E-AACE-1884056F9265}" dt="2023-06-25T23:30:29.628" v="237" actId="14100"/>
          <ac:spMkLst>
            <pc:docMk/>
            <pc:sldMk cId="1437843667" sldId="280"/>
            <ac:spMk id="2" creationId="{55794FD6-FD71-3DD5-6A9B-22F3FE6EFDF4}"/>
          </ac:spMkLst>
        </pc:spChg>
        <pc:spChg chg="del">
          <ac:chgData name="shaked arish" userId="dc8fcb67072d2c49" providerId="LiveId" clId="{E4423E97-8C37-437E-AACE-1884056F9265}" dt="2023-06-25T23:25:57.697" v="218" actId="478"/>
          <ac:spMkLst>
            <pc:docMk/>
            <pc:sldMk cId="1437843667" sldId="280"/>
            <ac:spMk id="4" creationId="{3582844F-827B-4C47-8C27-D793FEA38AEC}"/>
          </ac:spMkLst>
        </pc:spChg>
        <pc:picChg chg="add del mod">
          <ac:chgData name="shaked arish" userId="dc8fcb67072d2c49" providerId="LiveId" clId="{E4423E97-8C37-437E-AACE-1884056F9265}" dt="2023-06-25T23:30:31.924" v="240" actId="931"/>
          <ac:picMkLst>
            <pc:docMk/>
            <pc:sldMk cId="1437843667" sldId="280"/>
            <ac:picMk id="5" creationId="{D5E00BF9-2F59-FD39-AC6C-A71BAA504131}"/>
          </ac:picMkLst>
        </pc:picChg>
        <pc:picChg chg="add del mod">
          <ac:chgData name="shaked arish" userId="dc8fcb67072d2c49" providerId="LiveId" clId="{E4423E97-8C37-437E-AACE-1884056F9265}" dt="2023-06-25T23:29:22.565" v="221" actId="1076"/>
          <ac:picMkLst>
            <pc:docMk/>
            <pc:sldMk cId="1437843667" sldId="280"/>
            <ac:picMk id="6" creationId="{0D9C1938-5484-7BDE-8689-C955FB23CCAC}"/>
          </ac:picMkLst>
        </pc:picChg>
      </pc:sldChg>
      <pc:sldChg chg="addSp delSp modSp add del mod setBg">
        <pc:chgData name="shaked arish" userId="dc8fcb67072d2c49" providerId="LiveId" clId="{E4423E97-8C37-437E-AACE-1884056F9265}" dt="2023-06-25T23:13:53.322" v="76" actId="47"/>
        <pc:sldMkLst>
          <pc:docMk/>
          <pc:sldMk cId="44881243" sldId="281"/>
        </pc:sldMkLst>
        <pc:spChg chg="mod">
          <ac:chgData name="shaked arish" userId="dc8fcb67072d2c49" providerId="LiveId" clId="{E4423E97-8C37-437E-AACE-1884056F9265}" dt="2023-06-25T23:13:35.770" v="75" actId="26606"/>
          <ac:spMkLst>
            <pc:docMk/>
            <pc:sldMk cId="44881243" sldId="281"/>
            <ac:spMk id="2" creationId="{3EF7D94B-13C7-0C8E-BF00-8C1F279614FE}"/>
          </ac:spMkLst>
        </pc:spChg>
        <pc:spChg chg="del">
          <ac:chgData name="shaked arish" userId="dc8fcb67072d2c49" providerId="LiveId" clId="{E4423E97-8C37-437E-AACE-1884056F9265}" dt="2023-06-25T23:11:53.392" v="45" actId="478"/>
          <ac:spMkLst>
            <pc:docMk/>
            <pc:sldMk cId="44881243" sldId="281"/>
            <ac:spMk id="3" creationId="{251CDC13-2897-814A-760A-E881E462B9F4}"/>
          </ac:spMkLst>
        </pc:spChg>
        <pc:spChg chg="del mod">
          <ac:chgData name="shaked arish" userId="dc8fcb67072d2c49" providerId="LiveId" clId="{E4423E97-8C37-437E-AACE-1884056F9265}" dt="2023-06-25T23:11:52.551" v="44" actId="478"/>
          <ac:spMkLst>
            <pc:docMk/>
            <pc:sldMk cId="44881243" sldId="281"/>
            <ac:spMk id="4" creationId="{CAE9191A-459B-6B22-DF4C-6C9B090E5BE0}"/>
          </ac:spMkLst>
        </pc:spChg>
        <pc:spChg chg="del mod">
          <ac:chgData name="shaked arish" userId="dc8fcb67072d2c49" providerId="LiveId" clId="{E4423E97-8C37-437E-AACE-1884056F9265}" dt="2023-06-25T23:11:56.033" v="47" actId="478"/>
          <ac:spMkLst>
            <pc:docMk/>
            <pc:sldMk cId="44881243" sldId="281"/>
            <ac:spMk id="29" creationId="{B7BBB160-D134-83D9-B8CC-0E636AD85F6C}"/>
          </ac:spMkLst>
        </pc:spChg>
        <pc:spChg chg="add">
          <ac:chgData name="shaked arish" userId="dc8fcb67072d2c49" providerId="LiveId" clId="{E4423E97-8C37-437E-AACE-1884056F9265}" dt="2023-06-25T23:13:35.770" v="75" actId="26606"/>
          <ac:spMkLst>
            <pc:docMk/>
            <pc:sldMk cId="44881243" sldId="281"/>
            <ac:spMk id="33" creationId="{DB8424AB-D56B-4256-866A-5B54DE93C20F}"/>
          </ac:spMkLst>
        </pc:spChg>
        <pc:spChg chg="add">
          <ac:chgData name="shaked arish" userId="dc8fcb67072d2c49" providerId="LiveId" clId="{E4423E97-8C37-437E-AACE-1884056F9265}" dt="2023-06-25T23:13:35.770" v="75" actId="26606"/>
          <ac:spMkLst>
            <pc:docMk/>
            <pc:sldMk cId="44881243" sldId="281"/>
            <ac:spMk id="35" creationId="{FC999C28-AD33-4EB7-A5F1-C06D10A5FDF7}"/>
          </ac:spMkLst>
        </pc:spChg>
        <pc:spChg chg="add">
          <ac:chgData name="shaked arish" userId="dc8fcb67072d2c49" providerId="LiveId" clId="{E4423E97-8C37-437E-AACE-1884056F9265}" dt="2023-06-25T23:13:35.770" v="75" actId="26606"/>
          <ac:spMkLst>
            <pc:docMk/>
            <pc:sldMk cId="44881243" sldId="281"/>
            <ac:spMk id="37" creationId="{9203ABB4-7E2A-4248-9FE7-4A419AFF2F17}"/>
          </ac:spMkLst>
        </pc:spChg>
        <pc:spChg chg="add">
          <ac:chgData name="shaked arish" userId="dc8fcb67072d2c49" providerId="LiveId" clId="{E4423E97-8C37-437E-AACE-1884056F9265}" dt="2023-06-25T23:13:35.770" v="75" actId="26606"/>
          <ac:spMkLst>
            <pc:docMk/>
            <pc:sldMk cId="44881243" sldId="281"/>
            <ac:spMk id="39" creationId="{3126970D-C1E5-4FB1-84E8-86CB9CED1C80}"/>
          </ac:spMkLst>
        </pc:spChg>
        <pc:picChg chg="mod">
          <ac:chgData name="shaked arish" userId="dc8fcb67072d2c49" providerId="LiveId" clId="{E4423E97-8C37-437E-AACE-1884056F9265}" dt="2023-06-25T23:13:35.770" v="75" actId="26606"/>
          <ac:picMkLst>
            <pc:docMk/>
            <pc:sldMk cId="44881243" sldId="281"/>
            <ac:picMk id="28" creationId="{E62F122B-C1C2-CCA9-4A2B-3A1A91ECD86E}"/>
          </ac:picMkLst>
        </pc:picChg>
      </pc:sldChg>
      <pc:sldChg chg="addSp delSp modSp add del mod">
        <pc:chgData name="shaked arish" userId="dc8fcb67072d2c49" providerId="LiveId" clId="{E4423E97-8C37-437E-AACE-1884056F9265}" dt="2023-06-25T23:17:03.931" v="102" actId="47"/>
        <pc:sldMkLst>
          <pc:docMk/>
          <pc:sldMk cId="576865618" sldId="281"/>
        </pc:sldMkLst>
        <pc:spChg chg="mod">
          <ac:chgData name="shaked arish" userId="dc8fcb67072d2c49" providerId="LiveId" clId="{E4423E97-8C37-437E-AACE-1884056F9265}" dt="2023-06-25T23:16:52.444" v="101" actId="26606"/>
          <ac:spMkLst>
            <pc:docMk/>
            <pc:sldMk cId="576865618" sldId="281"/>
            <ac:spMk id="2" creationId="{7B45B5C0-9E99-D453-34E2-B4188962CA7C}"/>
          </ac:spMkLst>
        </pc:spChg>
        <pc:spChg chg="add del">
          <ac:chgData name="shaked arish" userId="dc8fcb67072d2c49" providerId="LiveId" clId="{E4423E97-8C37-437E-AACE-1884056F9265}" dt="2023-06-25T23:16:39.940" v="100" actId="26606"/>
          <ac:spMkLst>
            <pc:docMk/>
            <pc:sldMk cId="576865618" sldId="281"/>
            <ac:spMk id="28" creationId="{17115F77-2FAE-4CA7-9A7F-10D5F2C8F831}"/>
          </ac:spMkLst>
        </pc:spChg>
        <pc:spChg chg="add del">
          <ac:chgData name="shaked arish" userId="dc8fcb67072d2c49" providerId="LiveId" clId="{E4423E97-8C37-437E-AACE-1884056F9265}" dt="2023-06-25T23:16:39.940" v="100" actId="26606"/>
          <ac:spMkLst>
            <pc:docMk/>
            <pc:sldMk cId="576865618" sldId="281"/>
            <ac:spMk id="30" creationId="{5CD4C046-A04C-46CC-AFA3-6B0621F628C8}"/>
          </ac:spMkLst>
        </pc:spChg>
        <pc:spChg chg="add del">
          <ac:chgData name="shaked arish" userId="dc8fcb67072d2c49" providerId="LiveId" clId="{E4423E97-8C37-437E-AACE-1884056F9265}" dt="2023-06-25T23:16:39.940" v="100" actId="26606"/>
          <ac:spMkLst>
            <pc:docMk/>
            <pc:sldMk cId="576865618" sldId="281"/>
            <ac:spMk id="32" creationId="{EB8AA617-0537-4ED7-91B6-66511A647507}"/>
          </ac:spMkLst>
        </pc:spChg>
        <pc:spChg chg="add del">
          <ac:chgData name="shaked arish" userId="dc8fcb67072d2c49" providerId="LiveId" clId="{E4423E97-8C37-437E-AACE-1884056F9265}" dt="2023-06-25T23:16:39.940" v="100" actId="26606"/>
          <ac:spMkLst>
            <pc:docMk/>
            <pc:sldMk cId="576865618" sldId="281"/>
            <ac:spMk id="34" creationId="{C2E8BF1F-CE61-45C5-92AC-552D23176C03}"/>
          </ac:spMkLst>
        </pc:spChg>
        <pc:spChg chg="add del">
          <ac:chgData name="shaked arish" userId="dc8fcb67072d2c49" providerId="LiveId" clId="{E4423E97-8C37-437E-AACE-1884056F9265}" dt="2023-06-25T23:16:39.930" v="99" actId="26606"/>
          <ac:spMkLst>
            <pc:docMk/>
            <pc:sldMk cId="576865618" sldId="281"/>
            <ac:spMk id="39" creationId="{DB8424AB-D56B-4256-866A-5B54DE93C20F}"/>
          </ac:spMkLst>
        </pc:spChg>
        <pc:spChg chg="add del">
          <ac:chgData name="shaked arish" userId="dc8fcb67072d2c49" providerId="LiveId" clId="{E4423E97-8C37-437E-AACE-1884056F9265}" dt="2023-06-25T23:16:39.930" v="99" actId="26606"/>
          <ac:spMkLst>
            <pc:docMk/>
            <pc:sldMk cId="576865618" sldId="281"/>
            <ac:spMk id="41" creationId="{FC999C28-AD33-4EB7-A5F1-C06D10A5FDF7}"/>
          </ac:spMkLst>
        </pc:spChg>
        <pc:spChg chg="add del">
          <ac:chgData name="shaked arish" userId="dc8fcb67072d2c49" providerId="LiveId" clId="{E4423E97-8C37-437E-AACE-1884056F9265}" dt="2023-06-25T23:16:39.930" v="99" actId="26606"/>
          <ac:spMkLst>
            <pc:docMk/>
            <pc:sldMk cId="576865618" sldId="281"/>
            <ac:spMk id="43" creationId="{07CBBDD0-4420-4A50-96AB-392F9B97CF03}"/>
          </ac:spMkLst>
        </pc:spChg>
        <pc:spChg chg="add del">
          <ac:chgData name="shaked arish" userId="dc8fcb67072d2c49" providerId="LiveId" clId="{E4423E97-8C37-437E-AACE-1884056F9265}" dt="2023-06-25T23:16:39.930" v="99" actId="26606"/>
          <ac:spMkLst>
            <pc:docMk/>
            <pc:sldMk cId="576865618" sldId="281"/>
            <ac:spMk id="45" creationId="{465BA403-54B9-4A0B-BC79-028C495C038E}"/>
          </ac:spMkLst>
        </pc:spChg>
        <pc:spChg chg="add del">
          <ac:chgData name="shaked arish" userId="dc8fcb67072d2c49" providerId="LiveId" clId="{E4423E97-8C37-437E-AACE-1884056F9265}" dt="2023-06-25T23:16:39.930" v="99" actId="26606"/>
          <ac:spMkLst>
            <pc:docMk/>
            <pc:sldMk cId="576865618" sldId="281"/>
            <ac:spMk id="47" creationId="{DC8C6883-513A-4FE8-8B55-7AA2A13A9BB9}"/>
          </ac:spMkLst>
        </pc:spChg>
        <pc:spChg chg="add del">
          <ac:chgData name="shaked arish" userId="dc8fcb67072d2c49" providerId="LiveId" clId="{E4423E97-8C37-437E-AACE-1884056F9265}" dt="2023-06-25T23:16:52.444" v="101" actId="26606"/>
          <ac:spMkLst>
            <pc:docMk/>
            <pc:sldMk cId="576865618" sldId="281"/>
            <ac:spMk id="49" creationId="{DB8424AB-D56B-4256-866A-5B54DE93C20F}"/>
          </ac:spMkLst>
        </pc:spChg>
        <pc:spChg chg="add del">
          <ac:chgData name="shaked arish" userId="dc8fcb67072d2c49" providerId="LiveId" clId="{E4423E97-8C37-437E-AACE-1884056F9265}" dt="2023-06-25T23:16:52.444" v="101" actId="26606"/>
          <ac:spMkLst>
            <pc:docMk/>
            <pc:sldMk cId="576865618" sldId="281"/>
            <ac:spMk id="50" creationId="{FC999C28-AD33-4EB7-A5F1-C06D10A5FDF7}"/>
          </ac:spMkLst>
        </pc:spChg>
        <pc:spChg chg="add del">
          <ac:chgData name="shaked arish" userId="dc8fcb67072d2c49" providerId="LiveId" clId="{E4423E97-8C37-437E-AACE-1884056F9265}" dt="2023-06-25T23:16:52.444" v="101" actId="26606"/>
          <ac:spMkLst>
            <pc:docMk/>
            <pc:sldMk cId="576865618" sldId="281"/>
            <ac:spMk id="51" creationId="{130E94B5-6B03-4C6D-A886-D92083B3E55A}"/>
          </ac:spMkLst>
        </pc:spChg>
        <pc:spChg chg="add del">
          <ac:chgData name="shaked arish" userId="dc8fcb67072d2c49" providerId="LiveId" clId="{E4423E97-8C37-437E-AACE-1884056F9265}" dt="2023-06-25T23:16:52.444" v="101" actId="26606"/>
          <ac:spMkLst>
            <pc:docMk/>
            <pc:sldMk cId="576865618" sldId="281"/>
            <ac:spMk id="52" creationId="{597B8231-6339-4326-9EE6-D2F78558E2C3}"/>
          </ac:spMkLst>
        </pc:spChg>
        <pc:spChg chg="add">
          <ac:chgData name="shaked arish" userId="dc8fcb67072d2c49" providerId="LiveId" clId="{E4423E97-8C37-437E-AACE-1884056F9265}" dt="2023-06-25T23:16:52.444" v="101" actId="26606"/>
          <ac:spMkLst>
            <pc:docMk/>
            <pc:sldMk cId="576865618" sldId="281"/>
            <ac:spMk id="57" creationId="{DB8424AB-D56B-4256-866A-5B54DE93C20F}"/>
          </ac:spMkLst>
        </pc:spChg>
        <pc:spChg chg="add">
          <ac:chgData name="shaked arish" userId="dc8fcb67072d2c49" providerId="LiveId" clId="{E4423E97-8C37-437E-AACE-1884056F9265}" dt="2023-06-25T23:16:52.444" v="101" actId="26606"/>
          <ac:spMkLst>
            <pc:docMk/>
            <pc:sldMk cId="576865618" sldId="281"/>
            <ac:spMk id="59" creationId="{FC999C28-AD33-4EB7-A5F1-C06D10A5FDF7}"/>
          </ac:spMkLst>
        </pc:spChg>
        <pc:spChg chg="add">
          <ac:chgData name="shaked arish" userId="dc8fcb67072d2c49" providerId="LiveId" clId="{E4423E97-8C37-437E-AACE-1884056F9265}" dt="2023-06-25T23:16:52.444" v="101" actId="26606"/>
          <ac:spMkLst>
            <pc:docMk/>
            <pc:sldMk cId="576865618" sldId="281"/>
            <ac:spMk id="61" creationId="{9203ABB4-7E2A-4248-9FE7-4A419AFF2F17}"/>
          </ac:spMkLst>
        </pc:spChg>
        <pc:spChg chg="add">
          <ac:chgData name="shaked arish" userId="dc8fcb67072d2c49" providerId="LiveId" clId="{E4423E97-8C37-437E-AACE-1884056F9265}" dt="2023-06-25T23:16:52.444" v="101" actId="26606"/>
          <ac:spMkLst>
            <pc:docMk/>
            <pc:sldMk cId="576865618" sldId="281"/>
            <ac:spMk id="63" creationId="{3126970D-C1E5-4FB1-84E8-86CB9CED1C80}"/>
          </ac:spMkLst>
        </pc:spChg>
        <pc:picChg chg="add mod">
          <ac:chgData name="shaked arish" userId="dc8fcb67072d2c49" providerId="LiveId" clId="{E4423E97-8C37-437E-AACE-1884056F9265}" dt="2023-06-25T23:16:52.444" v="101" actId="26606"/>
          <ac:picMkLst>
            <pc:docMk/>
            <pc:sldMk cId="576865618" sldId="281"/>
            <ac:picMk id="4" creationId="{1A225AD0-EFA5-045C-DEA4-1C2D0696071A}"/>
          </ac:picMkLst>
        </pc:picChg>
        <pc:picChg chg="del">
          <ac:chgData name="shaked arish" userId="dc8fcb67072d2c49" providerId="LiveId" clId="{E4423E97-8C37-437E-AACE-1884056F9265}" dt="2023-06-25T23:14:17.834" v="89" actId="478"/>
          <ac:picMkLst>
            <pc:docMk/>
            <pc:sldMk cId="576865618" sldId="281"/>
            <ac:picMk id="22" creationId="{6279B3F1-6D50-D96C-BACD-05FBB89A8452}"/>
          </ac:picMkLst>
        </pc:picChg>
      </pc:sldChg>
      <pc:sldChg chg="addSp delSp modSp add mod ord setClrOvrMap">
        <pc:chgData name="shaked arish" userId="dc8fcb67072d2c49" providerId="LiveId" clId="{E4423E97-8C37-437E-AACE-1884056F9265}" dt="2023-06-25T23:20:34.672" v="139"/>
        <pc:sldMkLst>
          <pc:docMk/>
          <pc:sldMk cId="1967590021" sldId="281"/>
        </pc:sldMkLst>
        <pc:spChg chg="mod ord">
          <ac:chgData name="shaked arish" userId="dc8fcb67072d2c49" providerId="LiveId" clId="{E4423E97-8C37-437E-AACE-1884056F9265}" dt="2023-06-25T23:20:22.070" v="128" actId="26606"/>
          <ac:spMkLst>
            <pc:docMk/>
            <pc:sldMk cId="1967590021" sldId="281"/>
            <ac:spMk id="2" creationId="{7B45B5C0-9E99-D453-34E2-B4188962CA7C}"/>
          </ac:spMkLst>
        </pc:spChg>
        <pc:spChg chg="del">
          <ac:chgData name="shaked arish" userId="dc8fcb67072d2c49" providerId="LiveId" clId="{E4423E97-8C37-437E-AACE-1884056F9265}" dt="2023-06-25T23:19:51.768" v="122" actId="26606"/>
          <ac:spMkLst>
            <pc:docMk/>
            <pc:sldMk cId="1967590021" sldId="281"/>
            <ac:spMk id="72" creationId="{17115F77-2FAE-4CA7-9A7F-10D5F2C8F831}"/>
          </ac:spMkLst>
        </pc:spChg>
        <pc:spChg chg="del">
          <ac:chgData name="shaked arish" userId="dc8fcb67072d2c49" providerId="LiveId" clId="{E4423E97-8C37-437E-AACE-1884056F9265}" dt="2023-06-25T23:19:51.768" v="122" actId="26606"/>
          <ac:spMkLst>
            <pc:docMk/>
            <pc:sldMk cId="1967590021" sldId="281"/>
            <ac:spMk id="74" creationId="{5CD4C046-A04C-46CC-AFA3-6B0621F628C8}"/>
          </ac:spMkLst>
        </pc:spChg>
        <pc:spChg chg="del">
          <ac:chgData name="shaked arish" userId="dc8fcb67072d2c49" providerId="LiveId" clId="{E4423E97-8C37-437E-AACE-1884056F9265}" dt="2023-06-25T23:19:51.768" v="122" actId="26606"/>
          <ac:spMkLst>
            <pc:docMk/>
            <pc:sldMk cId="1967590021" sldId="281"/>
            <ac:spMk id="76" creationId="{EB8AA617-0537-4ED7-91B6-66511A647507}"/>
          </ac:spMkLst>
        </pc:spChg>
        <pc:spChg chg="del">
          <ac:chgData name="shaked arish" userId="dc8fcb67072d2c49" providerId="LiveId" clId="{E4423E97-8C37-437E-AACE-1884056F9265}" dt="2023-06-25T23:19:51.768" v="122" actId="26606"/>
          <ac:spMkLst>
            <pc:docMk/>
            <pc:sldMk cId="1967590021" sldId="281"/>
            <ac:spMk id="78" creationId="{C2E8BF1F-CE61-45C5-92AC-552D23176C03}"/>
          </ac:spMkLst>
        </pc:spChg>
        <pc:spChg chg="add del">
          <ac:chgData name="shaked arish" userId="dc8fcb67072d2c49" providerId="LiveId" clId="{E4423E97-8C37-437E-AACE-1884056F9265}" dt="2023-06-25T23:20:29.240" v="137" actId="26606"/>
          <ac:spMkLst>
            <pc:docMk/>
            <pc:sldMk cId="1967590021" sldId="281"/>
            <ac:spMk id="83" creationId="{17115F77-2FAE-4CA7-9A7F-10D5F2C8F831}"/>
          </ac:spMkLst>
        </pc:spChg>
        <pc:spChg chg="add del">
          <ac:chgData name="shaked arish" userId="dc8fcb67072d2c49" providerId="LiveId" clId="{E4423E97-8C37-437E-AACE-1884056F9265}" dt="2023-06-25T23:20:29.240" v="137" actId="26606"/>
          <ac:spMkLst>
            <pc:docMk/>
            <pc:sldMk cId="1967590021" sldId="281"/>
            <ac:spMk id="85" creationId="{5CD4C046-A04C-46CC-AFA3-6B0621F628C8}"/>
          </ac:spMkLst>
        </pc:spChg>
        <pc:spChg chg="add del">
          <ac:chgData name="shaked arish" userId="dc8fcb67072d2c49" providerId="LiveId" clId="{E4423E97-8C37-437E-AACE-1884056F9265}" dt="2023-06-25T23:20:29.240" v="137" actId="26606"/>
          <ac:spMkLst>
            <pc:docMk/>
            <pc:sldMk cId="1967590021" sldId="281"/>
            <ac:spMk id="87" creationId="{EB8AA617-0537-4ED7-91B6-66511A647507}"/>
          </ac:spMkLst>
        </pc:spChg>
        <pc:spChg chg="add del">
          <ac:chgData name="shaked arish" userId="dc8fcb67072d2c49" providerId="LiveId" clId="{E4423E97-8C37-437E-AACE-1884056F9265}" dt="2023-06-25T23:20:29.240" v="137" actId="26606"/>
          <ac:spMkLst>
            <pc:docMk/>
            <pc:sldMk cId="1967590021" sldId="281"/>
            <ac:spMk id="89" creationId="{C2E8BF1F-CE61-45C5-92AC-552D23176C03}"/>
          </ac:spMkLst>
        </pc:spChg>
        <pc:spChg chg="add del">
          <ac:chgData name="shaked arish" userId="dc8fcb67072d2c49" providerId="LiveId" clId="{E4423E97-8C37-437E-AACE-1884056F9265}" dt="2023-06-25T23:20:13.680" v="124" actId="26606"/>
          <ac:spMkLst>
            <pc:docMk/>
            <pc:sldMk cId="1967590021" sldId="281"/>
            <ac:spMk id="94" creationId="{17115F77-2FAE-4CA7-9A7F-10D5F2C8F831}"/>
          </ac:spMkLst>
        </pc:spChg>
        <pc:spChg chg="add del">
          <ac:chgData name="shaked arish" userId="dc8fcb67072d2c49" providerId="LiveId" clId="{E4423E97-8C37-437E-AACE-1884056F9265}" dt="2023-06-25T23:20:13.680" v="124" actId="26606"/>
          <ac:spMkLst>
            <pc:docMk/>
            <pc:sldMk cId="1967590021" sldId="281"/>
            <ac:spMk id="96" creationId="{5CD4C046-A04C-46CC-AFA3-6B0621F628C8}"/>
          </ac:spMkLst>
        </pc:spChg>
        <pc:spChg chg="add del">
          <ac:chgData name="shaked arish" userId="dc8fcb67072d2c49" providerId="LiveId" clId="{E4423E97-8C37-437E-AACE-1884056F9265}" dt="2023-06-25T23:20:13.680" v="124" actId="26606"/>
          <ac:spMkLst>
            <pc:docMk/>
            <pc:sldMk cId="1967590021" sldId="281"/>
            <ac:spMk id="98" creationId="{710875C1-007B-4C82-ABEB-347319FB5EFF}"/>
          </ac:spMkLst>
        </pc:spChg>
        <pc:spChg chg="add del">
          <ac:chgData name="shaked arish" userId="dc8fcb67072d2c49" providerId="LiveId" clId="{E4423E97-8C37-437E-AACE-1884056F9265}" dt="2023-06-25T23:20:13.680" v="124" actId="26606"/>
          <ac:spMkLst>
            <pc:docMk/>
            <pc:sldMk cId="1967590021" sldId="281"/>
            <ac:spMk id="100" creationId="{F2F14D3C-F5C1-46E0-84D4-C16EC720F4F3}"/>
          </ac:spMkLst>
        </pc:spChg>
        <pc:spChg chg="add del">
          <ac:chgData name="shaked arish" userId="dc8fcb67072d2c49" providerId="LiveId" clId="{E4423E97-8C37-437E-AACE-1884056F9265}" dt="2023-06-25T23:20:13.680" v="124" actId="26606"/>
          <ac:spMkLst>
            <pc:docMk/>
            <pc:sldMk cId="1967590021" sldId="281"/>
            <ac:spMk id="102" creationId="{B9128101-8127-4BEB-A4BB-3B530DD4F2B1}"/>
          </ac:spMkLst>
        </pc:spChg>
        <pc:spChg chg="add del">
          <ac:chgData name="shaked arish" userId="dc8fcb67072d2c49" providerId="LiveId" clId="{E4423E97-8C37-437E-AACE-1884056F9265}" dt="2023-06-25T23:20:20.721" v="126" actId="26606"/>
          <ac:spMkLst>
            <pc:docMk/>
            <pc:sldMk cId="1967590021" sldId="281"/>
            <ac:spMk id="104" creationId="{17115F77-2FAE-4CA7-9A7F-10D5F2C8F831}"/>
          </ac:spMkLst>
        </pc:spChg>
        <pc:spChg chg="add del">
          <ac:chgData name="shaked arish" userId="dc8fcb67072d2c49" providerId="LiveId" clId="{E4423E97-8C37-437E-AACE-1884056F9265}" dt="2023-06-25T23:20:20.721" v="126" actId="26606"/>
          <ac:spMkLst>
            <pc:docMk/>
            <pc:sldMk cId="1967590021" sldId="281"/>
            <ac:spMk id="105" creationId="{5CD4C046-A04C-46CC-AFA3-6B0621F628C8}"/>
          </ac:spMkLst>
        </pc:spChg>
        <pc:spChg chg="add del">
          <ac:chgData name="shaked arish" userId="dc8fcb67072d2c49" providerId="LiveId" clId="{E4423E97-8C37-437E-AACE-1884056F9265}" dt="2023-06-25T23:20:20.721" v="126" actId="26606"/>
          <ac:spMkLst>
            <pc:docMk/>
            <pc:sldMk cId="1967590021" sldId="281"/>
            <ac:spMk id="106" creationId="{D589E016-1EE1-484C-8423-012B4B78067D}"/>
          </ac:spMkLst>
        </pc:spChg>
        <pc:spChg chg="add del">
          <ac:chgData name="shaked arish" userId="dc8fcb67072d2c49" providerId="LiveId" clId="{E4423E97-8C37-437E-AACE-1884056F9265}" dt="2023-06-25T23:20:20.721" v="126" actId="26606"/>
          <ac:spMkLst>
            <pc:docMk/>
            <pc:sldMk cId="1967590021" sldId="281"/>
            <ac:spMk id="107" creationId="{46100866-3689-418C-84D9-07C7E2435C86}"/>
          </ac:spMkLst>
        </pc:spChg>
        <pc:spChg chg="add del">
          <ac:chgData name="shaked arish" userId="dc8fcb67072d2c49" providerId="LiveId" clId="{E4423E97-8C37-437E-AACE-1884056F9265}" dt="2023-06-25T23:20:22.070" v="128" actId="26606"/>
          <ac:spMkLst>
            <pc:docMk/>
            <pc:sldMk cId="1967590021" sldId="281"/>
            <ac:spMk id="109" creationId="{17115F77-2FAE-4CA7-9A7F-10D5F2C8F831}"/>
          </ac:spMkLst>
        </pc:spChg>
        <pc:spChg chg="add del">
          <ac:chgData name="shaked arish" userId="dc8fcb67072d2c49" providerId="LiveId" clId="{E4423E97-8C37-437E-AACE-1884056F9265}" dt="2023-06-25T23:20:22.070" v="128" actId="26606"/>
          <ac:spMkLst>
            <pc:docMk/>
            <pc:sldMk cId="1967590021" sldId="281"/>
            <ac:spMk id="110" creationId="{5CD4C046-A04C-46CC-AFA3-6B0621F628C8}"/>
          </ac:spMkLst>
        </pc:spChg>
        <pc:spChg chg="add del">
          <ac:chgData name="shaked arish" userId="dc8fcb67072d2c49" providerId="LiveId" clId="{E4423E97-8C37-437E-AACE-1884056F9265}" dt="2023-06-25T23:20:22.070" v="128" actId="26606"/>
          <ac:spMkLst>
            <pc:docMk/>
            <pc:sldMk cId="1967590021" sldId="281"/>
            <ac:spMk id="111" creationId="{BC512124-0D13-4ED9-80B7-52AE15B6B41F}"/>
          </ac:spMkLst>
        </pc:spChg>
        <pc:spChg chg="add del">
          <ac:chgData name="shaked arish" userId="dc8fcb67072d2c49" providerId="LiveId" clId="{E4423E97-8C37-437E-AACE-1884056F9265}" dt="2023-06-25T23:20:26.924" v="130" actId="26606"/>
          <ac:spMkLst>
            <pc:docMk/>
            <pc:sldMk cId="1967590021" sldId="281"/>
            <ac:spMk id="113" creationId="{DB8424AB-D56B-4256-866A-5B54DE93C20F}"/>
          </ac:spMkLst>
        </pc:spChg>
        <pc:spChg chg="add del">
          <ac:chgData name="shaked arish" userId="dc8fcb67072d2c49" providerId="LiveId" clId="{E4423E97-8C37-437E-AACE-1884056F9265}" dt="2023-06-25T23:20:26.924" v="130" actId="26606"/>
          <ac:spMkLst>
            <pc:docMk/>
            <pc:sldMk cId="1967590021" sldId="281"/>
            <ac:spMk id="114" creationId="{FC999C28-AD33-4EB7-A5F1-C06D10A5FDF7}"/>
          </ac:spMkLst>
        </pc:spChg>
        <pc:spChg chg="add del">
          <ac:chgData name="shaked arish" userId="dc8fcb67072d2c49" providerId="LiveId" clId="{E4423E97-8C37-437E-AACE-1884056F9265}" dt="2023-06-25T23:20:26.924" v="130" actId="26606"/>
          <ac:spMkLst>
            <pc:docMk/>
            <pc:sldMk cId="1967590021" sldId="281"/>
            <ac:spMk id="115" creationId="{9203ABB4-7E2A-4248-9FE7-4A419AFF2F17}"/>
          </ac:spMkLst>
        </pc:spChg>
        <pc:spChg chg="add del">
          <ac:chgData name="shaked arish" userId="dc8fcb67072d2c49" providerId="LiveId" clId="{E4423E97-8C37-437E-AACE-1884056F9265}" dt="2023-06-25T23:20:26.924" v="130" actId="26606"/>
          <ac:spMkLst>
            <pc:docMk/>
            <pc:sldMk cId="1967590021" sldId="281"/>
            <ac:spMk id="116" creationId="{3126970D-C1E5-4FB1-84E8-86CB9CED1C80}"/>
          </ac:spMkLst>
        </pc:spChg>
        <pc:spChg chg="add del">
          <ac:chgData name="shaked arish" userId="dc8fcb67072d2c49" providerId="LiveId" clId="{E4423E97-8C37-437E-AACE-1884056F9265}" dt="2023-06-25T23:20:28.051" v="132" actId="26606"/>
          <ac:spMkLst>
            <pc:docMk/>
            <pc:sldMk cId="1967590021" sldId="281"/>
            <ac:spMk id="118" creationId="{17115F77-2FAE-4CA7-9A7F-10D5F2C8F831}"/>
          </ac:spMkLst>
        </pc:spChg>
        <pc:spChg chg="add del">
          <ac:chgData name="shaked arish" userId="dc8fcb67072d2c49" providerId="LiveId" clId="{E4423E97-8C37-437E-AACE-1884056F9265}" dt="2023-06-25T23:20:28.051" v="132" actId="26606"/>
          <ac:spMkLst>
            <pc:docMk/>
            <pc:sldMk cId="1967590021" sldId="281"/>
            <ac:spMk id="119" creationId="{5CD4C046-A04C-46CC-AFA3-6B0621F628C8}"/>
          </ac:spMkLst>
        </pc:spChg>
        <pc:spChg chg="add del">
          <ac:chgData name="shaked arish" userId="dc8fcb67072d2c49" providerId="LiveId" clId="{E4423E97-8C37-437E-AACE-1884056F9265}" dt="2023-06-25T23:20:28.051" v="132" actId="26606"/>
          <ac:spMkLst>
            <pc:docMk/>
            <pc:sldMk cId="1967590021" sldId="281"/>
            <ac:spMk id="120" creationId="{EB8AA617-0537-4ED7-91B6-66511A647507}"/>
          </ac:spMkLst>
        </pc:spChg>
        <pc:spChg chg="add del">
          <ac:chgData name="shaked arish" userId="dc8fcb67072d2c49" providerId="LiveId" clId="{E4423E97-8C37-437E-AACE-1884056F9265}" dt="2023-06-25T23:20:28.051" v="132" actId="26606"/>
          <ac:spMkLst>
            <pc:docMk/>
            <pc:sldMk cId="1967590021" sldId="281"/>
            <ac:spMk id="121" creationId="{C2E8BF1F-CE61-45C5-92AC-552D23176C03}"/>
          </ac:spMkLst>
        </pc:spChg>
        <pc:spChg chg="add del">
          <ac:chgData name="shaked arish" userId="dc8fcb67072d2c49" providerId="LiveId" clId="{E4423E97-8C37-437E-AACE-1884056F9265}" dt="2023-06-25T23:20:28.634" v="134" actId="26606"/>
          <ac:spMkLst>
            <pc:docMk/>
            <pc:sldMk cId="1967590021" sldId="281"/>
            <ac:spMk id="123" creationId="{DB8424AB-D56B-4256-866A-5B54DE93C20F}"/>
          </ac:spMkLst>
        </pc:spChg>
        <pc:spChg chg="add del">
          <ac:chgData name="shaked arish" userId="dc8fcb67072d2c49" providerId="LiveId" clId="{E4423E97-8C37-437E-AACE-1884056F9265}" dt="2023-06-25T23:20:28.634" v="134" actId="26606"/>
          <ac:spMkLst>
            <pc:docMk/>
            <pc:sldMk cId="1967590021" sldId="281"/>
            <ac:spMk id="124" creationId="{FC999C28-AD33-4EB7-A5F1-C06D10A5FDF7}"/>
          </ac:spMkLst>
        </pc:spChg>
        <pc:spChg chg="add del">
          <ac:chgData name="shaked arish" userId="dc8fcb67072d2c49" providerId="LiveId" clId="{E4423E97-8C37-437E-AACE-1884056F9265}" dt="2023-06-25T23:20:28.634" v="134" actId="26606"/>
          <ac:spMkLst>
            <pc:docMk/>
            <pc:sldMk cId="1967590021" sldId="281"/>
            <ac:spMk id="125" creationId="{9203ABB4-7E2A-4248-9FE7-4A419AFF2F17}"/>
          </ac:spMkLst>
        </pc:spChg>
        <pc:spChg chg="add del">
          <ac:chgData name="shaked arish" userId="dc8fcb67072d2c49" providerId="LiveId" clId="{E4423E97-8C37-437E-AACE-1884056F9265}" dt="2023-06-25T23:20:28.634" v="134" actId="26606"/>
          <ac:spMkLst>
            <pc:docMk/>
            <pc:sldMk cId="1967590021" sldId="281"/>
            <ac:spMk id="126" creationId="{3126970D-C1E5-4FB1-84E8-86CB9CED1C80}"/>
          </ac:spMkLst>
        </pc:spChg>
        <pc:spChg chg="add del">
          <ac:chgData name="shaked arish" userId="dc8fcb67072d2c49" providerId="LiveId" clId="{E4423E97-8C37-437E-AACE-1884056F9265}" dt="2023-06-25T23:20:29.235" v="136" actId="26606"/>
          <ac:spMkLst>
            <pc:docMk/>
            <pc:sldMk cId="1967590021" sldId="281"/>
            <ac:spMk id="128" creationId="{17115F77-2FAE-4CA7-9A7F-10D5F2C8F831}"/>
          </ac:spMkLst>
        </pc:spChg>
        <pc:spChg chg="add del">
          <ac:chgData name="shaked arish" userId="dc8fcb67072d2c49" providerId="LiveId" clId="{E4423E97-8C37-437E-AACE-1884056F9265}" dt="2023-06-25T23:20:29.235" v="136" actId="26606"/>
          <ac:spMkLst>
            <pc:docMk/>
            <pc:sldMk cId="1967590021" sldId="281"/>
            <ac:spMk id="129" creationId="{5CD4C046-A04C-46CC-AFA3-6B0621F628C8}"/>
          </ac:spMkLst>
        </pc:spChg>
        <pc:spChg chg="add del">
          <ac:chgData name="shaked arish" userId="dc8fcb67072d2c49" providerId="LiveId" clId="{E4423E97-8C37-437E-AACE-1884056F9265}" dt="2023-06-25T23:20:29.235" v="136" actId="26606"/>
          <ac:spMkLst>
            <pc:docMk/>
            <pc:sldMk cId="1967590021" sldId="281"/>
            <ac:spMk id="130" creationId="{EB8AA617-0537-4ED7-91B6-66511A647507}"/>
          </ac:spMkLst>
        </pc:spChg>
        <pc:spChg chg="add del">
          <ac:chgData name="shaked arish" userId="dc8fcb67072d2c49" providerId="LiveId" clId="{E4423E97-8C37-437E-AACE-1884056F9265}" dt="2023-06-25T23:20:29.235" v="136" actId="26606"/>
          <ac:spMkLst>
            <pc:docMk/>
            <pc:sldMk cId="1967590021" sldId="281"/>
            <ac:spMk id="131" creationId="{C2E8BF1F-CE61-45C5-92AC-552D23176C03}"/>
          </ac:spMkLst>
        </pc:spChg>
        <pc:spChg chg="add">
          <ac:chgData name="shaked arish" userId="dc8fcb67072d2c49" providerId="LiveId" clId="{E4423E97-8C37-437E-AACE-1884056F9265}" dt="2023-06-25T23:20:29.240" v="137" actId="26606"/>
          <ac:spMkLst>
            <pc:docMk/>
            <pc:sldMk cId="1967590021" sldId="281"/>
            <ac:spMk id="133" creationId="{DB8424AB-D56B-4256-866A-5B54DE93C20F}"/>
          </ac:spMkLst>
        </pc:spChg>
        <pc:spChg chg="add">
          <ac:chgData name="shaked arish" userId="dc8fcb67072d2c49" providerId="LiveId" clId="{E4423E97-8C37-437E-AACE-1884056F9265}" dt="2023-06-25T23:20:29.240" v="137" actId="26606"/>
          <ac:spMkLst>
            <pc:docMk/>
            <pc:sldMk cId="1967590021" sldId="281"/>
            <ac:spMk id="134" creationId="{FC999C28-AD33-4EB7-A5F1-C06D10A5FDF7}"/>
          </ac:spMkLst>
        </pc:spChg>
        <pc:spChg chg="add">
          <ac:chgData name="shaked arish" userId="dc8fcb67072d2c49" providerId="LiveId" clId="{E4423E97-8C37-437E-AACE-1884056F9265}" dt="2023-06-25T23:20:29.240" v="137" actId="26606"/>
          <ac:spMkLst>
            <pc:docMk/>
            <pc:sldMk cId="1967590021" sldId="281"/>
            <ac:spMk id="135" creationId="{9203ABB4-7E2A-4248-9FE7-4A419AFF2F17}"/>
          </ac:spMkLst>
        </pc:spChg>
        <pc:spChg chg="add">
          <ac:chgData name="shaked arish" userId="dc8fcb67072d2c49" providerId="LiveId" clId="{E4423E97-8C37-437E-AACE-1884056F9265}" dt="2023-06-25T23:20:29.240" v="137" actId="26606"/>
          <ac:spMkLst>
            <pc:docMk/>
            <pc:sldMk cId="1967590021" sldId="281"/>
            <ac:spMk id="136" creationId="{3126970D-C1E5-4FB1-84E8-86CB9CED1C80}"/>
          </ac:spMkLst>
        </pc:spChg>
        <pc:picChg chg="add mod">
          <ac:chgData name="shaked arish" userId="dc8fcb67072d2c49" providerId="LiveId" clId="{E4423E97-8C37-437E-AACE-1884056F9265}" dt="2023-06-25T23:20:22.070" v="128" actId="26606"/>
          <ac:picMkLst>
            <pc:docMk/>
            <pc:sldMk cId="1967590021" sldId="281"/>
            <ac:picMk id="4" creationId="{339123AB-0361-138B-9239-0B02E4AFBCE9}"/>
          </ac:picMkLst>
        </pc:picChg>
        <pc:picChg chg="del">
          <ac:chgData name="shaked arish" userId="dc8fcb67072d2c49" providerId="LiveId" clId="{E4423E97-8C37-437E-AACE-1884056F9265}" dt="2023-06-25T23:19:37.151" v="117" actId="478"/>
          <ac:picMkLst>
            <pc:docMk/>
            <pc:sldMk cId="1967590021" sldId="281"/>
            <ac:picMk id="5" creationId="{1B900261-E3FA-17C3-17D5-3C542FDE67A2}"/>
          </ac:picMkLst>
        </pc:picChg>
      </pc:sldChg>
      <pc:sldChg chg="addSp delSp modSp add mod ord modAnim">
        <pc:chgData name="shaked arish" userId="dc8fcb67072d2c49" providerId="LiveId" clId="{E4423E97-8C37-437E-AACE-1884056F9265}" dt="2023-06-25T23:53:29.804" v="530" actId="26606"/>
        <pc:sldMkLst>
          <pc:docMk/>
          <pc:sldMk cId="2614908396" sldId="282"/>
        </pc:sldMkLst>
        <pc:spChg chg="mod">
          <ac:chgData name="shaked arish" userId="dc8fcb67072d2c49" providerId="LiveId" clId="{E4423E97-8C37-437E-AACE-1884056F9265}" dt="2023-06-25T23:50:17.881" v="394" actId="20577"/>
          <ac:spMkLst>
            <pc:docMk/>
            <pc:sldMk cId="2614908396" sldId="282"/>
            <ac:spMk id="2" creationId="{7B45B5C0-9E99-D453-34E2-B4188962CA7C}"/>
          </ac:spMkLst>
        </pc:spChg>
        <pc:spChg chg="del">
          <ac:chgData name="shaked arish" userId="dc8fcb67072d2c49" providerId="LiveId" clId="{E4423E97-8C37-437E-AACE-1884056F9265}" dt="2023-06-25T23:51:18.112" v="399" actId="26606"/>
          <ac:spMkLst>
            <pc:docMk/>
            <pc:sldMk cId="2614908396" sldId="282"/>
            <ac:spMk id="72" creationId="{17115F77-2FAE-4CA7-9A7F-10D5F2C8F831}"/>
          </ac:spMkLst>
        </pc:spChg>
        <pc:spChg chg="del">
          <ac:chgData name="shaked arish" userId="dc8fcb67072d2c49" providerId="LiveId" clId="{E4423E97-8C37-437E-AACE-1884056F9265}" dt="2023-06-25T23:51:18.112" v="399" actId="26606"/>
          <ac:spMkLst>
            <pc:docMk/>
            <pc:sldMk cId="2614908396" sldId="282"/>
            <ac:spMk id="74" creationId="{5CD4C046-A04C-46CC-AFA3-6B0621F628C8}"/>
          </ac:spMkLst>
        </pc:spChg>
        <pc:spChg chg="del">
          <ac:chgData name="shaked arish" userId="dc8fcb67072d2c49" providerId="LiveId" clId="{E4423E97-8C37-437E-AACE-1884056F9265}" dt="2023-06-25T23:51:18.112" v="399" actId="26606"/>
          <ac:spMkLst>
            <pc:docMk/>
            <pc:sldMk cId="2614908396" sldId="282"/>
            <ac:spMk id="76" creationId="{EB8AA617-0537-4ED7-91B6-66511A647507}"/>
          </ac:spMkLst>
        </pc:spChg>
        <pc:spChg chg="del">
          <ac:chgData name="shaked arish" userId="dc8fcb67072d2c49" providerId="LiveId" clId="{E4423E97-8C37-437E-AACE-1884056F9265}" dt="2023-06-25T23:51:18.112" v="399" actId="26606"/>
          <ac:spMkLst>
            <pc:docMk/>
            <pc:sldMk cId="2614908396" sldId="282"/>
            <ac:spMk id="78" creationId="{C2E8BF1F-CE61-45C5-92AC-552D23176C03}"/>
          </ac:spMkLst>
        </pc:spChg>
        <pc:spChg chg="add del">
          <ac:chgData name="shaked arish" userId="dc8fcb67072d2c49" providerId="LiveId" clId="{E4423E97-8C37-437E-AACE-1884056F9265}" dt="2023-06-25T23:53:29.804" v="530" actId="26606"/>
          <ac:spMkLst>
            <pc:docMk/>
            <pc:sldMk cId="2614908396" sldId="282"/>
            <ac:spMk id="83" creationId="{DB8424AB-D56B-4256-866A-5B54DE93C20F}"/>
          </ac:spMkLst>
        </pc:spChg>
        <pc:spChg chg="add del">
          <ac:chgData name="shaked arish" userId="dc8fcb67072d2c49" providerId="LiveId" clId="{E4423E97-8C37-437E-AACE-1884056F9265}" dt="2023-06-25T23:53:29.804" v="530" actId="26606"/>
          <ac:spMkLst>
            <pc:docMk/>
            <pc:sldMk cId="2614908396" sldId="282"/>
            <ac:spMk id="85" creationId="{FC999C28-AD33-4EB7-A5F1-C06D10A5FDF7}"/>
          </ac:spMkLst>
        </pc:spChg>
        <pc:spChg chg="add del">
          <ac:chgData name="shaked arish" userId="dc8fcb67072d2c49" providerId="LiveId" clId="{E4423E97-8C37-437E-AACE-1884056F9265}" dt="2023-06-25T23:53:29.804" v="530" actId="26606"/>
          <ac:spMkLst>
            <pc:docMk/>
            <pc:sldMk cId="2614908396" sldId="282"/>
            <ac:spMk id="87" creationId="{9203ABB4-7E2A-4248-9FE7-4A419AFF2F17}"/>
          </ac:spMkLst>
        </pc:spChg>
        <pc:spChg chg="add del">
          <ac:chgData name="shaked arish" userId="dc8fcb67072d2c49" providerId="LiveId" clId="{E4423E97-8C37-437E-AACE-1884056F9265}" dt="2023-06-25T23:53:29.804" v="530" actId="26606"/>
          <ac:spMkLst>
            <pc:docMk/>
            <pc:sldMk cId="2614908396" sldId="282"/>
            <ac:spMk id="89" creationId="{3126970D-C1E5-4FB1-84E8-86CB9CED1C80}"/>
          </ac:spMkLst>
        </pc:spChg>
        <pc:spChg chg="add">
          <ac:chgData name="shaked arish" userId="dc8fcb67072d2c49" providerId="LiveId" clId="{E4423E97-8C37-437E-AACE-1884056F9265}" dt="2023-06-25T23:53:29.804" v="530" actId="26606"/>
          <ac:spMkLst>
            <pc:docMk/>
            <pc:sldMk cId="2614908396" sldId="282"/>
            <ac:spMk id="94" creationId="{17115F77-2FAE-4CA7-9A7F-10D5F2C8F831}"/>
          </ac:spMkLst>
        </pc:spChg>
        <pc:spChg chg="add">
          <ac:chgData name="shaked arish" userId="dc8fcb67072d2c49" providerId="LiveId" clId="{E4423E97-8C37-437E-AACE-1884056F9265}" dt="2023-06-25T23:53:29.804" v="530" actId="26606"/>
          <ac:spMkLst>
            <pc:docMk/>
            <pc:sldMk cId="2614908396" sldId="282"/>
            <ac:spMk id="96" creationId="{5CD4C046-A04C-46CC-AFA3-6B0621F628C8}"/>
          </ac:spMkLst>
        </pc:spChg>
        <pc:spChg chg="add">
          <ac:chgData name="shaked arish" userId="dc8fcb67072d2c49" providerId="LiveId" clId="{E4423E97-8C37-437E-AACE-1884056F9265}" dt="2023-06-25T23:53:29.804" v="530" actId="26606"/>
          <ac:spMkLst>
            <pc:docMk/>
            <pc:sldMk cId="2614908396" sldId="282"/>
            <ac:spMk id="98" creationId="{EB8AA617-0537-4ED7-91B6-66511A647507}"/>
          </ac:spMkLst>
        </pc:spChg>
        <pc:spChg chg="add">
          <ac:chgData name="shaked arish" userId="dc8fcb67072d2c49" providerId="LiveId" clId="{E4423E97-8C37-437E-AACE-1884056F9265}" dt="2023-06-25T23:53:29.804" v="530" actId="26606"/>
          <ac:spMkLst>
            <pc:docMk/>
            <pc:sldMk cId="2614908396" sldId="282"/>
            <ac:spMk id="100" creationId="{C2E8BF1F-CE61-45C5-92AC-552D23176C03}"/>
          </ac:spMkLst>
        </pc:spChg>
        <pc:picChg chg="add del mod ord">
          <ac:chgData name="shaked arish" userId="dc8fcb67072d2c49" providerId="LiveId" clId="{E4423E97-8C37-437E-AACE-1884056F9265}" dt="2023-06-25T23:52:39.199" v="517" actId="478"/>
          <ac:picMkLst>
            <pc:docMk/>
            <pc:sldMk cId="2614908396" sldId="282"/>
            <ac:picMk id="4" creationId="{8F5DE943-BB59-8CC6-BE81-C2159783B41D}"/>
          </ac:picMkLst>
        </pc:picChg>
        <pc:picChg chg="del">
          <ac:chgData name="shaked arish" userId="dc8fcb67072d2c49" providerId="LiveId" clId="{E4423E97-8C37-437E-AACE-1884056F9265}" dt="2023-06-25T23:50:28.383" v="395" actId="478"/>
          <ac:picMkLst>
            <pc:docMk/>
            <pc:sldMk cId="2614908396" sldId="282"/>
            <ac:picMk id="5" creationId="{1B900261-E3FA-17C3-17D5-3C542FDE67A2}"/>
          </ac:picMkLst>
        </pc:picChg>
        <pc:picChg chg="add del mod">
          <ac:chgData name="shaked arish" userId="dc8fcb67072d2c49" providerId="LiveId" clId="{E4423E97-8C37-437E-AACE-1884056F9265}" dt="2023-06-25T23:52:58.819" v="526" actId="931"/>
          <ac:picMkLst>
            <pc:docMk/>
            <pc:sldMk cId="2614908396" sldId="282"/>
            <ac:picMk id="7" creationId="{21457F75-E64A-75D7-1D64-EE2C23CCF5C1}"/>
          </ac:picMkLst>
        </pc:picChg>
        <pc:picChg chg="add mod">
          <ac:chgData name="shaked arish" userId="dc8fcb67072d2c49" providerId="LiveId" clId="{E4423E97-8C37-437E-AACE-1884056F9265}" dt="2023-06-25T23:53:29.804" v="530" actId="26606"/>
          <ac:picMkLst>
            <pc:docMk/>
            <pc:sldMk cId="2614908396" sldId="282"/>
            <ac:picMk id="9" creationId="{90DA176D-F086-F63F-2B88-9B79C2D0A545}"/>
          </ac:picMkLst>
        </pc:picChg>
      </pc:sldChg>
      <pc:sldChg chg="addSp delSp modSp add mod addAnim delAnim">
        <pc:chgData name="shaked arish" userId="dc8fcb67072d2c49" providerId="LiveId" clId="{E4423E97-8C37-437E-AACE-1884056F9265}" dt="2023-06-26T09:57:46.661" v="596" actId="1076"/>
        <pc:sldMkLst>
          <pc:docMk/>
          <pc:sldMk cId="3544303853" sldId="283"/>
        </pc:sldMkLst>
        <pc:spChg chg="mod">
          <ac:chgData name="shaked arish" userId="dc8fcb67072d2c49" providerId="LiveId" clId="{E4423E97-8C37-437E-AACE-1884056F9265}" dt="2023-06-26T09:57:24.595" v="592" actId="26606"/>
          <ac:spMkLst>
            <pc:docMk/>
            <pc:sldMk cId="3544303853" sldId="283"/>
            <ac:spMk id="2" creationId="{AD1F2697-C313-3CF3-4726-12F70A65AE48}"/>
          </ac:spMkLst>
        </pc:spChg>
        <pc:spChg chg="del mod">
          <ac:chgData name="shaked arish" userId="dc8fcb67072d2c49" providerId="LiveId" clId="{E4423E97-8C37-437E-AACE-1884056F9265}" dt="2023-06-26T09:55:56.415" v="572" actId="478"/>
          <ac:spMkLst>
            <pc:docMk/>
            <pc:sldMk cId="3544303853" sldId="283"/>
            <ac:spMk id="3" creationId="{9DFBFFA9-8AD4-3BA5-E673-413F48846231}"/>
          </ac:spMkLst>
        </pc:spChg>
        <pc:spChg chg="add del">
          <ac:chgData name="shaked arish" userId="dc8fcb67072d2c49" providerId="LiveId" clId="{E4423E97-8C37-437E-AACE-1884056F9265}" dt="2023-06-26T09:56:43.387" v="582" actId="26606"/>
          <ac:spMkLst>
            <pc:docMk/>
            <pc:sldMk cId="3544303853" sldId="283"/>
            <ac:spMk id="18" creationId="{EE9F5D7F-1BBC-4096-ADA7-AA9C9E4D2868}"/>
          </ac:spMkLst>
        </pc:spChg>
        <pc:spChg chg="add del">
          <ac:chgData name="shaked arish" userId="dc8fcb67072d2c49" providerId="LiveId" clId="{E4423E97-8C37-437E-AACE-1884056F9265}" dt="2023-06-26T09:56:43.387" v="582" actId="26606"/>
          <ac:spMkLst>
            <pc:docMk/>
            <pc:sldMk cId="3544303853" sldId="283"/>
            <ac:spMk id="19" creationId="{06D370DD-716B-4528-B475-331F84CEA5A1}"/>
          </ac:spMkLst>
        </pc:spChg>
        <pc:spChg chg="add del">
          <ac:chgData name="shaked arish" userId="dc8fcb67072d2c49" providerId="LiveId" clId="{E4423E97-8C37-437E-AACE-1884056F9265}" dt="2023-06-26T09:56:43.387" v="582" actId="26606"/>
          <ac:spMkLst>
            <pc:docMk/>
            <pc:sldMk cId="3544303853" sldId="283"/>
            <ac:spMk id="20" creationId="{E79D076F-656A-4CD9-83AD-AF8F4B28CA49}"/>
          </ac:spMkLst>
        </pc:spChg>
        <pc:spChg chg="add del">
          <ac:chgData name="shaked arish" userId="dc8fcb67072d2c49" providerId="LiveId" clId="{E4423E97-8C37-437E-AACE-1884056F9265}" dt="2023-06-26T09:57:24.595" v="592" actId="26606"/>
          <ac:spMkLst>
            <pc:docMk/>
            <pc:sldMk cId="3544303853" sldId="283"/>
            <ac:spMk id="22" creationId="{DB8424AB-D56B-4256-866A-5B54DE93C20F}"/>
          </ac:spMkLst>
        </pc:spChg>
        <pc:spChg chg="add del">
          <ac:chgData name="shaked arish" userId="dc8fcb67072d2c49" providerId="LiveId" clId="{E4423E97-8C37-437E-AACE-1884056F9265}" dt="2023-06-26T09:57:24.595" v="592" actId="26606"/>
          <ac:spMkLst>
            <pc:docMk/>
            <pc:sldMk cId="3544303853" sldId="283"/>
            <ac:spMk id="23" creationId="{FC999C28-AD33-4EB7-A5F1-C06D10A5FDF7}"/>
          </ac:spMkLst>
        </pc:spChg>
        <pc:spChg chg="add del">
          <ac:chgData name="shaked arish" userId="dc8fcb67072d2c49" providerId="LiveId" clId="{E4423E97-8C37-437E-AACE-1884056F9265}" dt="2023-06-26T09:57:24.595" v="592" actId="26606"/>
          <ac:spMkLst>
            <pc:docMk/>
            <pc:sldMk cId="3544303853" sldId="283"/>
            <ac:spMk id="24" creationId="{0864E5C9-52C9-4572-AC75-548B9B9C2648}"/>
          </ac:spMkLst>
        </pc:spChg>
        <pc:spChg chg="add del">
          <ac:chgData name="shaked arish" userId="dc8fcb67072d2c49" providerId="LiveId" clId="{E4423E97-8C37-437E-AACE-1884056F9265}" dt="2023-06-26T09:56:39.209" v="581" actId="26606"/>
          <ac:spMkLst>
            <pc:docMk/>
            <pc:sldMk cId="3544303853" sldId="283"/>
            <ac:spMk id="25" creationId="{17115F77-2FAE-4CA7-9A7F-10D5F2C8F831}"/>
          </ac:spMkLst>
        </pc:spChg>
        <pc:spChg chg="add del">
          <ac:chgData name="shaked arish" userId="dc8fcb67072d2c49" providerId="LiveId" clId="{E4423E97-8C37-437E-AACE-1884056F9265}" dt="2023-06-26T09:57:24.595" v="592" actId="26606"/>
          <ac:spMkLst>
            <pc:docMk/>
            <pc:sldMk cId="3544303853" sldId="283"/>
            <ac:spMk id="26" creationId="{45CC6500-4DBD-4C34-BC14-2387FB483BEB}"/>
          </ac:spMkLst>
        </pc:spChg>
        <pc:spChg chg="add del">
          <ac:chgData name="shaked arish" userId="dc8fcb67072d2c49" providerId="LiveId" clId="{E4423E97-8C37-437E-AACE-1884056F9265}" dt="2023-06-26T09:56:39.209" v="581" actId="26606"/>
          <ac:spMkLst>
            <pc:docMk/>
            <pc:sldMk cId="3544303853" sldId="283"/>
            <ac:spMk id="27" creationId="{5CD4C046-A04C-46CC-AFA3-6B0621F628C8}"/>
          </ac:spMkLst>
        </pc:spChg>
        <pc:spChg chg="add del">
          <ac:chgData name="shaked arish" userId="dc8fcb67072d2c49" providerId="LiveId" clId="{E4423E97-8C37-437E-AACE-1884056F9265}" dt="2023-06-26T09:57:24.595" v="592" actId="26606"/>
          <ac:spMkLst>
            <pc:docMk/>
            <pc:sldMk cId="3544303853" sldId="283"/>
            <ac:spMk id="28" creationId="{4E34A3B6-BAD2-4156-BDC6-4736248BFDE0}"/>
          </ac:spMkLst>
        </pc:spChg>
        <pc:spChg chg="add del">
          <ac:chgData name="shaked arish" userId="dc8fcb67072d2c49" providerId="LiveId" clId="{E4423E97-8C37-437E-AACE-1884056F9265}" dt="2023-06-26T09:56:39.209" v="581" actId="26606"/>
          <ac:spMkLst>
            <pc:docMk/>
            <pc:sldMk cId="3544303853" sldId="283"/>
            <ac:spMk id="29" creationId="{66C7A97A-A7DE-4DFB-8542-1E4BF24C7D31}"/>
          </ac:spMkLst>
        </pc:spChg>
        <pc:spChg chg="add del">
          <ac:chgData name="shaked arish" userId="dc8fcb67072d2c49" providerId="LiveId" clId="{E4423E97-8C37-437E-AACE-1884056F9265}" dt="2023-06-26T09:57:24.595" v="592" actId="26606"/>
          <ac:spMkLst>
            <pc:docMk/>
            <pc:sldMk cId="3544303853" sldId="283"/>
            <ac:spMk id="30" creationId="{17115F77-2FAE-4CA7-9A7F-10D5F2C8F831}"/>
          </ac:spMkLst>
        </pc:spChg>
        <pc:spChg chg="add del">
          <ac:chgData name="shaked arish" userId="dc8fcb67072d2c49" providerId="LiveId" clId="{E4423E97-8C37-437E-AACE-1884056F9265}" dt="2023-06-26T09:56:39.209" v="581" actId="26606"/>
          <ac:spMkLst>
            <pc:docMk/>
            <pc:sldMk cId="3544303853" sldId="283"/>
            <ac:spMk id="31" creationId="{BE111DB0-3D73-4D20-9D57-CEF5A0D865B9}"/>
          </ac:spMkLst>
        </pc:spChg>
        <pc:spChg chg="add del">
          <ac:chgData name="shaked arish" userId="dc8fcb67072d2c49" providerId="LiveId" clId="{E4423E97-8C37-437E-AACE-1884056F9265}" dt="2023-06-26T09:56:39.209" v="581" actId="26606"/>
          <ac:spMkLst>
            <pc:docMk/>
            <pc:sldMk cId="3544303853" sldId="283"/>
            <ac:spMk id="33" creationId="{027ADCA0-A066-4B16-8E1F-3C2483947B72}"/>
          </ac:spMkLst>
        </pc:spChg>
        <pc:spChg chg="add del">
          <ac:chgData name="shaked arish" userId="dc8fcb67072d2c49" providerId="LiveId" clId="{E4423E97-8C37-437E-AACE-1884056F9265}" dt="2023-06-26T09:57:24.595" v="592" actId="26606"/>
          <ac:spMkLst>
            <pc:docMk/>
            <pc:sldMk cId="3544303853" sldId="283"/>
            <ac:spMk id="35" creationId="{5CD4C046-A04C-46CC-AFA3-6B0621F628C8}"/>
          </ac:spMkLst>
        </pc:spChg>
        <pc:spChg chg="add del">
          <ac:chgData name="shaked arish" userId="dc8fcb67072d2c49" providerId="LiveId" clId="{E4423E97-8C37-437E-AACE-1884056F9265}" dt="2023-06-26T09:57:24.595" v="592" actId="26606"/>
          <ac:spMkLst>
            <pc:docMk/>
            <pc:sldMk cId="3544303853" sldId="283"/>
            <ac:spMk id="37" creationId="{66C7A97A-A7DE-4DFB-8542-1E4BF24C7D31}"/>
          </ac:spMkLst>
        </pc:spChg>
        <pc:spChg chg="add del">
          <ac:chgData name="shaked arish" userId="dc8fcb67072d2c49" providerId="LiveId" clId="{E4423E97-8C37-437E-AACE-1884056F9265}" dt="2023-06-26T09:57:24.595" v="592" actId="26606"/>
          <ac:spMkLst>
            <pc:docMk/>
            <pc:sldMk cId="3544303853" sldId="283"/>
            <ac:spMk id="39" creationId="{BE111DB0-3D73-4D20-9D57-CEF5A0D865B9}"/>
          </ac:spMkLst>
        </pc:spChg>
        <pc:spChg chg="add del">
          <ac:chgData name="shaked arish" userId="dc8fcb67072d2c49" providerId="LiveId" clId="{E4423E97-8C37-437E-AACE-1884056F9265}" dt="2023-06-26T09:57:24.595" v="592" actId="26606"/>
          <ac:spMkLst>
            <pc:docMk/>
            <pc:sldMk cId="3544303853" sldId="283"/>
            <ac:spMk id="41" creationId="{027ADCA0-A066-4B16-8E1F-3C2483947B72}"/>
          </ac:spMkLst>
        </pc:spChg>
        <pc:picChg chg="add mod">
          <ac:chgData name="shaked arish" userId="dc8fcb67072d2c49" providerId="LiveId" clId="{E4423E97-8C37-437E-AACE-1884056F9265}" dt="2023-06-26T09:57:46.661" v="596" actId="1076"/>
          <ac:picMkLst>
            <pc:docMk/>
            <pc:sldMk cId="3544303853" sldId="283"/>
            <ac:picMk id="4" creationId="{4370AEF8-EE96-1DD6-4C5C-2198362B8FDE}"/>
          </ac:picMkLst>
        </pc:picChg>
        <pc:picChg chg="del">
          <ac:chgData name="shaked arish" userId="dc8fcb67072d2c49" providerId="LiveId" clId="{E4423E97-8C37-437E-AACE-1884056F9265}" dt="2023-06-26T09:55:33.466" v="537" actId="478"/>
          <ac:picMkLst>
            <pc:docMk/>
            <pc:sldMk cId="3544303853" sldId="283"/>
            <ac:picMk id="7" creationId="{87C22630-849A-BF5B-DC1A-75F7F3F9345D}"/>
          </ac:picMkLst>
        </pc:picChg>
      </pc:sldChg>
      <pc:sldChg chg="addSp delSp modSp add mod">
        <pc:chgData name="shaked arish" userId="dc8fcb67072d2c49" providerId="LiveId" clId="{E4423E97-8C37-437E-AACE-1884056F9265}" dt="2023-06-26T10:00:50.232" v="636" actId="1076"/>
        <pc:sldMkLst>
          <pc:docMk/>
          <pc:sldMk cId="2433727492" sldId="284"/>
        </pc:sldMkLst>
        <pc:spChg chg="mod">
          <ac:chgData name="shaked arish" userId="dc8fcb67072d2c49" providerId="LiveId" clId="{E4423E97-8C37-437E-AACE-1884056F9265}" dt="2023-06-26T10:00:50.232" v="636" actId="1076"/>
          <ac:spMkLst>
            <pc:docMk/>
            <pc:sldMk cId="2433727492" sldId="284"/>
            <ac:spMk id="2" creationId="{AD1F2697-C313-3CF3-4726-12F70A65AE48}"/>
          </ac:spMkLst>
        </pc:spChg>
        <pc:picChg chg="add mod">
          <ac:chgData name="shaked arish" userId="dc8fcb67072d2c49" providerId="LiveId" clId="{E4423E97-8C37-437E-AACE-1884056F9265}" dt="2023-06-26T09:59:40.195" v="620" actId="1076"/>
          <ac:picMkLst>
            <pc:docMk/>
            <pc:sldMk cId="2433727492" sldId="284"/>
            <ac:picMk id="3" creationId="{ECE2F474-5B65-16DC-CA3D-32F1D7871435}"/>
          </ac:picMkLst>
        </pc:picChg>
        <pc:picChg chg="del mod">
          <ac:chgData name="shaked arish" userId="dc8fcb67072d2c49" providerId="LiveId" clId="{E4423E97-8C37-437E-AACE-1884056F9265}" dt="2023-06-26T09:59:09.599" v="613" actId="478"/>
          <ac:picMkLst>
            <pc:docMk/>
            <pc:sldMk cId="2433727492" sldId="284"/>
            <ac:picMk id="4" creationId="{4370AEF8-EE96-1DD6-4C5C-2198362B8FDE}"/>
          </ac:picMkLst>
        </pc:picChg>
        <pc:picChg chg="add mod">
          <ac:chgData name="shaked arish" userId="dc8fcb67072d2c49" providerId="LiveId" clId="{E4423E97-8C37-437E-AACE-1884056F9265}" dt="2023-06-26T09:59:49.262" v="622" actId="14100"/>
          <ac:picMkLst>
            <pc:docMk/>
            <pc:sldMk cId="2433727492" sldId="284"/>
            <ac:picMk id="5" creationId="{2200D12B-DFEE-128E-0A69-8A3FD252F17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766298-60AE-49E3-B61E-47E8FD3B01C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6B5204-C833-4FF1-A41A-20147DF534CD}">
      <dgm:prSet custT="1"/>
      <dgm:spPr/>
      <dgm:t>
        <a:bodyPr/>
        <a:lstStyle/>
        <a:p>
          <a:r>
            <a:rPr lang="en-US" sz="2000" dirty="0"/>
            <a:t>Integration with multiple  API’s</a:t>
          </a:r>
        </a:p>
      </dgm:t>
    </dgm:pt>
    <dgm:pt modelId="{3B6BFDD2-4DCD-4B8C-AD74-6283C60C73F2}" type="parTrans" cxnId="{7176BC3F-0BC4-476A-AEEA-BFBC26BB60A6}">
      <dgm:prSet/>
      <dgm:spPr/>
      <dgm:t>
        <a:bodyPr/>
        <a:lstStyle/>
        <a:p>
          <a:endParaRPr lang="en-US"/>
        </a:p>
      </dgm:t>
    </dgm:pt>
    <dgm:pt modelId="{D309E21A-0DC4-4126-A78C-03DF1A0A10D4}" type="sibTrans" cxnId="{7176BC3F-0BC4-476A-AEEA-BFBC26BB60A6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768F656C-47A5-408C-89D4-8C006CEB9434}">
      <dgm:prSet custT="1"/>
      <dgm:spPr/>
      <dgm:t>
        <a:bodyPr/>
        <a:lstStyle/>
        <a:p>
          <a:r>
            <a:rPr lang="en-US" sz="2000" dirty="0"/>
            <a:t>Generate accurate and high-quality content that meets the user's intent</a:t>
          </a:r>
        </a:p>
      </dgm:t>
    </dgm:pt>
    <dgm:pt modelId="{B83F516E-B089-4B3C-93F1-D1073D437460}" type="parTrans" cxnId="{7A34DA38-348E-4142-8F99-8746D24A5664}">
      <dgm:prSet/>
      <dgm:spPr/>
      <dgm:t>
        <a:bodyPr/>
        <a:lstStyle/>
        <a:p>
          <a:endParaRPr lang="en-US"/>
        </a:p>
      </dgm:t>
    </dgm:pt>
    <dgm:pt modelId="{2085444F-2907-4EF5-ACAF-49D4A64E389F}" type="sibTrans" cxnId="{7A34DA38-348E-4142-8F99-8746D24A5664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24BAFFE3-6AD4-4A42-8D65-7683ADED0D6A}">
      <dgm:prSet custT="1"/>
      <dgm:spPr/>
      <dgm:t>
        <a:bodyPr/>
        <a:lstStyle/>
        <a:p>
          <a:r>
            <a:rPr lang="en-US" sz="2000" dirty="0"/>
            <a:t>Real Time performance</a:t>
          </a:r>
        </a:p>
      </dgm:t>
    </dgm:pt>
    <dgm:pt modelId="{79DD3BC2-233C-480B-9883-3FDBBDB4511C}" type="parTrans" cxnId="{7DC2A941-7C28-4CD8-9374-F78DE32D409F}">
      <dgm:prSet/>
      <dgm:spPr/>
      <dgm:t>
        <a:bodyPr/>
        <a:lstStyle/>
        <a:p>
          <a:endParaRPr lang="en-US"/>
        </a:p>
      </dgm:t>
    </dgm:pt>
    <dgm:pt modelId="{8D565912-184D-49C3-9600-7E3806129CB3}" type="sibTrans" cxnId="{7DC2A941-7C28-4CD8-9374-F78DE32D409F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5D995F52-72D4-4AC3-B267-4C92FB70D8AD}">
      <dgm:prSet custT="1"/>
      <dgm:spPr/>
      <dgm:t>
        <a:bodyPr/>
        <a:lstStyle/>
        <a:p>
          <a:r>
            <a:rPr lang="en-US" sz="2000" dirty="0"/>
            <a:t>Quality control and filtering </a:t>
          </a:r>
        </a:p>
      </dgm:t>
    </dgm:pt>
    <dgm:pt modelId="{3F447724-B245-40FD-98AA-454888BCA955}" type="parTrans" cxnId="{32DAF783-1517-484F-8468-A2AE2ED74385}">
      <dgm:prSet/>
      <dgm:spPr/>
      <dgm:t>
        <a:bodyPr/>
        <a:lstStyle/>
        <a:p>
          <a:endParaRPr lang="en-US"/>
        </a:p>
      </dgm:t>
    </dgm:pt>
    <dgm:pt modelId="{780D34BD-D2DD-4014-81CD-AE0B4A8AFAFE}" type="sibTrans" cxnId="{32DAF783-1517-484F-8468-A2AE2ED74385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EA394597-F256-4BCC-BC8E-EB198D01E1C2}">
      <dgm:prSet custT="1"/>
      <dgm:spPr/>
      <dgm:t>
        <a:bodyPr/>
        <a:lstStyle/>
        <a:p>
          <a:r>
            <a:rPr lang="en-US" sz="2000" dirty="0"/>
            <a:t>Deployment</a:t>
          </a:r>
        </a:p>
      </dgm:t>
    </dgm:pt>
    <dgm:pt modelId="{DAF42B8D-433D-42F0-BA24-F38454786343}" type="parTrans" cxnId="{C26697BD-10C2-423E-BC2D-024EEB22446D}">
      <dgm:prSet/>
      <dgm:spPr/>
      <dgm:t>
        <a:bodyPr/>
        <a:lstStyle/>
        <a:p>
          <a:endParaRPr lang="en-US"/>
        </a:p>
      </dgm:t>
    </dgm:pt>
    <dgm:pt modelId="{B6D6D38A-97E8-46A1-B39F-71FFA9A9E5E0}" type="sibTrans" cxnId="{C26697BD-10C2-423E-BC2D-024EEB22446D}">
      <dgm:prSet/>
      <dgm:spPr/>
      <dgm:t>
        <a:bodyPr/>
        <a:lstStyle/>
        <a:p>
          <a:endParaRPr lang="en-US"/>
        </a:p>
      </dgm:t>
    </dgm:pt>
    <dgm:pt modelId="{DBD1F2CC-1A2A-4298-98CE-01C33F652D49}" type="pres">
      <dgm:prSet presAssocID="{40766298-60AE-49E3-B61E-47E8FD3B01CD}" presName="outerComposite" presStyleCnt="0">
        <dgm:presLayoutVars>
          <dgm:chMax val="5"/>
          <dgm:dir/>
          <dgm:resizeHandles val="exact"/>
        </dgm:presLayoutVars>
      </dgm:prSet>
      <dgm:spPr/>
    </dgm:pt>
    <dgm:pt modelId="{F9E9FF3E-C7C8-43B5-97D3-22894CDB1070}" type="pres">
      <dgm:prSet presAssocID="{40766298-60AE-49E3-B61E-47E8FD3B01CD}" presName="dummyMaxCanvas" presStyleCnt="0">
        <dgm:presLayoutVars/>
      </dgm:prSet>
      <dgm:spPr/>
    </dgm:pt>
    <dgm:pt modelId="{9E18A798-CA3A-4CAD-8143-602C2EE35236}" type="pres">
      <dgm:prSet presAssocID="{40766298-60AE-49E3-B61E-47E8FD3B01CD}" presName="FiveNodes_1" presStyleLbl="node1" presStyleIdx="0" presStyleCnt="5">
        <dgm:presLayoutVars>
          <dgm:bulletEnabled val="1"/>
        </dgm:presLayoutVars>
      </dgm:prSet>
      <dgm:spPr/>
    </dgm:pt>
    <dgm:pt modelId="{35663C9E-077C-4EA8-8C70-D15697F6EDE7}" type="pres">
      <dgm:prSet presAssocID="{40766298-60AE-49E3-B61E-47E8FD3B01CD}" presName="FiveNodes_2" presStyleLbl="node1" presStyleIdx="1" presStyleCnt="5">
        <dgm:presLayoutVars>
          <dgm:bulletEnabled val="1"/>
        </dgm:presLayoutVars>
      </dgm:prSet>
      <dgm:spPr/>
    </dgm:pt>
    <dgm:pt modelId="{080498CA-BE81-40C3-9977-0C938E304774}" type="pres">
      <dgm:prSet presAssocID="{40766298-60AE-49E3-B61E-47E8FD3B01CD}" presName="FiveNodes_3" presStyleLbl="node1" presStyleIdx="2" presStyleCnt="5">
        <dgm:presLayoutVars>
          <dgm:bulletEnabled val="1"/>
        </dgm:presLayoutVars>
      </dgm:prSet>
      <dgm:spPr/>
    </dgm:pt>
    <dgm:pt modelId="{70919E8B-98AC-4A41-BF2A-7B2FC05ED43B}" type="pres">
      <dgm:prSet presAssocID="{40766298-60AE-49E3-B61E-47E8FD3B01CD}" presName="FiveNodes_4" presStyleLbl="node1" presStyleIdx="3" presStyleCnt="5">
        <dgm:presLayoutVars>
          <dgm:bulletEnabled val="1"/>
        </dgm:presLayoutVars>
      </dgm:prSet>
      <dgm:spPr/>
    </dgm:pt>
    <dgm:pt modelId="{1E80982B-D1B7-4951-8BAE-B40779BE0BB9}" type="pres">
      <dgm:prSet presAssocID="{40766298-60AE-49E3-B61E-47E8FD3B01CD}" presName="FiveNodes_5" presStyleLbl="node1" presStyleIdx="4" presStyleCnt="5">
        <dgm:presLayoutVars>
          <dgm:bulletEnabled val="1"/>
        </dgm:presLayoutVars>
      </dgm:prSet>
      <dgm:spPr/>
    </dgm:pt>
    <dgm:pt modelId="{C2361AAB-14EC-44EC-8BB5-841BE51B1262}" type="pres">
      <dgm:prSet presAssocID="{40766298-60AE-49E3-B61E-47E8FD3B01CD}" presName="FiveConn_1-2" presStyleLbl="fgAccFollowNode1" presStyleIdx="0" presStyleCnt="4" custLinFactX="-393982" custLinFactY="200000" custLinFactNeighborX="-400000" custLinFactNeighborY="263576">
        <dgm:presLayoutVars>
          <dgm:bulletEnabled val="1"/>
        </dgm:presLayoutVars>
      </dgm:prSet>
      <dgm:spPr/>
    </dgm:pt>
    <dgm:pt modelId="{0425ACE8-9819-4E94-9440-42DEC5B143F4}" type="pres">
      <dgm:prSet presAssocID="{40766298-60AE-49E3-B61E-47E8FD3B01CD}" presName="FiveConn_2-3" presStyleLbl="fgAccFollowNode1" presStyleIdx="1" presStyleCnt="4" custLinFactX="-400000" custLinFactY="100000" custLinFactNeighborX="-475586" custLinFactNeighborY="191193">
        <dgm:presLayoutVars>
          <dgm:bulletEnabled val="1"/>
        </dgm:presLayoutVars>
      </dgm:prSet>
      <dgm:spPr/>
    </dgm:pt>
    <dgm:pt modelId="{1B03C286-248F-4956-978B-4BF0050C9F61}" type="pres">
      <dgm:prSet presAssocID="{40766298-60AE-49E3-B61E-47E8FD3B01CD}" presName="FiveConn_3-4" presStyleLbl="fgAccFollowNode1" presStyleIdx="2" presStyleCnt="4">
        <dgm:presLayoutVars>
          <dgm:bulletEnabled val="1"/>
        </dgm:presLayoutVars>
      </dgm:prSet>
      <dgm:spPr/>
    </dgm:pt>
    <dgm:pt modelId="{863CD53D-8F4C-4525-916A-E506F00202D0}" type="pres">
      <dgm:prSet presAssocID="{40766298-60AE-49E3-B61E-47E8FD3B01CD}" presName="FiveConn_4-5" presStyleLbl="fgAccFollowNode1" presStyleIdx="3" presStyleCnt="4">
        <dgm:presLayoutVars>
          <dgm:bulletEnabled val="1"/>
        </dgm:presLayoutVars>
      </dgm:prSet>
      <dgm:spPr/>
    </dgm:pt>
    <dgm:pt modelId="{C2F9DE12-4309-4D4D-A677-3CCAF8568FB4}" type="pres">
      <dgm:prSet presAssocID="{40766298-60AE-49E3-B61E-47E8FD3B01CD}" presName="FiveNodes_1_text" presStyleLbl="node1" presStyleIdx="4" presStyleCnt="5">
        <dgm:presLayoutVars>
          <dgm:bulletEnabled val="1"/>
        </dgm:presLayoutVars>
      </dgm:prSet>
      <dgm:spPr/>
    </dgm:pt>
    <dgm:pt modelId="{C816A401-29E0-4C53-84C6-5F896FD17E55}" type="pres">
      <dgm:prSet presAssocID="{40766298-60AE-49E3-B61E-47E8FD3B01CD}" presName="FiveNodes_2_text" presStyleLbl="node1" presStyleIdx="4" presStyleCnt="5">
        <dgm:presLayoutVars>
          <dgm:bulletEnabled val="1"/>
        </dgm:presLayoutVars>
      </dgm:prSet>
      <dgm:spPr/>
    </dgm:pt>
    <dgm:pt modelId="{88A61968-00DC-42DA-A769-C6ED88ADC4AE}" type="pres">
      <dgm:prSet presAssocID="{40766298-60AE-49E3-B61E-47E8FD3B01CD}" presName="FiveNodes_3_text" presStyleLbl="node1" presStyleIdx="4" presStyleCnt="5">
        <dgm:presLayoutVars>
          <dgm:bulletEnabled val="1"/>
        </dgm:presLayoutVars>
      </dgm:prSet>
      <dgm:spPr/>
    </dgm:pt>
    <dgm:pt modelId="{1DEA00C9-C938-4955-8371-92E42FFDA727}" type="pres">
      <dgm:prSet presAssocID="{40766298-60AE-49E3-B61E-47E8FD3B01CD}" presName="FiveNodes_4_text" presStyleLbl="node1" presStyleIdx="4" presStyleCnt="5">
        <dgm:presLayoutVars>
          <dgm:bulletEnabled val="1"/>
        </dgm:presLayoutVars>
      </dgm:prSet>
      <dgm:spPr/>
    </dgm:pt>
    <dgm:pt modelId="{02F6D82A-E0B3-4517-ADF6-2A9527DEBB13}" type="pres">
      <dgm:prSet presAssocID="{40766298-60AE-49E3-B61E-47E8FD3B01C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71DD328-F9E9-46C8-B26F-56CF3EF01C1C}" type="presOf" srcId="{40766298-60AE-49E3-B61E-47E8FD3B01CD}" destId="{DBD1F2CC-1A2A-4298-98CE-01C33F652D49}" srcOrd="0" destOrd="0" presId="urn:microsoft.com/office/officeart/2005/8/layout/vProcess5"/>
    <dgm:cxn modelId="{5C2DBD34-E3C6-4C70-8FC7-DEAAA904633D}" type="presOf" srcId="{8D565912-184D-49C3-9600-7E3806129CB3}" destId="{1B03C286-248F-4956-978B-4BF0050C9F61}" srcOrd="0" destOrd="0" presId="urn:microsoft.com/office/officeart/2005/8/layout/vProcess5"/>
    <dgm:cxn modelId="{7A34DA38-348E-4142-8F99-8746D24A5664}" srcId="{40766298-60AE-49E3-B61E-47E8FD3B01CD}" destId="{768F656C-47A5-408C-89D4-8C006CEB9434}" srcOrd="1" destOrd="0" parTransId="{B83F516E-B089-4B3C-93F1-D1073D437460}" sibTransId="{2085444F-2907-4EF5-ACAF-49D4A64E389F}"/>
    <dgm:cxn modelId="{7176BC3F-0BC4-476A-AEEA-BFBC26BB60A6}" srcId="{40766298-60AE-49E3-B61E-47E8FD3B01CD}" destId="{1C6B5204-C833-4FF1-A41A-20147DF534CD}" srcOrd="0" destOrd="0" parTransId="{3B6BFDD2-4DCD-4B8C-AD74-6283C60C73F2}" sibTransId="{D309E21A-0DC4-4126-A78C-03DF1A0A10D4}"/>
    <dgm:cxn modelId="{82839A5C-37E6-45A6-AFD2-0D53757CDD63}" type="presOf" srcId="{768F656C-47A5-408C-89D4-8C006CEB9434}" destId="{35663C9E-077C-4EA8-8C70-D15697F6EDE7}" srcOrd="0" destOrd="0" presId="urn:microsoft.com/office/officeart/2005/8/layout/vProcess5"/>
    <dgm:cxn modelId="{7DC2A941-7C28-4CD8-9374-F78DE32D409F}" srcId="{40766298-60AE-49E3-B61E-47E8FD3B01CD}" destId="{24BAFFE3-6AD4-4A42-8D65-7683ADED0D6A}" srcOrd="2" destOrd="0" parTransId="{79DD3BC2-233C-480B-9883-3FDBBDB4511C}" sibTransId="{8D565912-184D-49C3-9600-7E3806129CB3}"/>
    <dgm:cxn modelId="{4E6E6E49-4C50-4471-BD57-08E49781AB76}" type="presOf" srcId="{5D995F52-72D4-4AC3-B267-4C92FB70D8AD}" destId="{1DEA00C9-C938-4955-8371-92E42FFDA727}" srcOrd="1" destOrd="0" presId="urn:microsoft.com/office/officeart/2005/8/layout/vProcess5"/>
    <dgm:cxn modelId="{11CB386B-7EC4-4164-8422-6AAE06B45DD3}" type="presOf" srcId="{780D34BD-D2DD-4014-81CD-AE0B4A8AFAFE}" destId="{863CD53D-8F4C-4525-916A-E506F00202D0}" srcOrd="0" destOrd="0" presId="urn:microsoft.com/office/officeart/2005/8/layout/vProcess5"/>
    <dgm:cxn modelId="{1266A04D-2EA4-4CC2-8D4F-1EA3290C5CC7}" type="presOf" srcId="{D309E21A-0DC4-4126-A78C-03DF1A0A10D4}" destId="{C2361AAB-14EC-44EC-8BB5-841BE51B1262}" srcOrd="0" destOrd="0" presId="urn:microsoft.com/office/officeart/2005/8/layout/vProcess5"/>
    <dgm:cxn modelId="{8F004B72-09DB-40C9-B77F-6DFA34CA80A6}" type="presOf" srcId="{2085444F-2907-4EF5-ACAF-49D4A64E389F}" destId="{0425ACE8-9819-4E94-9440-42DEC5B143F4}" srcOrd="0" destOrd="0" presId="urn:microsoft.com/office/officeart/2005/8/layout/vProcess5"/>
    <dgm:cxn modelId="{32DAF783-1517-484F-8468-A2AE2ED74385}" srcId="{40766298-60AE-49E3-B61E-47E8FD3B01CD}" destId="{5D995F52-72D4-4AC3-B267-4C92FB70D8AD}" srcOrd="3" destOrd="0" parTransId="{3F447724-B245-40FD-98AA-454888BCA955}" sibTransId="{780D34BD-D2DD-4014-81CD-AE0B4A8AFAFE}"/>
    <dgm:cxn modelId="{093D3A85-DA03-4D71-8981-CB69EEECA306}" type="presOf" srcId="{24BAFFE3-6AD4-4A42-8D65-7683ADED0D6A}" destId="{080498CA-BE81-40C3-9977-0C938E304774}" srcOrd="0" destOrd="0" presId="urn:microsoft.com/office/officeart/2005/8/layout/vProcess5"/>
    <dgm:cxn modelId="{5276D496-88B0-4357-A89A-F11AB0398E25}" type="presOf" srcId="{1C6B5204-C833-4FF1-A41A-20147DF534CD}" destId="{9E18A798-CA3A-4CAD-8143-602C2EE35236}" srcOrd="0" destOrd="0" presId="urn:microsoft.com/office/officeart/2005/8/layout/vProcess5"/>
    <dgm:cxn modelId="{0027BFAA-9612-4514-A8E7-C53121B67B34}" type="presOf" srcId="{EA394597-F256-4BCC-BC8E-EB198D01E1C2}" destId="{02F6D82A-E0B3-4517-ADF6-2A9527DEBB13}" srcOrd="1" destOrd="0" presId="urn:microsoft.com/office/officeart/2005/8/layout/vProcess5"/>
    <dgm:cxn modelId="{C26697BD-10C2-423E-BC2D-024EEB22446D}" srcId="{40766298-60AE-49E3-B61E-47E8FD3B01CD}" destId="{EA394597-F256-4BCC-BC8E-EB198D01E1C2}" srcOrd="4" destOrd="0" parTransId="{DAF42B8D-433D-42F0-BA24-F38454786343}" sibTransId="{B6D6D38A-97E8-46A1-B39F-71FFA9A9E5E0}"/>
    <dgm:cxn modelId="{B656DDD1-95D5-40D5-80CC-0E5CF7627C70}" type="presOf" srcId="{24BAFFE3-6AD4-4A42-8D65-7683ADED0D6A}" destId="{88A61968-00DC-42DA-A769-C6ED88ADC4AE}" srcOrd="1" destOrd="0" presId="urn:microsoft.com/office/officeart/2005/8/layout/vProcess5"/>
    <dgm:cxn modelId="{87D151EF-6926-4803-9498-ACE607940FAE}" type="presOf" srcId="{768F656C-47A5-408C-89D4-8C006CEB9434}" destId="{C816A401-29E0-4C53-84C6-5F896FD17E55}" srcOrd="1" destOrd="0" presId="urn:microsoft.com/office/officeart/2005/8/layout/vProcess5"/>
    <dgm:cxn modelId="{2E865AF5-E97C-41D2-81B8-CF362918C42A}" type="presOf" srcId="{EA394597-F256-4BCC-BC8E-EB198D01E1C2}" destId="{1E80982B-D1B7-4951-8BAE-B40779BE0BB9}" srcOrd="0" destOrd="0" presId="urn:microsoft.com/office/officeart/2005/8/layout/vProcess5"/>
    <dgm:cxn modelId="{4A03A7F9-9BA2-4033-9517-6AE66472C1D4}" type="presOf" srcId="{5D995F52-72D4-4AC3-B267-4C92FB70D8AD}" destId="{70919E8B-98AC-4A41-BF2A-7B2FC05ED43B}" srcOrd="0" destOrd="0" presId="urn:microsoft.com/office/officeart/2005/8/layout/vProcess5"/>
    <dgm:cxn modelId="{87B74AFC-0119-4745-A66E-9C83AD419C6E}" type="presOf" srcId="{1C6B5204-C833-4FF1-A41A-20147DF534CD}" destId="{C2F9DE12-4309-4D4D-A677-3CCAF8568FB4}" srcOrd="1" destOrd="0" presId="urn:microsoft.com/office/officeart/2005/8/layout/vProcess5"/>
    <dgm:cxn modelId="{A8B614D2-04CA-4133-8F83-40EE41EEF7F2}" type="presParOf" srcId="{DBD1F2CC-1A2A-4298-98CE-01C33F652D49}" destId="{F9E9FF3E-C7C8-43B5-97D3-22894CDB1070}" srcOrd="0" destOrd="0" presId="urn:microsoft.com/office/officeart/2005/8/layout/vProcess5"/>
    <dgm:cxn modelId="{84EBD5E0-4293-417D-8F1F-E01A299C65D0}" type="presParOf" srcId="{DBD1F2CC-1A2A-4298-98CE-01C33F652D49}" destId="{9E18A798-CA3A-4CAD-8143-602C2EE35236}" srcOrd="1" destOrd="0" presId="urn:microsoft.com/office/officeart/2005/8/layout/vProcess5"/>
    <dgm:cxn modelId="{2868B874-9248-4712-B927-1EDB05E89AA9}" type="presParOf" srcId="{DBD1F2CC-1A2A-4298-98CE-01C33F652D49}" destId="{35663C9E-077C-4EA8-8C70-D15697F6EDE7}" srcOrd="2" destOrd="0" presId="urn:microsoft.com/office/officeart/2005/8/layout/vProcess5"/>
    <dgm:cxn modelId="{B9F2D59A-3534-4B74-A645-02523ADD85EC}" type="presParOf" srcId="{DBD1F2CC-1A2A-4298-98CE-01C33F652D49}" destId="{080498CA-BE81-40C3-9977-0C938E304774}" srcOrd="3" destOrd="0" presId="urn:microsoft.com/office/officeart/2005/8/layout/vProcess5"/>
    <dgm:cxn modelId="{D217605C-8031-4CD4-81C8-3C5699285603}" type="presParOf" srcId="{DBD1F2CC-1A2A-4298-98CE-01C33F652D49}" destId="{70919E8B-98AC-4A41-BF2A-7B2FC05ED43B}" srcOrd="4" destOrd="0" presId="urn:microsoft.com/office/officeart/2005/8/layout/vProcess5"/>
    <dgm:cxn modelId="{A2EF7B6B-A2FA-4E2C-860C-2DBC699B99D6}" type="presParOf" srcId="{DBD1F2CC-1A2A-4298-98CE-01C33F652D49}" destId="{1E80982B-D1B7-4951-8BAE-B40779BE0BB9}" srcOrd="5" destOrd="0" presId="urn:microsoft.com/office/officeart/2005/8/layout/vProcess5"/>
    <dgm:cxn modelId="{D86E0F59-C2D0-430D-81C8-F4B41B9B9444}" type="presParOf" srcId="{DBD1F2CC-1A2A-4298-98CE-01C33F652D49}" destId="{C2361AAB-14EC-44EC-8BB5-841BE51B1262}" srcOrd="6" destOrd="0" presId="urn:microsoft.com/office/officeart/2005/8/layout/vProcess5"/>
    <dgm:cxn modelId="{116B1954-FCD4-4FE7-A4B4-B987B9825BC0}" type="presParOf" srcId="{DBD1F2CC-1A2A-4298-98CE-01C33F652D49}" destId="{0425ACE8-9819-4E94-9440-42DEC5B143F4}" srcOrd="7" destOrd="0" presId="urn:microsoft.com/office/officeart/2005/8/layout/vProcess5"/>
    <dgm:cxn modelId="{64CBFC4B-DF06-40D9-BE82-A83C8C718C4A}" type="presParOf" srcId="{DBD1F2CC-1A2A-4298-98CE-01C33F652D49}" destId="{1B03C286-248F-4956-978B-4BF0050C9F61}" srcOrd="8" destOrd="0" presId="urn:microsoft.com/office/officeart/2005/8/layout/vProcess5"/>
    <dgm:cxn modelId="{D30AFBB7-45F0-4F55-9D3C-6B928D499729}" type="presParOf" srcId="{DBD1F2CC-1A2A-4298-98CE-01C33F652D49}" destId="{863CD53D-8F4C-4525-916A-E506F00202D0}" srcOrd="9" destOrd="0" presId="urn:microsoft.com/office/officeart/2005/8/layout/vProcess5"/>
    <dgm:cxn modelId="{FE94DAA1-93D6-434A-8A33-B2A0078FE990}" type="presParOf" srcId="{DBD1F2CC-1A2A-4298-98CE-01C33F652D49}" destId="{C2F9DE12-4309-4D4D-A677-3CCAF8568FB4}" srcOrd="10" destOrd="0" presId="urn:microsoft.com/office/officeart/2005/8/layout/vProcess5"/>
    <dgm:cxn modelId="{EEE5B292-6AAE-4CC3-BD14-D87E0A42A271}" type="presParOf" srcId="{DBD1F2CC-1A2A-4298-98CE-01C33F652D49}" destId="{C816A401-29E0-4C53-84C6-5F896FD17E55}" srcOrd="11" destOrd="0" presId="urn:microsoft.com/office/officeart/2005/8/layout/vProcess5"/>
    <dgm:cxn modelId="{CBFBC7E9-C1E9-46D4-A982-F654B28DFC13}" type="presParOf" srcId="{DBD1F2CC-1A2A-4298-98CE-01C33F652D49}" destId="{88A61968-00DC-42DA-A769-C6ED88ADC4AE}" srcOrd="12" destOrd="0" presId="urn:microsoft.com/office/officeart/2005/8/layout/vProcess5"/>
    <dgm:cxn modelId="{150D33E2-C264-4593-8A9D-CC764AE5AE87}" type="presParOf" srcId="{DBD1F2CC-1A2A-4298-98CE-01C33F652D49}" destId="{1DEA00C9-C938-4955-8371-92E42FFDA727}" srcOrd="13" destOrd="0" presId="urn:microsoft.com/office/officeart/2005/8/layout/vProcess5"/>
    <dgm:cxn modelId="{FDFE172B-2E59-4734-A16A-BAC4C14D1CCC}" type="presParOf" srcId="{DBD1F2CC-1A2A-4298-98CE-01C33F652D49}" destId="{02F6D82A-E0B3-4517-ADF6-2A9527DEBB1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8A798-CA3A-4CAD-8143-602C2EE35236}">
      <dsp:nvSpPr>
        <dsp:cNvPr id="0" name=""/>
        <dsp:cNvSpPr/>
      </dsp:nvSpPr>
      <dsp:spPr>
        <a:xfrm>
          <a:off x="0" y="0"/>
          <a:ext cx="5632704" cy="921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Integration with multiple  API’s</a:t>
          </a:r>
        </a:p>
      </dsp:txBody>
      <dsp:txXfrm>
        <a:off x="26996" y="26996"/>
        <a:ext cx="4530260" cy="867723"/>
      </dsp:txXfrm>
    </dsp:sp>
    <dsp:sp modelId="{35663C9E-077C-4EA8-8C70-D15697F6EDE7}">
      <dsp:nvSpPr>
        <dsp:cNvPr id="0" name=""/>
        <dsp:cNvSpPr/>
      </dsp:nvSpPr>
      <dsp:spPr>
        <a:xfrm>
          <a:off x="420624" y="1049731"/>
          <a:ext cx="5632704" cy="921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Generate accurate and high-quality content that meets the user's intent</a:t>
          </a:r>
        </a:p>
      </dsp:txBody>
      <dsp:txXfrm>
        <a:off x="447620" y="1076727"/>
        <a:ext cx="4558973" cy="867723"/>
      </dsp:txXfrm>
    </dsp:sp>
    <dsp:sp modelId="{080498CA-BE81-40C3-9977-0C938E304774}">
      <dsp:nvSpPr>
        <dsp:cNvPr id="0" name=""/>
        <dsp:cNvSpPr/>
      </dsp:nvSpPr>
      <dsp:spPr>
        <a:xfrm>
          <a:off x="841247" y="2099462"/>
          <a:ext cx="5632704" cy="921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Real Time performance</a:t>
          </a:r>
        </a:p>
      </dsp:txBody>
      <dsp:txXfrm>
        <a:off x="868243" y="2126458"/>
        <a:ext cx="4558973" cy="867723"/>
      </dsp:txXfrm>
    </dsp:sp>
    <dsp:sp modelId="{70919E8B-98AC-4A41-BF2A-7B2FC05ED43B}">
      <dsp:nvSpPr>
        <dsp:cNvPr id="0" name=""/>
        <dsp:cNvSpPr/>
      </dsp:nvSpPr>
      <dsp:spPr>
        <a:xfrm>
          <a:off x="1261871" y="3149193"/>
          <a:ext cx="5632704" cy="921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Quality control and filtering </a:t>
          </a:r>
        </a:p>
      </dsp:txBody>
      <dsp:txXfrm>
        <a:off x="1288867" y="3176189"/>
        <a:ext cx="4558973" cy="867723"/>
      </dsp:txXfrm>
    </dsp:sp>
    <dsp:sp modelId="{1E80982B-D1B7-4951-8BAE-B40779BE0BB9}">
      <dsp:nvSpPr>
        <dsp:cNvPr id="0" name=""/>
        <dsp:cNvSpPr/>
      </dsp:nvSpPr>
      <dsp:spPr>
        <a:xfrm>
          <a:off x="1682495" y="4198924"/>
          <a:ext cx="5632704" cy="921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Deployment</a:t>
          </a:r>
        </a:p>
      </dsp:txBody>
      <dsp:txXfrm>
        <a:off x="1709491" y="4225920"/>
        <a:ext cx="4558973" cy="867723"/>
      </dsp:txXfrm>
    </dsp:sp>
    <dsp:sp modelId="{C2361AAB-14EC-44EC-8BB5-841BE51B1262}">
      <dsp:nvSpPr>
        <dsp:cNvPr id="0" name=""/>
        <dsp:cNvSpPr/>
      </dsp:nvSpPr>
      <dsp:spPr>
        <a:xfrm>
          <a:off x="276724" y="3450716"/>
          <a:ext cx="599114" cy="599114"/>
        </a:xfrm>
        <a:prstGeom prst="downArrow">
          <a:avLst>
            <a:gd name="adj1" fmla="val 55000"/>
            <a:gd name="adj2" fmla="val 45000"/>
          </a:avLst>
        </a:prstGeom>
        <a:noFill/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411525" y="3450716"/>
        <a:ext cx="329512" cy="450833"/>
      </dsp:txXfrm>
    </dsp:sp>
    <dsp:sp modelId="{0425ACE8-9819-4E94-9440-42DEC5B143F4}">
      <dsp:nvSpPr>
        <dsp:cNvPr id="0" name=""/>
        <dsp:cNvSpPr/>
      </dsp:nvSpPr>
      <dsp:spPr>
        <a:xfrm>
          <a:off x="208447" y="3467675"/>
          <a:ext cx="599114" cy="599114"/>
        </a:xfrm>
        <a:prstGeom prst="downArrow">
          <a:avLst>
            <a:gd name="adj1" fmla="val 55000"/>
            <a:gd name="adj2" fmla="val 45000"/>
          </a:avLst>
        </a:prstGeom>
        <a:noFill/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343248" y="3467675"/>
        <a:ext cx="329512" cy="450833"/>
      </dsp:txXfrm>
    </dsp:sp>
    <dsp:sp modelId="{1B03C286-248F-4956-978B-4BF0050C9F61}">
      <dsp:nvSpPr>
        <dsp:cNvPr id="0" name=""/>
        <dsp:cNvSpPr/>
      </dsp:nvSpPr>
      <dsp:spPr>
        <a:xfrm>
          <a:off x="5874837" y="2757464"/>
          <a:ext cx="599114" cy="599114"/>
        </a:xfrm>
        <a:prstGeom prst="downArrow">
          <a:avLst>
            <a:gd name="adj1" fmla="val 55000"/>
            <a:gd name="adj2" fmla="val 45000"/>
          </a:avLst>
        </a:prstGeom>
        <a:noFill/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009638" y="2757464"/>
        <a:ext cx="329512" cy="450833"/>
      </dsp:txXfrm>
    </dsp:sp>
    <dsp:sp modelId="{863CD53D-8F4C-4525-916A-E506F00202D0}">
      <dsp:nvSpPr>
        <dsp:cNvPr id="0" name=""/>
        <dsp:cNvSpPr/>
      </dsp:nvSpPr>
      <dsp:spPr>
        <a:xfrm>
          <a:off x="6295461" y="3817437"/>
          <a:ext cx="599114" cy="599114"/>
        </a:xfrm>
        <a:prstGeom prst="downArrow">
          <a:avLst>
            <a:gd name="adj1" fmla="val 55000"/>
            <a:gd name="adj2" fmla="val 45000"/>
          </a:avLst>
        </a:prstGeom>
        <a:noFill/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430262" y="3817437"/>
        <a:ext cx="329512" cy="450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23063-3C6D-4F3C-8853-233F0C0BCA3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9567C-F606-4258-8CCD-CF5704BD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51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9567C-F606-4258-8CCD-CF5704BD36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21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The user can save the video, download it and share it on social networks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9567C-F606-4258-8CCD-CF5704BD36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99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9567C-F606-4258-8CCD-CF5704BD36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57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Quality Control and Filtering</a:t>
            </a:r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9567C-F606-4258-8CCD-CF5704BD36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37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dirty="0">
                <a:solidFill>
                  <a:schemeClr val="tx1"/>
                </a:solidFill>
              </a:rPr>
              <a:t>It became a powerful tools for anyone who want to and give </a:t>
            </a:r>
            <a:r>
              <a:rPr lang="en-US" sz="2500">
                <a:solidFill>
                  <a:schemeClr val="tx1"/>
                </a:solidFill>
              </a:rPr>
              <a:t>the ability to: </a:t>
            </a:r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9567C-F606-4258-8CCD-CF5704BD36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81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dirty="0">
                <a:solidFill>
                  <a:schemeClr val="tx1"/>
                </a:solidFill>
              </a:rPr>
              <a:t>Short videos especially have the ability to capture the attention of the user.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tx1"/>
                </a:solidFill>
              </a:rPr>
              <a:t>These videos provide a convenient way for create a content quickly and efficiently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9567C-F606-4258-8CCD-CF5704BD36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76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2870" algn="ctr">
              <a:lnSpc>
                <a:spcPct val="90000"/>
              </a:lnSpc>
            </a:pPr>
            <a:r>
              <a:rPr lang="en-US" sz="1200" b="1" dirty="0">
                <a:latin typeface="Corble(גוף)"/>
                <a:cs typeface="Arial" panose="020B0604020202020204" pitchFamily="34" charset="0"/>
              </a:rPr>
              <a:t>The ability to </a:t>
            </a:r>
            <a:r>
              <a:rPr lang="en-US" sz="1200" b="1" dirty="0">
                <a:latin typeface="Corble(גוף)"/>
              </a:rPr>
              <a:t>leverage the power of AI  </a:t>
            </a:r>
            <a:endParaRPr lang="he-IL" sz="1200" b="1" dirty="0">
              <a:latin typeface="Corble(גוף)"/>
            </a:endParaRPr>
          </a:p>
          <a:p>
            <a:pPr marL="102870" algn="ctr">
              <a:lnSpc>
                <a:spcPct val="90000"/>
              </a:lnSpc>
            </a:pPr>
            <a:endParaRPr lang="en-US" sz="1200" b="1" dirty="0">
              <a:effectLst/>
              <a:latin typeface="Corble(גוף)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9567C-F606-4258-8CCD-CF5704BD36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37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We will keep a simple and modern design, consistent throw all the stages.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We will make examples on the site for the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9567C-F606-4258-8CCD-CF5704BD36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75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By answering this few simple questions in the form,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The users provide us with the necessary information to generate their video.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9567C-F606-4258-8CCD-CF5704BD36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09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produced script is about the subject of the user according to his preferences in terms of </a:t>
            </a:r>
            <a:endParaRPr lang="he-IL" dirty="0">
              <a:effectLst/>
            </a:endParaRPr>
          </a:p>
          <a:p>
            <a:r>
              <a:rPr lang="en-US" dirty="0">
                <a:effectLst/>
              </a:rPr>
              <a:t>creativity and the nature of the video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9567C-F606-4258-8CCD-CF5704BD36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98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9567C-F606-4258-8CCD-CF5704BD36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92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By understanding the context of each scene in the script, we will make an accurate request for a relevant video API and generate suitable videos that align with the script.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9567C-F606-4258-8CCD-CF5704BD36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32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C77C-C6C2-4ECC-9682-F6722D318F19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C55B-C075-407E-9A98-0C992556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0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C365-F6B5-47F1-BC5A-E747341624C7}" type="datetime1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C55B-C075-407E-9A98-0C992556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718C-675B-4FC6-AE0A-646BDDE123F4}" type="datetime1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C55B-C075-407E-9A98-0C992556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4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4B17-46A9-4C25-A3AF-206AEC1E44D9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C55B-C075-407E-9A98-0C992556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0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331D-04E6-428F-8E26-8AAB6F015DF2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C55B-C075-407E-9A98-0C992556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3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D544-173F-47B8-B2DC-15C0023AFA5B}" type="datetime1">
              <a:rPr lang="en-US" smtClean="0"/>
              <a:t>5/8/2024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C55B-C075-407E-9A98-0C992556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7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3AB6-2C3B-4776-9272-F9D41FB190D8}" type="datetime1">
              <a:rPr lang="en-US" smtClean="0"/>
              <a:t>5/8/2024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C55B-C075-407E-9A98-0C992556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1AC2-25F5-4BA9-875E-A6D0DC683449}" type="datetime1">
              <a:rPr lang="en-US" smtClean="0"/>
              <a:t>5/8/2024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C55B-C075-407E-9A98-0C992556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0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FE1C-D1B7-4DE4-8375-760097489A75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C55B-C075-407E-9A98-0C992556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1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3F5A-DAC0-40F7-91F7-1A8E49B16248}" type="datetime1">
              <a:rPr lang="en-US" smtClean="0"/>
              <a:t>5/8/2024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C55B-C075-407E-9A98-0C992556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8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EF70-331A-4786-AC12-DF755D1FFF3D}" type="datetime1">
              <a:rPr lang="en-US" smtClean="0"/>
              <a:t>5/8/2024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C55B-C075-407E-9A98-0C992556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8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B5FC0A5-D931-43F2-873B-2A92F17CC54F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4A7C55B-C075-407E-9A98-0C992556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4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20A9CA88-93EB-4DC0-A00D-64E6AB7A0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DE84C1AD-30A9-4EF6-A8E1-7484242EF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pic>
        <p:nvPicPr>
          <p:cNvPr id="8" name="Picture 7" descr="A picture containing font, text, graphics, graphic design&#10;&#10;Description automatically generated">
            <a:extLst>
              <a:ext uri="{FF2B5EF4-FFF2-40B4-BE49-F238E27FC236}">
                <a16:creationId xmlns:a16="http://schemas.microsoft.com/office/drawing/2014/main" id="{637AE3EF-8C0E-B319-B679-70933B444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346" y="3429000"/>
            <a:ext cx="3034433" cy="667575"/>
          </a:xfrm>
          <a:prstGeom prst="rect">
            <a:avLst/>
          </a:prstGeom>
        </p:spPr>
      </p:pic>
      <p:pic>
        <p:nvPicPr>
          <p:cNvPr id="6" name="תמונה 4">
            <a:extLst>
              <a:ext uri="{FF2B5EF4-FFF2-40B4-BE49-F238E27FC236}">
                <a16:creationId xmlns:a16="http://schemas.microsoft.com/office/drawing/2014/main" id="{881CF28B-E59B-0EF0-DC8F-7556BD7F1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0277" y="1720689"/>
            <a:ext cx="3877674" cy="1143913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86E571C-8A2B-4F37-B155-9C5DF0ACA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2F4FD5F-E055-3D87-9E2B-714F0D2E2AFD}"/>
              </a:ext>
            </a:extLst>
          </p:cNvPr>
          <p:cNvSpPr txBox="1">
            <a:spLocks/>
          </p:cNvSpPr>
          <p:nvPr/>
        </p:nvSpPr>
        <p:spPr>
          <a:xfrm>
            <a:off x="384050" y="961292"/>
            <a:ext cx="6274658" cy="49940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b="1" kern="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Software Engineering Department</a:t>
            </a:r>
            <a:br>
              <a:rPr lang="en-US" sz="1800" b="1" kern="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b="1" kern="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Braude College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endParaRPr lang="en-US" sz="1800" b="1" kern="0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Capstone Project Phase B</a:t>
            </a:r>
            <a:br>
              <a:rPr lang="en-US" sz="1800" b="1" kern="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b="1" kern="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23-2-D-19</a:t>
            </a:r>
          </a:p>
          <a:p>
            <a:pPr algn="ctr"/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Supervisors: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Alexander Keselman</a:t>
            </a:r>
          </a:p>
          <a:p>
            <a:pPr algn="ctr"/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Present: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Shaked Arish: 311420384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Sean Friedman: 204404511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47573904-8AA4-28A7-5F69-4EC61BF7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C55B-C075-407E-9A98-0C9925567C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1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F2697-C313-3CF3-4726-12F70A65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642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US" b="1" dirty="0"/>
              <a:t>Script Creation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pic>
        <p:nvPicPr>
          <p:cNvPr id="7" name="Graphic 6" descr="Scroll with solid fill">
            <a:extLst>
              <a:ext uri="{FF2B5EF4-FFF2-40B4-BE49-F238E27FC236}">
                <a16:creationId xmlns:a16="http://schemas.microsoft.com/office/drawing/2014/main" id="{87C22630-849A-BF5B-DC1A-75F7F3F93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60771" y="1535135"/>
            <a:ext cx="3778286" cy="37782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BFFA9-8AD4-3BA5-E673-413F48846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644" y="2510395"/>
            <a:ext cx="6451109" cy="3274586"/>
          </a:xfrm>
        </p:spPr>
        <p:txBody>
          <a:bodyPr anchor="t">
            <a:normAutofit/>
          </a:bodyPr>
          <a:lstStyle/>
          <a:p>
            <a:pPr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cs typeface="Times New Roman" panose="02020603050405020304" pitchFamily="18" charset="0"/>
              </a:rPr>
              <a:t>Integrate user input with a sophisticated unique prompt</a:t>
            </a:r>
          </a:p>
          <a:p>
            <a:pPr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FFFFFF"/>
              </a:solidFill>
              <a:effectLst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</a:rPr>
              <a:t>Creating scrip</a:t>
            </a:r>
            <a:r>
              <a:rPr lang="en-US" b="1" dirty="0">
                <a:solidFill>
                  <a:schemeClr val="bg1"/>
                </a:solidFill>
              </a:rPr>
              <a:t>t using OpenAI API</a:t>
            </a:r>
          </a:p>
          <a:p>
            <a:pPr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Divide script into scenes</a:t>
            </a:r>
          </a:p>
          <a:p>
            <a:pPr marL="0" indent="0">
              <a:buClr>
                <a:schemeClr val="bg1"/>
              </a:buClr>
              <a:buSzPct val="120000"/>
              <a:buNone/>
            </a:pPr>
            <a:endParaRPr lang="en-US" b="1" i="0" dirty="0">
              <a:solidFill>
                <a:schemeClr val="bg1"/>
              </a:solidFill>
              <a:effectLst/>
            </a:endParaRPr>
          </a:p>
          <a:p>
            <a:pPr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a typeface="Times New Roman" panose="02020603050405020304" pitchFamily="18" charset="0"/>
              </a:rPr>
              <a:t>User script editing option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7D8AEEF-1032-152F-7CF9-164B6733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C55B-C075-407E-9A98-0C9925567C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23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F2697-C313-3CF3-4726-12F70A65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642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US" b="1" dirty="0"/>
              <a:t>Voiceover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pic>
        <p:nvPicPr>
          <p:cNvPr id="7" name="Graphic 6" descr="Radio microphone with solid fill">
            <a:extLst>
              <a:ext uri="{FF2B5EF4-FFF2-40B4-BE49-F238E27FC236}">
                <a16:creationId xmlns:a16="http://schemas.microsoft.com/office/drawing/2014/main" id="{87C22630-849A-BF5B-DC1A-75F7F3F93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60771" y="1535135"/>
            <a:ext cx="3778286" cy="37782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BFFA9-8AD4-3BA5-E673-413F48846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644" y="2510395"/>
            <a:ext cx="6451109" cy="3274586"/>
          </a:xfrm>
        </p:spPr>
        <p:txBody>
          <a:bodyPr anchor="t">
            <a:normAutofit/>
          </a:bodyPr>
          <a:lstStyle/>
          <a:p>
            <a:pPr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cs typeface="Times New Roman" panose="02020603050405020304" pitchFamily="18" charset="0"/>
              </a:rPr>
              <a:t>Voice selection</a:t>
            </a:r>
          </a:p>
          <a:p>
            <a:pPr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FFFFFF"/>
              </a:solidFill>
              <a:effectLst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</a:rPr>
              <a:t>Generate voiceover with Azure TTS (Text-To-Speech)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SzPct val="120000"/>
              <a:buNone/>
            </a:pPr>
            <a:endParaRPr lang="en-US" b="1" i="0" dirty="0">
              <a:solidFill>
                <a:schemeClr val="bg1"/>
              </a:solidFill>
              <a:effectLst/>
            </a:endParaRPr>
          </a:p>
          <a:p>
            <a:pPr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Generate subtitles using Azure STT (Speech-To-Text)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9AF520D-8155-7428-5202-B9CAEA51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C55B-C075-407E-9A98-0C9925567C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F2697-C313-3CF3-4726-12F70A65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642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US" b="1" dirty="0"/>
              <a:t>Pexels API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pic>
        <p:nvPicPr>
          <p:cNvPr id="7" name="Graphic 6" descr="Film strip">
            <a:extLst>
              <a:ext uri="{FF2B5EF4-FFF2-40B4-BE49-F238E27FC236}">
                <a16:creationId xmlns:a16="http://schemas.microsoft.com/office/drawing/2014/main" id="{87C22630-849A-BF5B-DC1A-75F7F3F93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0771" y="1535135"/>
            <a:ext cx="3778286" cy="37782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BFFA9-8AD4-3BA5-E673-413F48846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644" y="2744189"/>
            <a:ext cx="6451109" cy="3040791"/>
          </a:xfrm>
        </p:spPr>
        <p:txBody>
          <a:bodyPr anchor="t">
            <a:normAutofit/>
          </a:bodyPr>
          <a:lstStyle/>
          <a:p>
            <a:pPr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cs typeface="Times New Roman" panose="02020603050405020304" pitchFamily="18" charset="0"/>
              </a:rPr>
              <a:t>Extract keywords from each scene with a pre-designed prompt for ChatGPT </a:t>
            </a:r>
          </a:p>
          <a:p>
            <a:pPr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FFFFFF"/>
              </a:solidFill>
              <a:effectLst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</a:rPr>
              <a:t>Search videos based on keywords via Pexels API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SzPct val="120000"/>
              <a:buNone/>
            </a:pPr>
            <a:endParaRPr lang="en-US" b="1" i="0" dirty="0">
              <a:solidFill>
                <a:schemeClr val="bg1"/>
              </a:solidFill>
              <a:effectLst/>
            </a:endParaRPr>
          </a:p>
          <a:p>
            <a:pPr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Process downloads videos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F08CA1B-9E2A-BA2F-D37F-E5E64D66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C55B-C075-407E-9A98-0C9925567C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3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F2697-C313-3CF3-4726-12F70A65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642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US" b="1" dirty="0"/>
              <a:t>Merge Components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pic>
        <p:nvPicPr>
          <p:cNvPr id="7" name="Graphic 6" descr="Cheers with solid fill">
            <a:extLst>
              <a:ext uri="{FF2B5EF4-FFF2-40B4-BE49-F238E27FC236}">
                <a16:creationId xmlns:a16="http://schemas.microsoft.com/office/drawing/2014/main" id="{87C22630-849A-BF5B-DC1A-75F7F3F93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60771" y="1535135"/>
            <a:ext cx="3778286" cy="37782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BFFA9-8AD4-3BA5-E673-413F48846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644" y="2965938"/>
            <a:ext cx="6451109" cy="281904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Finally, the last step is merging the selected videos, along with the voiceover , subtitles and background music to create a cohesive and captivating video that truly brings the user's vision to life.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4E835AB-C58E-62C8-BF89-5149042D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C55B-C075-407E-9A98-0C9925567C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28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Film reel and slate">
            <a:extLst>
              <a:ext uri="{FF2B5EF4-FFF2-40B4-BE49-F238E27FC236}">
                <a16:creationId xmlns:a16="http://schemas.microsoft.com/office/drawing/2014/main" id="{75016D4F-F513-47A1-46C8-7765FD1782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9620" r="-1" b="6088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55F47E6-D518-4258-C7E2-37F3D06B3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 dirty="0"/>
              <a:t>Video Is Ready…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7A8732E7-9AF8-82F7-7548-EA059437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C55B-C075-407E-9A98-0C9925567C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47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6">
            <a:extLst>
              <a:ext uri="{FF2B5EF4-FFF2-40B4-BE49-F238E27FC236}">
                <a16:creationId xmlns:a16="http://schemas.microsoft.com/office/drawing/2014/main" id="{A5CF2FC8-D184-4B10-83A5-61FC2148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F2697-C313-3CF3-4726-12F70A65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Project Indicators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9E4907C-5173-D7E2-F54C-21E02AFDC56E}"/>
              </a:ext>
            </a:extLst>
          </p:cNvPr>
          <p:cNvSpPr txBox="1"/>
          <p:nvPr/>
        </p:nvSpPr>
        <p:spPr>
          <a:xfrm>
            <a:off x="289249" y="2510395"/>
            <a:ext cx="4998962" cy="3274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0" i="0" dirty="0">
                <a:solidFill>
                  <a:srgbClr val="FFFFFF"/>
                </a:solidFill>
                <a:effectLst/>
              </a:rPr>
              <a:t>We successfully achieved our goals, our system able to generate a high-quality </a:t>
            </a:r>
            <a:r>
              <a:rPr lang="en-US" dirty="0">
                <a:solidFill>
                  <a:srgbClr val="FFFFFF"/>
                </a:solidFill>
              </a:rPr>
              <a:t>engaging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videos with acceptable times while keeping the user experience simple and easy to use by using top edge technologies and integrating it with them.</a:t>
            </a:r>
            <a:br>
              <a:rPr lang="en-US" b="0" i="0" dirty="0">
                <a:solidFill>
                  <a:srgbClr val="FFFFFF"/>
                </a:solidFill>
                <a:effectLst/>
              </a:rPr>
            </a:b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br>
              <a:rPr lang="en-US" b="0" i="0" dirty="0">
                <a:solidFill>
                  <a:srgbClr val="FFFFFF"/>
                </a:solidFill>
                <a:effectLst/>
              </a:rPr>
            </a:b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2" name="Graphic 31" descr="פגיעה במטרה">
            <a:extLst>
              <a:ext uri="{FF2B5EF4-FFF2-40B4-BE49-F238E27FC236}">
                <a16:creationId xmlns:a16="http://schemas.microsoft.com/office/drawing/2014/main" id="{640F2564-6B80-1B02-7F44-90915D0D2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2890" y="800003"/>
            <a:ext cx="5238340" cy="5238340"/>
          </a:xfrm>
          <a:prstGeom prst="rect">
            <a:avLst/>
          </a:prstGeom>
        </p:spPr>
      </p:pic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462A06A-9721-4F50-3C5A-A3F4564D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C55B-C075-407E-9A98-0C9925567C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03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B5C0-9E99-D453-34E2-B4188962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100" dirty="0">
                <a:solidFill>
                  <a:schemeClr val="bg1"/>
                </a:solidFill>
              </a:rPr>
              <a:t>Constraints and Challenges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5386281C-A002-EE10-95D1-7701307EE9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097192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B8EEB263-53E7-57A3-17B2-EC494A40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C55B-C075-407E-9A98-0C9925567C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59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5B5C0-9E99-D453-34E2-B4188962C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>
                <a:ln w="15875">
                  <a:solidFill>
                    <a:srgbClr val="FFFFFF"/>
                  </a:solidFill>
                </a:ln>
              </a:rPr>
              <a:t>Conclusion</a:t>
            </a:r>
          </a:p>
        </p:txBody>
      </p:sp>
      <p:pic>
        <p:nvPicPr>
          <p:cNvPr id="9" name="תמונה 8" descr="תמונה שמכילה טקסט, גופן, לוגו, סמל&#10;&#10;התיאור נוצר באופן אוטומטי">
            <a:extLst>
              <a:ext uri="{FF2B5EF4-FFF2-40B4-BE49-F238E27FC236}">
                <a16:creationId xmlns:a16="http://schemas.microsoft.com/office/drawing/2014/main" id="{90DA176D-F086-F63F-2B88-9B79C2D0A5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3" r="1" b="20985"/>
          <a:stretch/>
        </p:blipFill>
        <p:spPr>
          <a:xfrm>
            <a:off x="1069847" y="484632"/>
            <a:ext cx="10637520" cy="3556755"/>
          </a:xfrm>
          <a:prstGeom prst="rect">
            <a:avLst/>
          </a:prstGeom>
        </p:spPr>
      </p:pic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E61ED1A3-DD36-785F-736E-A01E503D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C55B-C075-407E-9A98-0C9925567C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0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olorful lines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0D9C1938-5484-7BDE-8689-C955FB23C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5273" r="-1" b="8462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94FD6-FD71-3DD5-6A9B-22F3FE6EF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>
            <a:normAutofit/>
          </a:bodyPr>
          <a:lstStyle/>
          <a:p>
            <a:r>
              <a:rPr lang="en-US" sz="5000" dirty="0"/>
              <a:t>Thank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DAF83DB9-FDB3-6901-1B10-976C88AA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C55B-C075-407E-9A98-0C9925567C7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4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40E6C-0690-55AA-8C1D-26316D64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Google Shape;302;p36">
            <a:extLst>
              <a:ext uri="{FF2B5EF4-FFF2-40B4-BE49-F238E27FC236}">
                <a16:creationId xmlns:a16="http://schemas.microsoft.com/office/drawing/2014/main" id="{534D69DA-DD59-FE1F-1653-7AAE1540D5C0}"/>
              </a:ext>
            </a:extLst>
          </p:cNvPr>
          <p:cNvSpPr/>
          <p:nvPr/>
        </p:nvSpPr>
        <p:spPr>
          <a:xfrm>
            <a:off x="1750730" y="2713487"/>
            <a:ext cx="911100" cy="911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Google Shape;302;p36">
            <a:extLst>
              <a:ext uri="{FF2B5EF4-FFF2-40B4-BE49-F238E27FC236}">
                <a16:creationId xmlns:a16="http://schemas.microsoft.com/office/drawing/2014/main" id="{8BA64894-1347-374C-C7D3-A31EDE0A5816}"/>
              </a:ext>
            </a:extLst>
          </p:cNvPr>
          <p:cNvSpPr/>
          <p:nvPr/>
        </p:nvSpPr>
        <p:spPr>
          <a:xfrm>
            <a:off x="6772454" y="4306072"/>
            <a:ext cx="911100" cy="911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Google Shape;302;p36">
            <a:extLst>
              <a:ext uri="{FF2B5EF4-FFF2-40B4-BE49-F238E27FC236}">
                <a16:creationId xmlns:a16="http://schemas.microsoft.com/office/drawing/2014/main" id="{C3A77DD4-BC97-30C4-1602-7EB5670B0AE4}"/>
              </a:ext>
            </a:extLst>
          </p:cNvPr>
          <p:cNvSpPr/>
          <p:nvPr/>
        </p:nvSpPr>
        <p:spPr>
          <a:xfrm>
            <a:off x="1827530" y="4306072"/>
            <a:ext cx="911100" cy="911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Google Shape;302;p36">
            <a:extLst>
              <a:ext uri="{FF2B5EF4-FFF2-40B4-BE49-F238E27FC236}">
                <a16:creationId xmlns:a16="http://schemas.microsoft.com/office/drawing/2014/main" id="{21F3F504-1F97-C36D-3E98-416B3D8DE8B5}"/>
              </a:ext>
            </a:extLst>
          </p:cNvPr>
          <p:cNvSpPr/>
          <p:nvPr/>
        </p:nvSpPr>
        <p:spPr>
          <a:xfrm>
            <a:off x="4276950" y="2745872"/>
            <a:ext cx="911100" cy="911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Google Shape;302;p36">
            <a:extLst>
              <a:ext uri="{FF2B5EF4-FFF2-40B4-BE49-F238E27FC236}">
                <a16:creationId xmlns:a16="http://schemas.microsoft.com/office/drawing/2014/main" id="{62E7171B-F66B-10DE-7203-F1E5520E832D}"/>
              </a:ext>
            </a:extLst>
          </p:cNvPr>
          <p:cNvSpPr/>
          <p:nvPr/>
        </p:nvSpPr>
        <p:spPr>
          <a:xfrm>
            <a:off x="9099759" y="2719482"/>
            <a:ext cx="911100" cy="911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90B685-D59E-81DF-CDF8-E220CE9FE682}"/>
              </a:ext>
            </a:extLst>
          </p:cNvPr>
          <p:cNvSpPr txBox="1"/>
          <p:nvPr/>
        </p:nvSpPr>
        <p:spPr>
          <a:xfrm>
            <a:off x="1552345" y="3639303"/>
            <a:ext cx="145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678577-A9A0-C3F2-6D9D-DFB505553396}"/>
              </a:ext>
            </a:extLst>
          </p:cNvPr>
          <p:cNvSpPr txBox="1"/>
          <p:nvPr/>
        </p:nvSpPr>
        <p:spPr>
          <a:xfrm>
            <a:off x="9004488" y="3621040"/>
            <a:ext cx="157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759CED-36A8-864F-72C1-A286E5159C86}"/>
              </a:ext>
            </a:extLst>
          </p:cNvPr>
          <p:cNvSpPr txBox="1"/>
          <p:nvPr/>
        </p:nvSpPr>
        <p:spPr>
          <a:xfrm>
            <a:off x="3639522" y="3647430"/>
            <a:ext cx="228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Problem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F73DC0-57B0-8947-AAE3-2C0C91E1977C}"/>
              </a:ext>
            </a:extLst>
          </p:cNvPr>
          <p:cNvSpPr txBox="1"/>
          <p:nvPr/>
        </p:nvSpPr>
        <p:spPr>
          <a:xfrm>
            <a:off x="1260803" y="5213462"/>
            <a:ext cx="218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Description</a:t>
            </a:r>
          </a:p>
        </p:txBody>
      </p:sp>
      <p:sp>
        <p:nvSpPr>
          <p:cNvPr id="21" name="Google Shape;302;p36">
            <a:extLst>
              <a:ext uri="{FF2B5EF4-FFF2-40B4-BE49-F238E27FC236}">
                <a16:creationId xmlns:a16="http://schemas.microsoft.com/office/drawing/2014/main" id="{2BF07407-C7C3-476A-4D74-8400E911EAEE}"/>
              </a:ext>
            </a:extLst>
          </p:cNvPr>
          <p:cNvSpPr/>
          <p:nvPr/>
        </p:nvSpPr>
        <p:spPr>
          <a:xfrm>
            <a:off x="9114339" y="4303747"/>
            <a:ext cx="911100" cy="911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C1D49B-0589-70AB-4499-FB5B669DD2FA}"/>
              </a:ext>
            </a:extLst>
          </p:cNvPr>
          <p:cNvSpPr txBox="1"/>
          <p:nvPr/>
        </p:nvSpPr>
        <p:spPr>
          <a:xfrm>
            <a:off x="6580055" y="5226684"/>
            <a:ext cx="129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654337-BE7C-50B3-FC73-DD95DCAA949D}"/>
              </a:ext>
            </a:extLst>
          </p:cNvPr>
          <p:cNvSpPr txBox="1"/>
          <p:nvPr/>
        </p:nvSpPr>
        <p:spPr>
          <a:xfrm>
            <a:off x="9004488" y="5226684"/>
            <a:ext cx="145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 </a:t>
            </a:r>
          </a:p>
        </p:txBody>
      </p:sp>
      <p:sp>
        <p:nvSpPr>
          <p:cNvPr id="5" name="Google Shape;302;p36">
            <a:extLst>
              <a:ext uri="{FF2B5EF4-FFF2-40B4-BE49-F238E27FC236}">
                <a16:creationId xmlns:a16="http://schemas.microsoft.com/office/drawing/2014/main" id="{D0453BDD-D876-CDD2-A786-B7AAC5C92FE4}"/>
              </a:ext>
            </a:extLst>
          </p:cNvPr>
          <p:cNvSpPr/>
          <p:nvPr/>
        </p:nvSpPr>
        <p:spPr>
          <a:xfrm>
            <a:off x="6772454" y="2737745"/>
            <a:ext cx="911100" cy="911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18">
            <a:extLst>
              <a:ext uri="{FF2B5EF4-FFF2-40B4-BE49-F238E27FC236}">
                <a16:creationId xmlns:a16="http://schemas.microsoft.com/office/drawing/2014/main" id="{42839779-797B-691B-77DE-78FDC5EB4BA1}"/>
              </a:ext>
            </a:extLst>
          </p:cNvPr>
          <p:cNvSpPr txBox="1"/>
          <p:nvPr/>
        </p:nvSpPr>
        <p:spPr>
          <a:xfrm>
            <a:off x="6135026" y="3639303"/>
            <a:ext cx="228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Project</a:t>
            </a:r>
          </a:p>
        </p:txBody>
      </p:sp>
      <p:sp>
        <p:nvSpPr>
          <p:cNvPr id="24" name="Google Shape;302;p36">
            <a:extLst>
              <a:ext uri="{FF2B5EF4-FFF2-40B4-BE49-F238E27FC236}">
                <a16:creationId xmlns:a16="http://schemas.microsoft.com/office/drawing/2014/main" id="{21B26AB8-7A55-3D13-7717-0FE9A7B2E9A0}"/>
              </a:ext>
            </a:extLst>
          </p:cNvPr>
          <p:cNvSpPr/>
          <p:nvPr/>
        </p:nvSpPr>
        <p:spPr>
          <a:xfrm>
            <a:off x="4315750" y="4306072"/>
            <a:ext cx="911100" cy="911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30711D2C-D817-090D-1366-762C07F924E7}"/>
              </a:ext>
            </a:extLst>
          </p:cNvPr>
          <p:cNvSpPr txBox="1"/>
          <p:nvPr/>
        </p:nvSpPr>
        <p:spPr>
          <a:xfrm>
            <a:off x="3749023" y="5213462"/>
            <a:ext cx="218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Indicators</a:t>
            </a:r>
          </a:p>
        </p:txBody>
      </p:sp>
      <p:sp>
        <p:nvSpPr>
          <p:cNvPr id="26" name="מציין מיקום של מספר שקופית 25">
            <a:extLst>
              <a:ext uri="{FF2B5EF4-FFF2-40B4-BE49-F238E27FC236}">
                <a16:creationId xmlns:a16="http://schemas.microsoft.com/office/drawing/2014/main" id="{1820F74B-7667-A1D7-ECDF-AB4E6B87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C55B-C075-407E-9A98-0C9925567C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4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40E6C-0690-55AA-8C1D-26316D64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491B-9904-0F32-6D39-28C319F78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In our modern world, social platforms play a significant part in our lives and became a powerful way for individuals and companies as one to: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+mj-lt"/>
            </a:endParaRPr>
          </a:p>
          <a:p>
            <a:r>
              <a:rPr lang="en-US" sz="2200" dirty="0">
                <a:solidFill>
                  <a:schemeClr val="tx1"/>
                </a:solidFill>
                <a:latin typeface="+mj-lt"/>
              </a:rPr>
              <a:t>Express ideas</a:t>
            </a:r>
          </a:p>
          <a:p>
            <a:r>
              <a:rPr lang="en-US" sz="2200" dirty="0">
                <a:solidFill>
                  <a:schemeClr val="tx1"/>
                </a:solidFill>
                <a:latin typeface="+mj-lt"/>
              </a:rPr>
              <a:t>Share information</a:t>
            </a:r>
          </a:p>
          <a:p>
            <a:r>
              <a:rPr lang="en-US" sz="2200" dirty="0">
                <a:solidFill>
                  <a:schemeClr val="tx1"/>
                </a:solidFill>
                <a:latin typeface="+mj-lt"/>
              </a:rPr>
              <a:t>Build brand</a:t>
            </a:r>
          </a:p>
          <a:p>
            <a:r>
              <a:rPr lang="en-US" sz="2200" dirty="0">
                <a:solidFill>
                  <a:schemeClr val="tx1"/>
                </a:solidFill>
                <a:latin typeface="+mj-lt"/>
              </a:rPr>
              <a:t>Connect with their target audience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2244AEF-BD99-7267-A951-7041BE24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C55B-C075-407E-9A98-0C9925567C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6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40E6C-0690-55AA-8C1D-26316D64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491B-9904-0F32-6D39-28C319F78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solidFill>
                  <a:schemeClr val="tx1"/>
                </a:solidFill>
              </a:rPr>
              <a:t>Short videos especially have become incredibly popular, on platforms like TikTok and YouTube due to their ability to capture the attention of the user.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tx1"/>
                </a:solidFill>
              </a:rPr>
              <a:t>These videos provide a convenient way for users to engage with content quickly and efficiently.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027B6F6-08B0-E8C4-13C4-912AA2DF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C55B-C075-407E-9A98-0C9925567C7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5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D94B-13C7-0C8E-BF00-8C1F27961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The Problem:</a:t>
            </a:r>
          </a:p>
        </p:txBody>
      </p:sp>
      <p:pic>
        <p:nvPicPr>
          <p:cNvPr id="28" name="גרפיקה 25" descr="Clapper board">
            <a:extLst>
              <a:ext uri="{FF2B5EF4-FFF2-40B4-BE49-F238E27FC236}">
                <a16:creationId xmlns:a16="http://schemas.microsoft.com/office/drawing/2014/main" id="{E62F122B-C1C2-CCA9-4A2B-3A1A91ECD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18120" y="1691640"/>
            <a:ext cx="3474720" cy="3474720"/>
          </a:xfrm>
          <a:prstGeom prst="rect">
            <a:avLst/>
          </a:prstGeom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</p:pic>
      <p:sp>
        <p:nvSpPr>
          <p:cNvPr id="3" name="Google Shape;302;p36">
            <a:extLst>
              <a:ext uri="{FF2B5EF4-FFF2-40B4-BE49-F238E27FC236}">
                <a16:creationId xmlns:a16="http://schemas.microsoft.com/office/drawing/2014/main" id="{251CDC13-2897-814A-760A-E881E462B9F4}"/>
              </a:ext>
            </a:extLst>
          </p:cNvPr>
          <p:cNvSpPr/>
          <p:nvPr/>
        </p:nvSpPr>
        <p:spPr>
          <a:xfrm>
            <a:off x="3854334" y="734710"/>
            <a:ext cx="3474720" cy="139076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</a:rPr>
              <a:t>require editing skills</a:t>
            </a:r>
          </a:p>
        </p:txBody>
      </p:sp>
      <p:sp>
        <p:nvSpPr>
          <p:cNvPr id="5" name="Google Shape;302;p36">
            <a:extLst>
              <a:ext uri="{FF2B5EF4-FFF2-40B4-BE49-F238E27FC236}">
                <a16:creationId xmlns:a16="http://schemas.microsoft.com/office/drawing/2014/main" id="{CA45F0D1-7962-D75D-9154-F77C2612AC9D}"/>
              </a:ext>
            </a:extLst>
          </p:cNvPr>
          <p:cNvSpPr/>
          <p:nvPr/>
        </p:nvSpPr>
        <p:spPr>
          <a:xfrm>
            <a:off x="3854334" y="2645374"/>
            <a:ext cx="3474720" cy="139076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time consuming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Google Shape;302;p36">
            <a:extLst>
              <a:ext uri="{FF2B5EF4-FFF2-40B4-BE49-F238E27FC236}">
                <a16:creationId xmlns:a16="http://schemas.microsoft.com/office/drawing/2014/main" id="{0BB777B3-8313-A0B9-1CC6-E3BEC314AE5F}"/>
              </a:ext>
            </a:extLst>
          </p:cNvPr>
          <p:cNvSpPr/>
          <p:nvPr/>
        </p:nvSpPr>
        <p:spPr>
          <a:xfrm>
            <a:off x="3854334" y="4470978"/>
            <a:ext cx="3474720" cy="139076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L</a:t>
            </a:r>
            <a:r>
              <a:rPr lang="en-US" sz="2400" b="1" dirty="0">
                <a:solidFill>
                  <a:schemeClr val="bg1"/>
                </a:solidFill>
              </a:rPr>
              <a:t>everage the power of </a:t>
            </a:r>
            <a:r>
              <a:rPr lang="en-US" sz="2400" b="1">
                <a:solidFill>
                  <a:schemeClr val="bg1"/>
                </a:solidFill>
              </a:rPr>
              <a:t>AI tools</a:t>
            </a:r>
            <a:endParaRPr lang="en-US" sz="2400" b="1" dirty="0">
              <a:solidFill>
                <a:schemeClr val="bg1"/>
              </a:solidFill>
            </a:endParaRP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29A8FF2-8FE0-9972-7626-0087283A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C55B-C075-407E-9A98-0C9925567C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8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F2697-C313-3CF3-4726-12F70A65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642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US" b="1" dirty="0"/>
              <a:t>Our Project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87C22630-849A-BF5B-DC1A-75F7F3F93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71" y="1535135"/>
            <a:ext cx="3778286" cy="37782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BFFA9-8AD4-3BA5-E673-413F48846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644" y="2567353"/>
            <a:ext cx="6451109" cy="32176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Our project aims to </a:t>
            </a:r>
            <a:r>
              <a:rPr lang="en-US" dirty="0">
                <a:solidFill>
                  <a:srgbClr val="FFFFFF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change the process of generating smart content, by developing a platform that </a:t>
            </a:r>
            <a:r>
              <a:rPr lang="en-US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leverages the power of AI to help individuals and businesses from all backgrounds with no previous knowledge to produce high-quality video content with ease.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D7CA204-7562-F433-EA80-783D82F4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C55B-C075-407E-9A98-0C9925567C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8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F2697-C313-3CF3-4726-12F70A65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642" y="1134470"/>
            <a:ext cx="6451110" cy="1255469"/>
          </a:xfrm>
        </p:spPr>
        <p:txBody>
          <a:bodyPr>
            <a:normAutofit/>
          </a:bodyPr>
          <a:lstStyle/>
          <a:p>
            <a:r>
              <a:rPr lang="en-US" b="1" u="sng" dirty="0"/>
              <a:t>System Main Requirements: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pic>
        <p:nvPicPr>
          <p:cNvPr id="7" name="Graphic 11" descr="Robot">
            <a:extLst>
              <a:ext uri="{FF2B5EF4-FFF2-40B4-BE49-F238E27FC236}">
                <a16:creationId xmlns:a16="http://schemas.microsoft.com/office/drawing/2014/main" id="{87C22630-849A-BF5B-DC1A-75F7F3F93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0771" y="1535135"/>
            <a:ext cx="3778286" cy="37782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BFFA9-8AD4-3BA5-E673-413F48846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644" y="2649415"/>
            <a:ext cx="6451109" cy="3135566"/>
          </a:xfrm>
        </p:spPr>
        <p:txBody>
          <a:bodyPr anchor="t">
            <a:normAutofit/>
          </a:bodyPr>
          <a:lstStyle/>
          <a:p>
            <a:pPr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cs typeface="Times New Roman" panose="02020603050405020304" pitchFamily="18" charset="0"/>
              </a:rPr>
              <a:t>Acceptable Time for Video Generation</a:t>
            </a:r>
          </a:p>
          <a:p>
            <a:pPr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endParaRPr lang="en-US" b="1" i="0" dirty="0">
              <a:solidFill>
                <a:schemeClr val="bg1"/>
              </a:solidFill>
              <a:effectLst/>
            </a:endParaRPr>
          </a:p>
          <a:p>
            <a:pPr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</a:rPr>
              <a:t>Design Simple and Accessible</a:t>
            </a:r>
          </a:p>
          <a:p>
            <a:pPr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endParaRPr lang="en-US" b="1" i="0" dirty="0">
              <a:solidFill>
                <a:schemeClr val="bg1"/>
              </a:solidFill>
              <a:effectLst/>
            </a:endParaRPr>
          </a:p>
          <a:p>
            <a:pPr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</a:rPr>
              <a:t>Script Editing and Audio Selection</a:t>
            </a:r>
            <a:endParaRPr lang="en-US" b="1" dirty="0">
              <a:solidFill>
                <a:schemeClr val="bg1"/>
              </a:solidFill>
              <a:ea typeface="Times New Roman" panose="02020603050405020304" pitchFamily="18" charset="0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0D51439-8B65-CEDE-38FB-D4D4BFC4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C55B-C075-407E-9A98-0C9925567C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3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7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E866B61A-B533-39F3-84D1-C91FD706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082" y="1298448"/>
            <a:ext cx="6068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Solution Description</a:t>
            </a:r>
            <a:br>
              <a:rPr lang="en-US" sz="5900" spc="-100" dirty="0"/>
            </a:br>
            <a:endParaRPr lang="en-US" sz="5900" spc="-100" dirty="0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pic>
        <p:nvPicPr>
          <p:cNvPr id="25" name="Graphic 6" descr="נורה">
            <a:extLst>
              <a:ext uri="{FF2B5EF4-FFF2-40B4-BE49-F238E27FC236}">
                <a16:creationId xmlns:a16="http://schemas.microsoft.com/office/drawing/2014/main" id="{8B3B6247-F374-EE6B-186E-14DF2AD87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177" y="1695799"/>
            <a:ext cx="3458249" cy="3458249"/>
          </a:xfrm>
          <a:prstGeom prst="rect">
            <a:avLst/>
          </a:prstGeo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6020FD9-AC35-4A91-E4C9-FA8C81FB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C55B-C075-407E-9A98-0C9925567C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1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F2697-C313-3CF3-4726-12F70A65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642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US" sz="3600" b="1" spc="-100" dirty="0"/>
              <a:t>User Video Description</a:t>
            </a:r>
            <a:endParaRPr lang="en-US" b="1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87C22630-849A-BF5B-DC1A-75F7F3F93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60771" y="1535135"/>
            <a:ext cx="3778286" cy="37782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BFFA9-8AD4-3BA5-E673-413F48846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644" y="2510395"/>
            <a:ext cx="6451109" cy="32745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dirty="0">
                <a:solidFill>
                  <a:srgbClr val="FFFFFF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creation of a new video starts from a welcoming react web application that designed </a:t>
            </a:r>
            <a:r>
              <a:rPr lang="en-US" dirty="0">
                <a:solidFill>
                  <a:srgbClr val="FFFFF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with the help of  Taillwind CSS. 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first phase in creating a video project involves collecting user input. Users are prompted to provide a description for their video, which serves as the foundation for the project.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5CF544D-56DA-3513-306D-A798F112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C55B-C075-407E-9A98-0C9925567C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6157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580</TotalTime>
  <Words>651</Words>
  <Application>Microsoft Office PowerPoint</Application>
  <PresentationFormat>מסך רחב</PresentationFormat>
  <Paragraphs>130</Paragraphs>
  <Slides>18</Slides>
  <Notes>12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6" baseType="lpstr">
      <vt:lpstr>Arial</vt:lpstr>
      <vt:lpstr>Calibri</vt:lpstr>
      <vt:lpstr>Corbel</vt:lpstr>
      <vt:lpstr>Corble(גוף)</vt:lpstr>
      <vt:lpstr>Söhne</vt:lpstr>
      <vt:lpstr>Times New Roman</vt:lpstr>
      <vt:lpstr>Wingdings 2</vt:lpstr>
      <vt:lpstr>Frame</vt:lpstr>
      <vt:lpstr>מצגת של PowerPoint‏</vt:lpstr>
      <vt:lpstr>Overview</vt:lpstr>
      <vt:lpstr>Introduction</vt:lpstr>
      <vt:lpstr>Introduction</vt:lpstr>
      <vt:lpstr>The Problem:</vt:lpstr>
      <vt:lpstr>Our Project</vt:lpstr>
      <vt:lpstr>System Main Requirements:</vt:lpstr>
      <vt:lpstr>Solution Description </vt:lpstr>
      <vt:lpstr>User Video Description</vt:lpstr>
      <vt:lpstr>Script Creation</vt:lpstr>
      <vt:lpstr>Voiceover</vt:lpstr>
      <vt:lpstr>Pexels API</vt:lpstr>
      <vt:lpstr>Merge Components</vt:lpstr>
      <vt:lpstr>Video Is Ready…</vt:lpstr>
      <vt:lpstr>Project Indicators</vt:lpstr>
      <vt:lpstr>Constraints and Challenges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Friedman</dc:creator>
  <cp:lastModifiedBy>shaked arish</cp:lastModifiedBy>
  <cp:revision>12</cp:revision>
  <dcterms:created xsi:type="dcterms:W3CDTF">2023-06-25T17:04:07Z</dcterms:created>
  <dcterms:modified xsi:type="dcterms:W3CDTF">2024-05-07T22:24:54Z</dcterms:modified>
</cp:coreProperties>
</file>