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4" r:id="rId4"/>
    <p:sldId id="265" r:id="rId5"/>
    <p:sldId id="268" r:id="rId6"/>
    <p:sldId id="259" r:id="rId7"/>
    <p:sldId id="281" r:id="rId8"/>
    <p:sldId id="266" r:id="rId9"/>
    <p:sldId id="271" r:id="rId10"/>
    <p:sldId id="272" r:id="rId11"/>
    <p:sldId id="257" r:id="rId12"/>
    <p:sldId id="267" r:id="rId13"/>
    <p:sldId id="273" r:id="rId14"/>
    <p:sldId id="274" r:id="rId15"/>
    <p:sldId id="275" r:id="rId16"/>
    <p:sldId id="276" r:id="rId17"/>
    <p:sldId id="277" r:id="rId18"/>
    <p:sldId id="283" r:id="rId19"/>
    <p:sldId id="284" r:id="rId20"/>
    <p:sldId id="269" r:id="rId21"/>
    <p:sldId id="270" r:id="rId22"/>
    <p:sldId id="28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23E97-8C37-437E-AACE-1884056F9265}" v="71" dt="2023-06-26T11:13:10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786" autoAdjust="0"/>
  </p:normalViewPr>
  <p:slideViewPr>
    <p:cSldViewPr snapToGrid="0">
      <p:cViewPr varScale="1">
        <p:scale>
          <a:sx n="90" d="100"/>
          <a:sy n="90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ed arish" userId="dc8fcb67072d2c49" providerId="LiveId" clId="{E4423E97-8C37-437E-AACE-1884056F9265}"/>
    <pc:docChg chg="undo custSel addSld delSld modSld sldOrd">
      <pc:chgData name="shaked arish" userId="dc8fcb67072d2c49" providerId="LiveId" clId="{E4423E97-8C37-437E-AACE-1884056F9265}" dt="2023-06-26T12:45:18.925" v="835" actId="20577"/>
      <pc:docMkLst>
        <pc:docMk/>
      </pc:docMkLst>
      <pc:sldChg chg="addSp delSp modSp mod">
        <pc:chgData name="shaked arish" userId="dc8fcb67072d2c49" providerId="LiveId" clId="{E4423E97-8C37-437E-AACE-1884056F9265}" dt="2023-06-25T23:42:55.315" v="373" actId="1076"/>
        <pc:sldMkLst>
          <pc:docMk/>
          <pc:sldMk cId="1498117232" sldId="256"/>
        </pc:sldMkLst>
        <pc:spChg chg="add del mod">
          <ac:chgData name="shaked arish" userId="dc8fcb67072d2c49" providerId="LiveId" clId="{E4423E97-8C37-437E-AACE-1884056F9265}" dt="2023-06-25T23:42:47.518" v="371" actId="26606"/>
          <ac:spMkLst>
            <pc:docMk/>
            <pc:sldMk cId="1498117232" sldId="256"/>
            <ac:spMk id="4" creationId="{72F4FD5F-E055-3D87-9E2B-714F0D2E2AFD}"/>
          </ac:spMkLst>
        </pc:spChg>
        <pc:graphicFrameChg chg="add del">
          <ac:chgData name="shaked arish" userId="dc8fcb67072d2c49" providerId="LiveId" clId="{E4423E97-8C37-437E-AACE-1884056F9265}" dt="2023-06-25T23:42:47.518" v="371" actId="26606"/>
          <ac:graphicFrameMkLst>
            <pc:docMk/>
            <pc:sldMk cId="1498117232" sldId="256"/>
            <ac:graphicFrameMk id="21" creationId="{3361C4B1-B3CF-A834-B906-5819F2A54312}"/>
          </ac:graphicFrameMkLst>
        </pc:graphicFrameChg>
        <pc:picChg chg="mod">
          <ac:chgData name="shaked arish" userId="dc8fcb67072d2c49" providerId="LiveId" clId="{E4423E97-8C37-437E-AACE-1884056F9265}" dt="2023-06-25T23:42:55.315" v="373" actId="1076"/>
          <ac:picMkLst>
            <pc:docMk/>
            <pc:sldMk cId="1498117232" sldId="256"/>
            <ac:picMk id="8" creationId="{637AE3EF-8C0E-B319-B679-70933B444B3F}"/>
          </ac:picMkLst>
        </pc:picChg>
      </pc:sldChg>
      <pc:sldChg chg="modSp mod">
        <pc:chgData name="shaked arish" userId="dc8fcb67072d2c49" providerId="LiveId" clId="{E4423E97-8C37-437E-AACE-1884056F9265}" dt="2023-06-25T23:36:53.144" v="343" actId="2711"/>
        <pc:sldMkLst>
          <pc:docMk/>
          <pc:sldMk cId="3573161572" sldId="257"/>
        </pc:sldMkLst>
        <pc:spChg chg="mod">
          <ac:chgData name="shaked arish" userId="dc8fcb67072d2c49" providerId="LiveId" clId="{E4423E97-8C37-437E-AACE-1884056F9265}" dt="2023-06-25T23:36:53.144" v="343" actId="2711"/>
          <ac:spMkLst>
            <pc:docMk/>
            <pc:sldMk cId="3573161572" sldId="257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5:13.944" v="331" actId="2711"/>
        <pc:sldMkLst>
          <pc:docMk/>
          <pc:sldMk cId="552047850" sldId="258"/>
        </pc:sldMkLst>
        <pc:spChg chg="mod">
          <ac:chgData name="shaked arish" userId="dc8fcb67072d2c49" providerId="LiveId" clId="{E4423E97-8C37-437E-AACE-1884056F9265}" dt="2023-06-25T23:35:13.944" v="331" actId="2711"/>
          <ac:spMkLst>
            <pc:docMk/>
            <pc:sldMk cId="552047850" sldId="258"/>
            <ac:spMk id="2" creationId="{B5240E6C-0690-55AA-8C1D-26316D6472B5}"/>
          </ac:spMkLst>
        </pc:spChg>
      </pc:sldChg>
      <pc:sldChg chg="modSp mod modNotesTx">
        <pc:chgData name="shaked arish" userId="dc8fcb67072d2c49" providerId="LiveId" clId="{E4423E97-8C37-437E-AACE-1884056F9265}" dt="2023-06-26T11:59:55.276" v="797" actId="20577"/>
        <pc:sldMkLst>
          <pc:docMk/>
          <pc:sldMk cId="568183313" sldId="259"/>
        </pc:sldMkLst>
        <pc:spChg chg="mod">
          <ac:chgData name="shaked arish" userId="dc8fcb67072d2c49" providerId="LiveId" clId="{E4423E97-8C37-437E-AACE-1884056F9265}" dt="2023-06-25T23:36:17.128" v="337" actId="2711"/>
          <ac:spMkLst>
            <pc:docMk/>
            <pc:sldMk cId="568183313" sldId="259"/>
            <ac:spMk id="3" creationId="{251CDC13-2897-814A-760A-E881E462B9F4}"/>
          </ac:spMkLst>
        </pc:spChg>
        <pc:spChg chg="mod">
          <ac:chgData name="shaked arish" userId="dc8fcb67072d2c49" providerId="LiveId" clId="{E4423E97-8C37-437E-AACE-1884056F9265}" dt="2023-06-25T23:36:20.572" v="338" actId="2711"/>
          <ac:spMkLst>
            <pc:docMk/>
            <pc:sldMk cId="568183313" sldId="259"/>
            <ac:spMk id="4" creationId="{CAE9191A-459B-6B22-DF4C-6C9B090E5BE0}"/>
          </ac:spMkLst>
        </pc:spChg>
        <pc:spChg chg="mod">
          <ac:chgData name="shaked arish" userId="dc8fcb67072d2c49" providerId="LiveId" clId="{E4423E97-8C37-437E-AACE-1884056F9265}" dt="2023-06-25T23:36:23.509" v="339" actId="2711"/>
          <ac:spMkLst>
            <pc:docMk/>
            <pc:sldMk cId="568183313" sldId="259"/>
            <ac:spMk id="29" creationId="{B7BBB160-D134-83D9-B8CC-0E636AD85F6C}"/>
          </ac:spMkLst>
        </pc:spChg>
      </pc:sldChg>
      <pc:sldChg chg="modSp mod modNotesTx">
        <pc:chgData name="shaked arish" userId="dc8fcb67072d2c49" providerId="LiveId" clId="{E4423E97-8C37-437E-AACE-1884056F9265}" dt="2023-06-26T12:45:18.925" v="835" actId="20577"/>
        <pc:sldMkLst>
          <pc:docMk/>
          <pc:sldMk cId="550161841" sldId="264"/>
        </pc:sldMkLst>
        <pc:spChg chg="mod">
          <ac:chgData name="shaked arish" userId="dc8fcb67072d2c49" providerId="LiveId" clId="{E4423E97-8C37-437E-AACE-1884056F9265}" dt="2023-06-25T23:35:13.137" v="330" actId="2711"/>
          <ac:spMkLst>
            <pc:docMk/>
            <pc:sldMk cId="550161841" sldId="264"/>
            <ac:spMk id="2" creationId="{B5240E6C-0690-55AA-8C1D-26316D6472B5}"/>
          </ac:spMkLst>
        </pc:spChg>
        <pc:spChg chg="mod">
          <ac:chgData name="shaked arish" userId="dc8fcb67072d2c49" providerId="LiveId" clId="{E4423E97-8C37-437E-AACE-1884056F9265}" dt="2023-06-25T23:41:22.358" v="366" actId="20577"/>
          <ac:spMkLst>
            <pc:docMk/>
            <pc:sldMk cId="550161841" sldId="264"/>
            <ac:spMk id="3" creationId="{FF0B491B-9904-0F32-6D39-28C319F782AB}"/>
          </ac:spMkLst>
        </pc:spChg>
      </pc:sldChg>
      <pc:sldChg chg="modSp mod modNotesTx">
        <pc:chgData name="shaked arish" userId="dc8fcb67072d2c49" providerId="LiveId" clId="{E4423E97-8C37-437E-AACE-1884056F9265}" dt="2023-06-26T10:52:00.184" v="720" actId="20577"/>
        <pc:sldMkLst>
          <pc:docMk/>
          <pc:sldMk cId="1243759196" sldId="265"/>
        </pc:sldMkLst>
        <pc:spChg chg="mod">
          <ac:chgData name="shaked arish" userId="dc8fcb67072d2c49" providerId="LiveId" clId="{E4423E97-8C37-437E-AACE-1884056F9265}" dt="2023-06-25T23:35:11.794" v="328" actId="2711"/>
          <ac:spMkLst>
            <pc:docMk/>
            <pc:sldMk cId="1243759196" sldId="265"/>
            <ac:spMk id="3" creationId="{FF0B491B-9904-0F32-6D39-28C319F782AB}"/>
          </ac:spMkLst>
        </pc:spChg>
      </pc:sldChg>
      <pc:sldChg chg="addSp delSp modSp mod">
        <pc:chgData name="shaked arish" userId="dc8fcb67072d2c49" providerId="LiveId" clId="{E4423E97-8C37-437E-AACE-1884056F9265}" dt="2023-06-25T23:36:38.606" v="341" actId="14100"/>
        <pc:sldMkLst>
          <pc:docMk/>
          <pc:sldMk cId="3262287943" sldId="266"/>
        </pc:sldMkLst>
        <pc:spChg chg="mod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6:38.606" v="341" actId="14100"/>
          <ac:spMkLst>
            <pc:docMk/>
            <pc:sldMk cId="3262287943" sldId="266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5T23:07:58.824" v="11" actId="26606"/>
          <ac:spMkLst>
            <pc:docMk/>
            <pc:sldMk cId="3262287943" sldId="266"/>
            <ac:spMk id="22" creationId="{681577AD-DA5F-48B3-8FB9-5199BA9EE681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5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7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07:20.055" v="4" actId="26606"/>
          <ac:spMkLst>
            <pc:docMk/>
            <pc:sldMk cId="3262287943" sldId="266"/>
            <ac:spMk id="29" creationId="{E79D076F-656A-4CD9-83AD-AF8F4B28CA49}"/>
          </ac:spMkLst>
        </pc:spChg>
        <pc:picChg chg="mod ord">
          <ac:chgData name="shaked arish" userId="dc8fcb67072d2c49" providerId="LiveId" clId="{E4423E97-8C37-437E-AACE-1884056F9265}" dt="2023-06-25T23:07:58.824" v="11" actId="26606"/>
          <ac:picMkLst>
            <pc:docMk/>
            <pc:sldMk cId="3262287943" sldId="266"/>
            <ac:picMk id="7" creationId="{87C22630-849A-BF5B-DC1A-75F7F3F9345D}"/>
          </ac:picMkLst>
        </pc:picChg>
      </pc:sldChg>
      <pc:sldChg chg="modSp mod modNotesTx">
        <pc:chgData name="shaked arish" userId="dc8fcb67072d2c49" providerId="LiveId" clId="{E4423E97-8C37-437E-AACE-1884056F9265}" dt="2023-06-26T12:13:45.693" v="799"/>
        <pc:sldMkLst>
          <pc:docMk/>
          <pc:sldMk cId="911761540" sldId="267"/>
        </pc:sldMkLst>
        <pc:spChg chg="mod">
          <ac:chgData name="shaked arish" userId="dc8fcb67072d2c49" providerId="LiveId" clId="{E4423E97-8C37-437E-AACE-1884056F9265}" dt="2023-06-25T23:37:02.615" v="344" actId="2711"/>
          <ac:spMkLst>
            <pc:docMk/>
            <pc:sldMk cId="911761540" sldId="267"/>
            <ac:spMk id="3" creationId="{9DFBFFA9-8AD4-3BA5-E673-413F48846231}"/>
          </ac:spMkLst>
        </pc:spChg>
      </pc:sldChg>
      <pc:sldChg chg="addSp delSp modSp mod">
        <pc:chgData name="shaked arish" userId="dc8fcb67072d2c49" providerId="LiveId" clId="{E4423E97-8C37-437E-AACE-1884056F9265}" dt="2023-06-25T23:16:21.064" v="96" actId="26606"/>
        <pc:sldMkLst>
          <pc:docMk/>
          <pc:sldMk cId="2992234014" sldId="268"/>
        </pc:sldMkLst>
        <pc:spChg chg="mod ord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2" creationId="{7B45B5C0-9E99-D453-34E2-B4188962CA7C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2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4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6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3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7" creationId="{25D5C296-F4B1-4AE5-8EEB-9FEB7ED17780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89" creationId="{9C1ACE66-194D-48C4-A14A-6933B35283F6}"/>
          </ac:spMkLst>
        </pc:spChg>
        <pc:spChg chg="add del">
          <ac:chgData name="shaked arish" userId="dc8fcb67072d2c49" providerId="LiveId" clId="{E4423E97-8C37-437E-AACE-1884056F9265}" dt="2023-06-25T23:16:21.064" v="96" actId="26606"/>
          <ac:spMkLst>
            <pc:docMk/>
            <pc:sldMk cId="2992234014" sldId="268"/>
            <ac:spMk id="91" creationId="{025B886A-7ED1-4B77-819B-76ACBEFB07D0}"/>
          </ac:spMkLst>
        </pc:spChg>
        <pc:picChg chg="mod">
          <ac:chgData name="shaked arish" userId="dc8fcb67072d2c49" providerId="LiveId" clId="{E4423E97-8C37-437E-AACE-1884056F9265}" dt="2023-06-25T23:16:21.064" v="96" actId="26606"/>
          <ac:picMkLst>
            <pc:docMk/>
            <pc:sldMk cId="2992234014" sldId="268"/>
            <ac:picMk id="5" creationId="{1B900261-E3FA-17C3-17D5-3C542FDE67A2}"/>
          </ac:picMkLst>
        </pc:picChg>
      </pc:sldChg>
      <pc:sldChg chg="modSp">
        <pc:chgData name="shaked arish" userId="dc8fcb67072d2c49" providerId="LiveId" clId="{E4423E97-8C37-437E-AACE-1884056F9265}" dt="2023-06-25T23:22:34.848" v="147" actId="20577"/>
        <pc:sldMkLst>
          <pc:docMk/>
          <pc:sldMk cId="2743889370" sldId="269"/>
        </pc:sldMkLst>
        <pc:spChg chg="mod">
          <ac:chgData name="shaked arish" userId="dc8fcb67072d2c49" providerId="LiveId" clId="{E4423E97-8C37-437E-AACE-1884056F9265}" dt="2023-06-25T23:22:34.848" v="147" actId="20577"/>
          <ac:spMkLst>
            <pc:docMk/>
            <pc:sldMk cId="2743889370" sldId="269"/>
            <ac:spMk id="2" creationId="{7B45B5C0-9E99-D453-34E2-B4188962CA7C}"/>
          </ac:spMkLst>
        </pc:spChg>
      </pc:sldChg>
      <pc:sldChg chg="modSp mod">
        <pc:chgData name="shaked arish" userId="dc8fcb67072d2c49" providerId="LiveId" clId="{E4423E97-8C37-437E-AACE-1884056F9265}" dt="2023-06-26T11:13:10.242" v="729" actId="20577"/>
        <pc:sldMkLst>
          <pc:docMk/>
          <pc:sldMk cId="506059127" sldId="270"/>
        </pc:sldMkLst>
        <pc:spChg chg="mod">
          <ac:chgData name="shaked arish" userId="dc8fcb67072d2c49" providerId="LiveId" clId="{E4423E97-8C37-437E-AACE-1884056F9265}" dt="2023-06-25T23:37:54.479" v="349" actId="2711"/>
          <ac:spMkLst>
            <pc:docMk/>
            <pc:sldMk cId="506059127" sldId="270"/>
            <ac:spMk id="2" creationId="{7B45B5C0-9E99-D453-34E2-B4188962CA7C}"/>
          </ac:spMkLst>
        </pc:spChg>
        <pc:graphicFrameChg chg="mod">
          <ac:chgData name="shaked arish" userId="dc8fcb67072d2c49" providerId="LiveId" clId="{E4423E97-8C37-437E-AACE-1884056F9265}" dt="2023-06-26T11:13:10.242" v="729" actId="20577"/>
          <ac:graphicFrameMkLst>
            <pc:docMk/>
            <pc:sldMk cId="506059127" sldId="270"/>
            <ac:graphicFrameMk id="11" creationId="{5386281C-A002-EE10-95D1-7701307EE9A0}"/>
          </ac:graphicFrameMkLst>
        </pc:graphicFrameChg>
      </pc:sldChg>
      <pc:sldChg chg="modSp">
        <pc:chgData name="shaked arish" userId="dc8fcb67072d2c49" providerId="LiveId" clId="{E4423E97-8C37-437E-AACE-1884056F9265}" dt="2023-06-25T23:08:44.424" v="12"/>
        <pc:sldMkLst>
          <pc:docMk/>
          <pc:sldMk cId="189878011" sldId="271"/>
        </pc:sldMkLst>
        <pc:spChg chg="mod">
          <ac:chgData name="shaked arish" userId="dc8fcb67072d2c49" providerId="LiveId" clId="{E4423E97-8C37-437E-AACE-1884056F9265}" dt="2023-06-25T23:08:44.424" v="12"/>
          <ac:spMkLst>
            <pc:docMk/>
            <pc:sldMk cId="189878011" sldId="271"/>
            <ac:spMk id="2" creationId="{7B45B5C0-9E99-D453-34E2-B4188962CA7C}"/>
          </ac:spMkLst>
        </pc:spChg>
      </pc:sldChg>
      <pc:sldChg chg="modSp mod modNotesTx">
        <pc:chgData name="shaked arish" userId="dc8fcb67072d2c49" providerId="LiveId" clId="{E4423E97-8C37-437E-AACE-1884056F9265}" dt="2023-06-26T12:13:14.628" v="798"/>
        <pc:sldMkLst>
          <pc:docMk/>
          <pc:sldMk cId="2996033544" sldId="272"/>
        </pc:sldMkLst>
        <pc:spChg chg="mod">
          <ac:chgData name="shaked arish" userId="dc8fcb67072d2c49" providerId="LiveId" clId="{E4423E97-8C37-437E-AACE-1884056F9265}" dt="2023-06-25T23:39:52.753" v="358" actId="12"/>
          <ac:spMkLst>
            <pc:docMk/>
            <pc:sldMk cId="2996033544" sldId="272"/>
            <ac:spMk id="3" creationId="{9DFBFFA9-8AD4-3BA5-E673-413F48846231}"/>
          </ac:spMkLst>
        </pc:spChg>
      </pc:sldChg>
      <pc:sldChg chg="modSp mod modNotesTx">
        <pc:chgData name="shaked arish" userId="dc8fcb67072d2c49" providerId="LiveId" clId="{E4423E97-8C37-437E-AACE-1884056F9265}" dt="2023-06-26T12:14:04.821" v="801" actId="20577"/>
        <pc:sldMkLst>
          <pc:docMk/>
          <pc:sldMk cId="1302223764" sldId="273"/>
        </pc:sldMkLst>
        <pc:spChg chg="mod">
          <ac:chgData name="shaked arish" userId="dc8fcb67072d2c49" providerId="LiveId" clId="{E4423E97-8C37-437E-AACE-1884056F9265}" dt="2023-06-25T23:35:25.553" v="333" actId="2711"/>
          <ac:spMkLst>
            <pc:docMk/>
            <pc:sldMk cId="1302223764" sldId="273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7:18.916" v="345" actId="2711"/>
        <pc:sldMkLst>
          <pc:docMk/>
          <pc:sldMk cId="109018474" sldId="274"/>
        </pc:sldMkLst>
        <pc:spChg chg="mod">
          <ac:chgData name="shaked arish" userId="dc8fcb67072d2c49" providerId="LiveId" clId="{E4423E97-8C37-437E-AACE-1884056F9265}" dt="2023-06-25T23:37:18.916" v="345" actId="2711"/>
          <ac:spMkLst>
            <pc:docMk/>
            <pc:sldMk cId="109018474" sldId="274"/>
            <ac:spMk id="3" creationId="{9DFBFFA9-8AD4-3BA5-E673-413F48846231}"/>
          </ac:spMkLst>
        </pc:spChg>
      </pc:sldChg>
      <pc:sldChg chg="modSp mod">
        <pc:chgData name="shaked arish" userId="dc8fcb67072d2c49" providerId="LiveId" clId="{E4423E97-8C37-437E-AACE-1884056F9265}" dt="2023-06-25T23:37:25.815" v="346" actId="2711"/>
        <pc:sldMkLst>
          <pc:docMk/>
          <pc:sldMk cId="3448633495" sldId="275"/>
        </pc:sldMkLst>
        <pc:spChg chg="mod">
          <ac:chgData name="shaked arish" userId="dc8fcb67072d2c49" providerId="LiveId" clId="{E4423E97-8C37-437E-AACE-1884056F9265}" dt="2023-06-25T23:33:02.986" v="275" actId="20577"/>
          <ac:spMkLst>
            <pc:docMk/>
            <pc:sldMk cId="3448633495" sldId="275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7:25.815" v="346" actId="2711"/>
          <ac:spMkLst>
            <pc:docMk/>
            <pc:sldMk cId="3448633495" sldId="275"/>
            <ac:spMk id="3" creationId="{9DFBFFA9-8AD4-3BA5-E673-413F48846231}"/>
          </ac:spMkLst>
        </pc:spChg>
      </pc:sldChg>
      <pc:sldChg chg="addSp delSp modSp mod">
        <pc:chgData name="shaked arish" userId="dc8fcb67072d2c49" providerId="LiveId" clId="{E4423E97-8C37-437E-AACE-1884056F9265}" dt="2023-06-26T10:16:42.866" v="637" actId="20577"/>
        <pc:sldMkLst>
          <pc:docMk/>
          <pc:sldMk cId="3564428559" sldId="276"/>
        </pc:sldMkLst>
        <pc:spChg chg="mod">
          <ac:chgData name="shaked arish" userId="dc8fcb67072d2c49" providerId="LiveId" clId="{E4423E97-8C37-437E-AACE-1884056F9265}" dt="2023-06-26T10:16:42.866" v="637" actId="20577"/>
          <ac:spMkLst>
            <pc:docMk/>
            <pc:sldMk cId="3564428559" sldId="276"/>
            <ac:spMk id="2" creationId="{AD1F2697-C313-3CF3-4726-12F70A65AE48}"/>
          </ac:spMkLst>
        </pc:spChg>
        <pc:spChg chg="mod">
          <ac:chgData name="shaked arish" userId="dc8fcb67072d2c49" providerId="LiveId" clId="{E4423E97-8C37-437E-AACE-1884056F9265}" dt="2023-06-25T23:37:38.650" v="348" actId="14100"/>
          <ac:spMkLst>
            <pc:docMk/>
            <pc:sldMk cId="3564428559" sldId="276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2" creationId="{A35CBD63-8F8F-47DC-9CE7-159E6161D872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3" creationId="{CA0E3486-FD49-4921-B4F4-E5BB5C88AC79}"/>
          </ac:spMkLst>
        </pc:spChg>
        <pc:spChg chg="add del">
          <ac:chgData name="shaked arish" userId="dc8fcb67072d2c49" providerId="LiveId" clId="{E4423E97-8C37-437E-AACE-1884056F9265}" dt="2023-06-25T23:32:19.645" v="251" actId="26606"/>
          <ac:spMkLst>
            <pc:docMk/>
            <pc:sldMk cId="3564428559" sldId="276"/>
            <ac:spMk id="24" creationId="{83B4A72C-2924-4CE2-8674-7E02E182ED6D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5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7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5T23:32:05.698" v="245" actId="26606"/>
          <ac:spMkLst>
            <pc:docMk/>
            <pc:sldMk cId="3564428559" sldId="276"/>
            <ac:spMk id="29" creationId="{E79D076F-656A-4CD9-83AD-AF8F4B28CA49}"/>
          </ac:spMkLst>
        </pc:spChg>
        <pc:picChg chg="mod ord">
          <ac:chgData name="shaked arish" userId="dc8fcb67072d2c49" providerId="LiveId" clId="{E4423E97-8C37-437E-AACE-1884056F9265}" dt="2023-06-25T23:32:19.645" v="251" actId="26606"/>
          <ac:picMkLst>
            <pc:docMk/>
            <pc:sldMk cId="3564428559" sldId="276"/>
            <ac:picMk id="7" creationId="{87C22630-849A-BF5B-DC1A-75F7F3F9345D}"/>
          </ac:picMkLst>
        </pc:picChg>
      </pc:sldChg>
      <pc:sldChg chg="ord modNotesTx">
        <pc:chgData name="shaked arish" userId="dc8fcb67072d2c49" providerId="LiveId" clId="{E4423E97-8C37-437E-AACE-1884056F9265}" dt="2023-06-26T12:14:31.172" v="802"/>
        <pc:sldMkLst>
          <pc:docMk/>
          <pc:sldMk cId="1524247810" sldId="277"/>
        </pc:sldMkLst>
      </pc:sldChg>
      <pc:sldChg chg="delSp del mod">
        <pc:chgData name="shaked arish" userId="dc8fcb67072d2c49" providerId="LiveId" clId="{E4423E97-8C37-437E-AACE-1884056F9265}" dt="2023-06-25T23:53:42.881" v="531" actId="47"/>
        <pc:sldMkLst>
          <pc:docMk/>
          <pc:sldMk cId="3530191586" sldId="278"/>
        </pc:sldMkLst>
        <pc:spChg chg="del">
          <ac:chgData name="shaked arish" userId="dc8fcb67072d2c49" providerId="LiveId" clId="{E4423E97-8C37-437E-AACE-1884056F9265}" dt="2023-06-25T23:23:27.284" v="152" actId="478"/>
          <ac:spMkLst>
            <pc:docMk/>
            <pc:sldMk cId="3530191586" sldId="278"/>
            <ac:spMk id="5" creationId="{3338C9C3-FA20-4002-7166-DF6EEC200629}"/>
          </ac:spMkLst>
        </pc:spChg>
      </pc:sldChg>
      <pc:sldChg chg="addSp modSp mod setBg">
        <pc:chgData name="shaked arish" userId="dc8fcb67072d2c49" providerId="LiveId" clId="{E4423E97-8C37-437E-AACE-1884056F9265}" dt="2023-06-25T23:57:45.583" v="535" actId="20577"/>
        <pc:sldMkLst>
          <pc:docMk/>
          <pc:sldMk cId="2513159585" sldId="279"/>
        </pc:sldMkLst>
        <pc:spChg chg="mo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2" creationId="{FDC072E9-A2B5-39DA-66C7-DF58CFFB446B}"/>
          </ac:spMkLst>
        </pc:spChg>
        <pc:spChg chg="mod">
          <ac:chgData name="shaked arish" userId="dc8fcb67072d2c49" providerId="LiveId" clId="{E4423E97-8C37-437E-AACE-1884056F9265}" dt="2023-06-25T23:57:45.583" v="535" actId="20577"/>
          <ac:spMkLst>
            <pc:docMk/>
            <pc:sldMk cId="2513159585" sldId="279"/>
            <ac:spMk id="3" creationId="{5E16FCB2-3C8A-CAB4-BA34-2317DD725014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0" creationId="{EE9F5D7F-1BBC-4096-ADA7-AA9C9E4D2868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2" creationId="{06D370DD-716B-4528-B475-331F84CEA5A1}"/>
          </ac:spMkLst>
        </pc:spChg>
        <pc:spChg chg="add">
          <ac:chgData name="shaked arish" userId="dc8fcb67072d2c49" providerId="LiveId" clId="{E4423E97-8C37-437E-AACE-1884056F9265}" dt="2023-06-25T23:38:22.209" v="351" actId="26606"/>
          <ac:spMkLst>
            <pc:docMk/>
            <pc:sldMk cId="2513159585" sldId="279"/>
            <ac:spMk id="14" creationId="{E79D076F-656A-4CD9-83AD-AF8F4B28CA49}"/>
          </ac:spMkLst>
        </pc:spChg>
        <pc:picChg chg="add">
          <ac:chgData name="shaked arish" userId="dc8fcb67072d2c49" providerId="LiveId" clId="{E4423E97-8C37-437E-AACE-1884056F9265}" dt="2023-06-25T23:38:22.209" v="351" actId="26606"/>
          <ac:picMkLst>
            <pc:docMk/>
            <pc:sldMk cId="2513159585" sldId="279"/>
            <ac:picMk id="7" creationId="{8A93398B-3288-8B54-8BB4-FD0D4A3835D1}"/>
          </ac:picMkLst>
        </pc:picChg>
      </pc:sldChg>
      <pc:sldChg chg="addSp delSp modSp mod">
        <pc:chgData name="shaked arish" userId="dc8fcb67072d2c49" providerId="LiveId" clId="{E4423E97-8C37-437E-AACE-1884056F9265}" dt="2023-06-25T23:30:31.924" v="240" actId="931"/>
        <pc:sldMkLst>
          <pc:docMk/>
          <pc:sldMk cId="1437843667" sldId="280"/>
        </pc:sldMkLst>
        <pc:spChg chg="mod">
          <ac:chgData name="shaked arish" userId="dc8fcb67072d2c49" providerId="LiveId" clId="{E4423E97-8C37-437E-AACE-1884056F9265}" dt="2023-06-25T23:30:29.628" v="237" actId="14100"/>
          <ac:spMkLst>
            <pc:docMk/>
            <pc:sldMk cId="1437843667" sldId="280"/>
            <ac:spMk id="2" creationId="{55794FD6-FD71-3DD5-6A9B-22F3FE6EFDF4}"/>
          </ac:spMkLst>
        </pc:spChg>
        <pc:spChg chg="del">
          <ac:chgData name="shaked arish" userId="dc8fcb67072d2c49" providerId="LiveId" clId="{E4423E97-8C37-437E-AACE-1884056F9265}" dt="2023-06-25T23:25:57.697" v="218" actId="478"/>
          <ac:spMkLst>
            <pc:docMk/>
            <pc:sldMk cId="1437843667" sldId="280"/>
            <ac:spMk id="4" creationId="{3582844F-827B-4C47-8C27-D793FEA38AEC}"/>
          </ac:spMkLst>
        </pc:spChg>
        <pc:picChg chg="add del mod">
          <ac:chgData name="shaked arish" userId="dc8fcb67072d2c49" providerId="LiveId" clId="{E4423E97-8C37-437E-AACE-1884056F9265}" dt="2023-06-25T23:30:31.924" v="240" actId="931"/>
          <ac:picMkLst>
            <pc:docMk/>
            <pc:sldMk cId="1437843667" sldId="280"/>
            <ac:picMk id="5" creationId="{D5E00BF9-2F59-FD39-AC6C-A71BAA504131}"/>
          </ac:picMkLst>
        </pc:picChg>
        <pc:picChg chg="add del mod">
          <ac:chgData name="shaked arish" userId="dc8fcb67072d2c49" providerId="LiveId" clId="{E4423E97-8C37-437E-AACE-1884056F9265}" dt="2023-06-25T23:29:22.565" v="221" actId="1076"/>
          <ac:picMkLst>
            <pc:docMk/>
            <pc:sldMk cId="1437843667" sldId="280"/>
            <ac:picMk id="6" creationId="{0D9C1938-5484-7BDE-8689-C955FB23CCAC}"/>
          </ac:picMkLst>
        </pc:picChg>
      </pc:sldChg>
      <pc:sldChg chg="addSp delSp modSp add del mod setBg">
        <pc:chgData name="shaked arish" userId="dc8fcb67072d2c49" providerId="LiveId" clId="{E4423E97-8C37-437E-AACE-1884056F9265}" dt="2023-06-25T23:13:53.322" v="76" actId="47"/>
        <pc:sldMkLst>
          <pc:docMk/>
          <pc:sldMk cId="44881243" sldId="281"/>
        </pc:sldMkLst>
        <pc:spChg chg="mo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2" creationId="{3EF7D94B-13C7-0C8E-BF00-8C1F279614FE}"/>
          </ac:spMkLst>
        </pc:spChg>
        <pc:spChg chg="del">
          <ac:chgData name="shaked arish" userId="dc8fcb67072d2c49" providerId="LiveId" clId="{E4423E97-8C37-437E-AACE-1884056F9265}" dt="2023-06-25T23:11:53.392" v="45" actId="478"/>
          <ac:spMkLst>
            <pc:docMk/>
            <pc:sldMk cId="44881243" sldId="281"/>
            <ac:spMk id="3" creationId="{251CDC13-2897-814A-760A-E881E462B9F4}"/>
          </ac:spMkLst>
        </pc:spChg>
        <pc:spChg chg="del mod">
          <ac:chgData name="shaked arish" userId="dc8fcb67072d2c49" providerId="LiveId" clId="{E4423E97-8C37-437E-AACE-1884056F9265}" dt="2023-06-25T23:11:52.551" v="44" actId="478"/>
          <ac:spMkLst>
            <pc:docMk/>
            <pc:sldMk cId="44881243" sldId="281"/>
            <ac:spMk id="4" creationId="{CAE9191A-459B-6B22-DF4C-6C9B090E5BE0}"/>
          </ac:spMkLst>
        </pc:spChg>
        <pc:spChg chg="del mod">
          <ac:chgData name="shaked arish" userId="dc8fcb67072d2c49" providerId="LiveId" clId="{E4423E97-8C37-437E-AACE-1884056F9265}" dt="2023-06-25T23:11:56.033" v="47" actId="478"/>
          <ac:spMkLst>
            <pc:docMk/>
            <pc:sldMk cId="44881243" sldId="281"/>
            <ac:spMk id="29" creationId="{B7BBB160-D134-83D9-B8CC-0E636AD85F6C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3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5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7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13:35.770" v="75" actId="26606"/>
          <ac:spMkLst>
            <pc:docMk/>
            <pc:sldMk cId="44881243" sldId="281"/>
            <ac:spMk id="39" creationId="{3126970D-C1E5-4FB1-84E8-86CB9CED1C80}"/>
          </ac:spMkLst>
        </pc:spChg>
        <pc:picChg chg="mod">
          <ac:chgData name="shaked arish" userId="dc8fcb67072d2c49" providerId="LiveId" clId="{E4423E97-8C37-437E-AACE-1884056F9265}" dt="2023-06-25T23:13:35.770" v="75" actId="26606"/>
          <ac:picMkLst>
            <pc:docMk/>
            <pc:sldMk cId="44881243" sldId="281"/>
            <ac:picMk id="28" creationId="{E62F122B-C1C2-CCA9-4A2B-3A1A91ECD86E}"/>
          </ac:picMkLst>
        </pc:picChg>
      </pc:sldChg>
      <pc:sldChg chg="addSp delSp modSp add del mod">
        <pc:chgData name="shaked arish" userId="dc8fcb67072d2c49" providerId="LiveId" clId="{E4423E97-8C37-437E-AACE-1884056F9265}" dt="2023-06-25T23:17:03.931" v="102" actId="47"/>
        <pc:sldMkLst>
          <pc:docMk/>
          <pc:sldMk cId="576865618" sldId="281"/>
        </pc:sldMkLst>
        <pc:spChg chg="mo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2" creationId="{7B45B5C0-9E99-D453-34E2-B4188962CA7C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2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0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2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16:39.940" v="100" actId="26606"/>
          <ac:spMkLst>
            <pc:docMk/>
            <pc:sldMk cId="576865618" sldId="281"/>
            <ac:spMk id="34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39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1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3" creationId="{07CBBDD0-4420-4A50-96AB-392F9B97CF03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5" creationId="{465BA403-54B9-4A0B-BC79-028C495C038E}"/>
          </ac:spMkLst>
        </pc:spChg>
        <pc:spChg chg="add del">
          <ac:chgData name="shaked arish" userId="dc8fcb67072d2c49" providerId="LiveId" clId="{E4423E97-8C37-437E-AACE-1884056F9265}" dt="2023-06-25T23:16:39.930" v="99" actId="26606"/>
          <ac:spMkLst>
            <pc:docMk/>
            <pc:sldMk cId="576865618" sldId="281"/>
            <ac:spMk id="47" creationId="{DC8C6883-513A-4FE8-8B55-7AA2A13A9BB9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49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0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1" creationId="{130E94B5-6B03-4C6D-A886-D92083B3E55A}"/>
          </ac:spMkLst>
        </pc:spChg>
        <pc:spChg chg="add del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2" creationId="{597B8231-6339-4326-9EE6-D2F78558E2C3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7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59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61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16:52.444" v="101" actId="26606"/>
          <ac:spMkLst>
            <pc:docMk/>
            <pc:sldMk cId="576865618" sldId="281"/>
            <ac:spMk id="63" creationId="{3126970D-C1E5-4FB1-84E8-86CB9CED1C80}"/>
          </ac:spMkLst>
        </pc:spChg>
        <pc:picChg chg="add mod">
          <ac:chgData name="shaked arish" userId="dc8fcb67072d2c49" providerId="LiveId" clId="{E4423E97-8C37-437E-AACE-1884056F9265}" dt="2023-06-25T23:16:52.444" v="101" actId="26606"/>
          <ac:picMkLst>
            <pc:docMk/>
            <pc:sldMk cId="576865618" sldId="281"/>
            <ac:picMk id="4" creationId="{1A225AD0-EFA5-045C-DEA4-1C2D0696071A}"/>
          </ac:picMkLst>
        </pc:picChg>
        <pc:picChg chg="del">
          <ac:chgData name="shaked arish" userId="dc8fcb67072d2c49" providerId="LiveId" clId="{E4423E97-8C37-437E-AACE-1884056F9265}" dt="2023-06-25T23:14:17.834" v="89" actId="478"/>
          <ac:picMkLst>
            <pc:docMk/>
            <pc:sldMk cId="576865618" sldId="281"/>
            <ac:picMk id="22" creationId="{6279B3F1-6D50-D96C-BACD-05FBB89A8452}"/>
          </ac:picMkLst>
        </pc:picChg>
      </pc:sldChg>
      <pc:sldChg chg="addSp delSp modSp add mod ord setClrOvrMap">
        <pc:chgData name="shaked arish" userId="dc8fcb67072d2c49" providerId="LiveId" clId="{E4423E97-8C37-437E-AACE-1884056F9265}" dt="2023-06-25T23:20:34.672" v="139"/>
        <pc:sldMkLst>
          <pc:docMk/>
          <pc:sldMk cId="1967590021" sldId="281"/>
        </pc:sldMkLst>
        <pc:spChg chg="mod ord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2" creationId="{7B45B5C0-9E99-D453-34E2-B4188962CA7C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2" creationId="{17115F77-2FAE-4CA7-9A7F-10D5F2C8F831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4" creationId="{5CD4C046-A04C-46CC-AFA3-6B0621F628C8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6" creationId="{EB8AA617-0537-4ED7-91B6-66511A647507}"/>
          </ac:spMkLst>
        </pc:spChg>
        <pc:spChg chg="del">
          <ac:chgData name="shaked arish" userId="dc8fcb67072d2c49" providerId="LiveId" clId="{E4423E97-8C37-437E-AACE-1884056F9265}" dt="2023-06-25T23:19:51.768" v="122" actId="26606"/>
          <ac:spMkLst>
            <pc:docMk/>
            <pc:sldMk cId="1967590021" sldId="281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3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7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89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4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6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98" creationId="{710875C1-007B-4C82-ABEB-347319FB5EFF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100" creationId="{F2F14D3C-F5C1-46E0-84D4-C16EC720F4F3}"/>
          </ac:spMkLst>
        </pc:spChg>
        <pc:spChg chg="add del">
          <ac:chgData name="shaked arish" userId="dc8fcb67072d2c49" providerId="LiveId" clId="{E4423E97-8C37-437E-AACE-1884056F9265}" dt="2023-06-25T23:20:13.680" v="124" actId="26606"/>
          <ac:spMkLst>
            <pc:docMk/>
            <pc:sldMk cId="1967590021" sldId="281"/>
            <ac:spMk id="102" creationId="{B9128101-8127-4BEB-A4BB-3B530DD4F2B1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4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6" creationId="{D589E016-1EE1-484C-8423-012B4B78067D}"/>
          </ac:spMkLst>
        </pc:spChg>
        <pc:spChg chg="add del">
          <ac:chgData name="shaked arish" userId="dc8fcb67072d2c49" providerId="LiveId" clId="{E4423E97-8C37-437E-AACE-1884056F9265}" dt="2023-06-25T23:20:20.721" v="126" actId="26606"/>
          <ac:spMkLst>
            <pc:docMk/>
            <pc:sldMk cId="1967590021" sldId="281"/>
            <ac:spMk id="107" creationId="{46100866-3689-418C-84D9-07C7E2435C86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09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10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2.070" v="128" actId="26606"/>
          <ac:spMkLst>
            <pc:docMk/>
            <pc:sldMk cId="1967590021" sldId="281"/>
            <ac:spMk id="111" creationId="{BC512124-0D13-4ED9-80B7-52AE15B6B41F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4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5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20:26.924" v="130" actId="26606"/>
          <ac:spMkLst>
            <pc:docMk/>
            <pc:sldMk cId="1967590021" sldId="281"/>
            <ac:spMk id="116" creationId="{3126970D-C1E5-4FB1-84E8-86CB9CED1C80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1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19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20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8.051" v="132" actId="26606"/>
          <ac:spMkLst>
            <pc:docMk/>
            <pc:sldMk cId="1967590021" sldId="281"/>
            <ac:spMk id="121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4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5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20:28.634" v="134" actId="26606"/>
          <ac:spMkLst>
            <pc:docMk/>
            <pc:sldMk cId="1967590021" sldId="281"/>
            <ac:spMk id="126" creationId="{3126970D-C1E5-4FB1-84E8-86CB9CED1C80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28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29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30" creationId="{EB8AA617-0537-4ED7-91B6-66511A647507}"/>
          </ac:spMkLst>
        </pc:spChg>
        <pc:spChg chg="add del">
          <ac:chgData name="shaked arish" userId="dc8fcb67072d2c49" providerId="LiveId" clId="{E4423E97-8C37-437E-AACE-1884056F9265}" dt="2023-06-25T23:20:29.235" v="136" actId="26606"/>
          <ac:spMkLst>
            <pc:docMk/>
            <pc:sldMk cId="1967590021" sldId="281"/>
            <ac:spMk id="131" creationId="{C2E8BF1F-CE61-45C5-92AC-552D23176C03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3" creationId="{DB8424AB-D56B-4256-866A-5B54DE93C20F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4" creationId="{FC999C28-AD33-4EB7-A5F1-C06D10A5FDF7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5" creationId="{9203ABB4-7E2A-4248-9FE7-4A419AFF2F17}"/>
          </ac:spMkLst>
        </pc:spChg>
        <pc:spChg chg="add">
          <ac:chgData name="shaked arish" userId="dc8fcb67072d2c49" providerId="LiveId" clId="{E4423E97-8C37-437E-AACE-1884056F9265}" dt="2023-06-25T23:20:29.240" v="137" actId="26606"/>
          <ac:spMkLst>
            <pc:docMk/>
            <pc:sldMk cId="1967590021" sldId="281"/>
            <ac:spMk id="136" creationId="{3126970D-C1E5-4FB1-84E8-86CB9CED1C80}"/>
          </ac:spMkLst>
        </pc:spChg>
        <pc:picChg chg="add mod">
          <ac:chgData name="shaked arish" userId="dc8fcb67072d2c49" providerId="LiveId" clId="{E4423E97-8C37-437E-AACE-1884056F9265}" dt="2023-06-25T23:20:22.070" v="128" actId="26606"/>
          <ac:picMkLst>
            <pc:docMk/>
            <pc:sldMk cId="1967590021" sldId="281"/>
            <ac:picMk id="4" creationId="{339123AB-0361-138B-9239-0B02E4AFBCE9}"/>
          </ac:picMkLst>
        </pc:picChg>
        <pc:picChg chg="del">
          <ac:chgData name="shaked arish" userId="dc8fcb67072d2c49" providerId="LiveId" clId="{E4423E97-8C37-437E-AACE-1884056F9265}" dt="2023-06-25T23:19:37.151" v="117" actId="478"/>
          <ac:picMkLst>
            <pc:docMk/>
            <pc:sldMk cId="1967590021" sldId="281"/>
            <ac:picMk id="5" creationId="{1B900261-E3FA-17C3-17D5-3C542FDE67A2}"/>
          </ac:picMkLst>
        </pc:picChg>
      </pc:sldChg>
      <pc:sldChg chg="addSp delSp modSp add mod ord modAnim">
        <pc:chgData name="shaked arish" userId="dc8fcb67072d2c49" providerId="LiveId" clId="{E4423E97-8C37-437E-AACE-1884056F9265}" dt="2023-06-25T23:53:29.804" v="530" actId="26606"/>
        <pc:sldMkLst>
          <pc:docMk/>
          <pc:sldMk cId="2614908396" sldId="282"/>
        </pc:sldMkLst>
        <pc:spChg chg="mod">
          <ac:chgData name="shaked arish" userId="dc8fcb67072d2c49" providerId="LiveId" clId="{E4423E97-8C37-437E-AACE-1884056F9265}" dt="2023-06-25T23:50:17.881" v="394" actId="20577"/>
          <ac:spMkLst>
            <pc:docMk/>
            <pc:sldMk cId="2614908396" sldId="282"/>
            <ac:spMk id="2" creationId="{7B45B5C0-9E99-D453-34E2-B4188962CA7C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2" creationId="{17115F77-2FAE-4CA7-9A7F-10D5F2C8F831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4" creationId="{5CD4C046-A04C-46CC-AFA3-6B0621F628C8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6" creationId="{EB8AA617-0537-4ED7-91B6-66511A647507}"/>
          </ac:spMkLst>
        </pc:spChg>
        <pc:spChg chg="del">
          <ac:chgData name="shaked arish" userId="dc8fcb67072d2c49" providerId="LiveId" clId="{E4423E97-8C37-437E-AACE-1884056F9265}" dt="2023-06-25T23:51:18.112" v="399" actId="26606"/>
          <ac:spMkLst>
            <pc:docMk/>
            <pc:sldMk cId="2614908396" sldId="282"/>
            <ac:spMk id="78" creationId="{C2E8BF1F-CE61-45C5-92AC-552D23176C03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3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5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7" creationId="{9203ABB4-7E2A-4248-9FE7-4A419AFF2F17}"/>
          </ac:spMkLst>
        </pc:spChg>
        <pc:spChg chg="add del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89" creationId="{3126970D-C1E5-4FB1-84E8-86CB9CED1C80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4" creationId="{17115F77-2FAE-4CA7-9A7F-10D5F2C8F831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6" creationId="{5CD4C046-A04C-46CC-AFA3-6B0621F628C8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98" creationId="{EB8AA617-0537-4ED7-91B6-66511A647507}"/>
          </ac:spMkLst>
        </pc:spChg>
        <pc:spChg chg="add">
          <ac:chgData name="shaked arish" userId="dc8fcb67072d2c49" providerId="LiveId" clId="{E4423E97-8C37-437E-AACE-1884056F9265}" dt="2023-06-25T23:53:29.804" v="530" actId="26606"/>
          <ac:spMkLst>
            <pc:docMk/>
            <pc:sldMk cId="2614908396" sldId="282"/>
            <ac:spMk id="100" creationId="{C2E8BF1F-CE61-45C5-92AC-552D23176C03}"/>
          </ac:spMkLst>
        </pc:spChg>
        <pc:picChg chg="add del mod ord">
          <ac:chgData name="shaked arish" userId="dc8fcb67072d2c49" providerId="LiveId" clId="{E4423E97-8C37-437E-AACE-1884056F9265}" dt="2023-06-25T23:52:39.199" v="517" actId="478"/>
          <ac:picMkLst>
            <pc:docMk/>
            <pc:sldMk cId="2614908396" sldId="282"/>
            <ac:picMk id="4" creationId="{8F5DE943-BB59-8CC6-BE81-C2159783B41D}"/>
          </ac:picMkLst>
        </pc:picChg>
        <pc:picChg chg="del">
          <ac:chgData name="shaked arish" userId="dc8fcb67072d2c49" providerId="LiveId" clId="{E4423E97-8C37-437E-AACE-1884056F9265}" dt="2023-06-25T23:50:28.383" v="395" actId="478"/>
          <ac:picMkLst>
            <pc:docMk/>
            <pc:sldMk cId="2614908396" sldId="282"/>
            <ac:picMk id="5" creationId="{1B900261-E3FA-17C3-17D5-3C542FDE67A2}"/>
          </ac:picMkLst>
        </pc:picChg>
        <pc:picChg chg="add del mod">
          <ac:chgData name="shaked arish" userId="dc8fcb67072d2c49" providerId="LiveId" clId="{E4423E97-8C37-437E-AACE-1884056F9265}" dt="2023-06-25T23:52:58.819" v="526" actId="931"/>
          <ac:picMkLst>
            <pc:docMk/>
            <pc:sldMk cId="2614908396" sldId="282"/>
            <ac:picMk id="7" creationId="{21457F75-E64A-75D7-1D64-EE2C23CCF5C1}"/>
          </ac:picMkLst>
        </pc:picChg>
        <pc:picChg chg="add mod">
          <ac:chgData name="shaked arish" userId="dc8fcb67072d2c49" providerId="LiveId" clId="{E4423E97-8C37-437E-AACE-1884056F9265}" dt="2023-06-25T23:53:29.804" v="530" actId="26606"/>
          <ac:picMkLst>
            <pc:docMk/>
            <pc:sldMk cId="2614908396" sldId="282"/>
            <ac:picMk id="9" creationId="{90DA176D-F086-F63F-2B88-9B79C2D0A545}"/>
          </ac:picMkLst>
        </pc:picChg>
      </pc:sldChg>
      <pc:sldChg chg="addSp delSp modSp add mod addAnim delAnim">
        <pc:chgData name="shaked arish" userId="dc8fcb67072d2c49" providerId="LiveId" clId="{E4423E97-8C37-437E-AACE-1884056F9265}" dt="2023-06-26T09:57:46.661" v="596" actId="1076"/>
        <pc:sldMkLst>
          <pc:docMk/>
          <pc:sldMk cId="3544303853" sldId="283"/>
        </pc:sldMkLst>
        <pc:spChg chg="mod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" creationId="{AD1F2697-C313-3CF3-4726-12F70A65AE48}"/>
          </ac:spMkLst>
        </pc:spChg>
        <pc:spChg chg="del mod">
          <ac:chgData name="shaked arish" userId="dc8fcb67072d2c49" providerId="LiveId" clId="{E4423E97-8C37-437E-AACE-1884056F9265}" dt="2023-06-26T09:55:56.415" v="572" actId="478"/>
          <ac:spMkLst>
            <pc:docMk/>
            <pc:sldMk cId="3544303853" sldId="283"/>
            <ac:spMk id="3" creationId="{9DFBFFA9-8AD4-3BA5-E673-413F48846231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18" creationId="{EE9F5D7F-1BBC-4096-ADA7-AA9C9E4D2868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19" creationId="{06D370DD-716B-4528-B475-331F84CEA5A1}"/>
          </ac:spMkLst>
        </pc:spChg>
        <pc:spChg chg="add del">
          <ac:chgData name="shaked arish" userId="dc8fcb67072d2c49" providerId="LiveId" clId="{E4423E97-8C37-437E-AACE-1884056F9265}" dt="2023-06-26T09:56:43.387" v="582" actId="26606"/>
          <ac:spMkLst>
            <pc:docMk/>
            <pc:sldMk cId="3544303853" sldId="283"/>
            <ac:spMk id="20" creationId="{E79D076F-656A-4CD9-83AD-AF8F4B28CA49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2" creationId="{DB8424AB-D56B-4256-866A-5B54DE93C20F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3" creationId="{FC999C28-AD33-4EB7-A5F1-C06D10A5FDF7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4" creationId="{0864E5C9-52C9-4572-AC75-548B9B9C2648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5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6" creationId="{45CC6500-4DBD-4C34-BC14-2387FB483BEB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7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28" creationId="{4E34A3B6-BAD2-4156-BDC6-4736248BFDE0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29" creationId="{66C7A97A-A7DE-4DFB-8542-1E4BF24C7D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0" creationId="{17115F77-2FAE-4CA7-9A7F-10D5F2C8F831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31" creationId="{BE111DB0-3D73-4D20-9D57-CEF5A0D865B9}"/>
          </ac:spMkLst>
        </pc:spChg>
        <pc:spChg chg="add del">
          <ac:chgData name="shaked arish" userId="dc8fcb67072d2c49" providerId="LiveId" clId="{E4423E97-8C37-437E-AACE-1884056F9265}" dt="2023-06-26T09:56:39.209" v="581" actId="26606"/>
          <ac:spMkLst>
            <pc:docMk/>
            <pc:sldMk cId="3544303853" sldId="283"/>
            <ac:spMk id="33" creationId="{027ADCA0-A066-4B16-8E1F-3C2483947B72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5" creationId="{5CD4C046-A04C-46CC-AFA3-6B0621F628C8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7" creationId="{66C7A97A-A7DE-4DFB-8542-1E4BF24C7D31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39" creationId="{BE111DB0-3D73-4D20-9D57-CEF5A0D865B9}"/>
          </ac:spMkLst>
        </pc:spChg>
        <pc:spChg chg="add del">
          <ac:chgData name="shaked arish" userId="dc8fcb67072d2c49" providerId="LiveId" clId="{E4423E97-8C37-437E-AACE-1884056F9265}" dt="2023-06-26T09:57:24.595" v="592" actId="26606"/>
          <ac:spMkLst>
            <pc:docMk/>
            <pc:sldMk cId="3544303853" sldId="283"/>
            <ac:spMk id="41" creationId="{027ADCA0-A066-4B16-8E1F-3C2483947B72}"/>
          </ac:spMkLst>
        </pc:spChg>
        <pc:picChg chg="add mod">
          <ac:chgData name="shaked arish" userId="dc8fcb67072d2c49" providerId="LiveId" clId="{E4423E97-8C37-437E-AACE-1884056F9265}" dt="2023-06-26T09:57:46.661" v="596" actId="1076"/>
          <ac:picMkLst>
            <pc:docMk/>
            <pc:sldMk cId="3544303853" sldId="283"/>
            <ac:picMk id="4" creationId="{4370AEF8-EE96-1DD6-4C5C-2198362B8FDE}"/>
          </ac:picMkLst>
        </pc:picChg>
        <pc:picChg chg="del">
          <ac:chgData name="shaked arish" userId="dc8fcb67072d2c49" providerId="LiveId" clId="{E4423E97-8C37-437E-AACE-1884056F9265}" dt="2023-06-26T09:55:33.466" v="537" actId="478"/>
          <ac:picMkLst>
            <pc:docMk/>
            <pc:sldMk cId="3544303853" sldId="283"/>
            <ac:picMk id="7" creationId="{87C22630-849A-BF5B-DC1A-75F7F3F9345D}"/>
          </ac:picMkLst>
        </pc:picChg>
      </pc:sldChg>
      <pc:sldChg chg="addSp delSp modSp add mod">
        <pc:chgData name="shaked arish" userId="dc8fcb67072d2c49" providerId="LiveId" clId="{E4423E97-8C37-437E-AACE-1884056F9265}" dt="2023-06-26T10:00:50.232" v="636" actId="1076"/>
        <pc:sldMkLst>
          <pc:docMk/>
          <pc:sldMk cId="2433727492" sldId="284"/>
        </pc:sldMkLst>
        <pc:spChg chg="mod">
          <ac:chgData name="shaked arish" userId="dc8fcb67072d2c49" providerId="LiveId" clId="{E4423E97-8C37-437E-AACE-1884056F9265}" dt="2023-06-26T10:00:50.232" v="636" actId="1076"/>
          <ac:spMkLst>
            <pc:docMk/>
            <pc:sldMk cId="2433727492" sldId="284"/>
            <ac:spMk id="2" creationId="{AD1F2697-C313-3CF3-4726-12F70A65AE48}"/>
          </ac:spMkLst>
        </pc:spChg>
        <pc:picChg chg="add mod">
          <ac:chgData name="shaked arish" userId="dc8fcb67072d2c49" providerId="LiveId" clId="{E4423E97-8C37-437E-AACE-1884056F9265}" dt="2023-06-26T09:59:40.195" v="620" actId="1076"/>
          <ac:picMkLst>
            <pc:docMk/>
            <pc:sldMk cId="2433727492" sldId="284"/>
            <ac:picMk id="3" creationId="{ECE2F474-5B65-16DC-CA3D-32F1D7871435}"/>
          </ac:picMkLst>
        </pc:picChg>
        <pc:picChg chg="del mod">
          <ac:chgData name="shaked arish" userId="dc8fcb67072d2c49" providerId="LiveId" clId="{E4423E97-8C37-437E-AACE-1884056F9265}" dt="2023-06-26T09:59:09.599" v="613" actId="478"/>
          <ac:picMkLst>
            <pc:docMk/>
            <pc:sldMk cId="2433727492" sldId="284"/>
            <ac:picMk id="4" creationId="{4370AEF8-EE96-1DD6-4C5C-2198362B8FDE}"/>
          </ac:picMkLst>
        </pc:picChg>
        <pc:picChg chg="add mod">
          <ac:chgData name="shaked arish" userId="dc8fcb67072d2c49" providerId="LiveId" clId="{E4423E97-8C37-437E-AACE-1884056F9265}" dt="2023-06-26T09:59:49.262" v="622" actId="14100"/>
          <ac:picMkLst>
            <pc:docMk/>
            <pc:sldMk cId="2433727492" sldId="284"/>
            <ac:picMk id="5" creationId="{2200D12B-DFEE-128E-0A69-8A3FD252F1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66298-60AE-49E3-B61E-47E8FD3B01C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B5204-C833-4FF1-A41A-20147DF534CD}">
      <dgm:prSet custT="1"/>
      <dgm:spPr/>
      <dgm:t>
        <a:bodyPr/>
        <a:lstStyle/>
        <a:p>
          <a:r>
            <a:rPr lang="en-US" sz="2000" dirty="0"/>
            <a:t>Integration with the AI API’s</a:t>
          </a:r>
        </a:p>
      </dgm:t>
    </dgm:pt>
    <dgm:pt modelId="{3B6BFDD2-4DCD-4B8C-AD74-6283C60C73F2}" type="parTrans" cxnId="{7176BC3F-0BC4-476A-AEEA-BFBC26BB60A6}">
      <dgm:prSet/>
      <dgm:spPr/>
      <dgm:t>
        <a:bodyPr/>
        <a:lstStyle/>
        <a:p>
          <a:endParaRPr lang="en-US"/>
        </a:p>
      </dgm:t>
    </dgm:pt>
    <dgm:pt modelId="{D309E21A-0DC4-4126-A78C-03DF1A0A10D4}" type="sibTrans" cxnId="{7176BC3F-0BC4-476A-AEEA-BFBC26BB60A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68F656C-47A5-408C-89D4-8C006CEB9434}">
      <dgm:prSet custT="1"/>
      <dgm:spPr/>
      <dgm:t>
        <a:bodyPr/>
        <a:lstStyle/>
        <a:p>
          <a:r>
            <a:rPr lang="en-US" sz="2000" dirty="0"/>
            <a:t>Generate accurate and high-quality content that meets the user's intent</a:t>
          </a:r>
        </a:p>
      </dgm:t>
    </dgm:pt>
    <dgm:pt modelId="{B83F516E-B089-4B3C-93F1-D1073D437460}" type="parTrans" cxnId="{7A34DA38-348E-4142-8F99-8746D24A5664}">
      <dgm:prSet/>
      <dgm:spPr/>
      <dgm:t>
        <a:bodyPr/>
        <a:lstStyle/>
        <a:p>
          <a:endParaRPr lang="en-US"/>
        </a:p>
      </dgm:t>
    </dgm:pt>
    <dgm:pt modelId="{2085444F-2907-4EF5-ACAF-49D4A64E389F}" type="sibTrans" cxnId="{7A34DA38-348E-4142-8F99-8746D24A566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4BAFFE3-6AD4-4A42-8D65-7683ADED0D6A}">
      <dgm:prSet custT="1"/>
      <dgm:spPr/>
      <dgm:t>
        <a:bodyPr/>
        <a:lstStyle/>
        <a:p>
          <a:r>
            <a:rPr lang="en-US" sz="2000" dirty="0"/>
            <a:t>Generate content within an a acceptable time</a:t>
          </a:r>
        </a:p>
      </dgm:t>
    </dgm:pt>
    <dgm:pt modelId="{79DD3BC2-233C-480B-9883-3FDBBDB4511C}" type="parTrans" cxnId="{7DC2A941-7C28-4CD8-9374-F78DE32D409F}">
      <dgm:prSet/>
      <dgm:spPr/>
      <dgm:t>
        <a:bodyPr/>
        <a:lstStyle/>
        <a:p>
          <a:endParaRPr lang="en-US"/>
        </a:p>
      </dgm:t>
    </dgm:pt>
    <dgm:pt modelId="{8D565912-184D-49C3-9600-7E3806129CB3}" type="sibTrans" cxnId="{7DC2A941-7C28-4CD8-9374-F78DE32D409F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D995F52-72D4-4AC3-B267-4C92FB70D8AD}">
      <dgm:prSet custT="1"/>
      <dgm:spPr/>
      <dgm:t>
        <a:bodyPr/>
        <a:lstStyle/>
        <a:p>
          <a:r>
            <a:rPr lang="en-US" sz="2000" dirty="0"/>
            <a:t>Filter inappropriate content</a:t>
          </a:r>
        </a:p>
      </dgm:t>
    </dgm:pt>
    <dgm:pt modelId="{3F447724-B245-40FD-98AA-454888BCA955}" type="parTrans" cxnId="{32DAF783-1517-484F-8468-A2AE2ED74385}">
      <dgm:prSet/>
      <dgm:spPr/>
      <dgm:t>
        <a:bodyPr/>
        <a:lstStyle/>
        <a:p>
          <a:endParaRPr lang="en-US"/>
        </a:p>
      </dgm:t>
    </dgm:pt>
    <dgm:pt modelId="{780D34BD-D2DD-4014-81CD-AE0B4A8AFAFE}" type="sibTrans" cxnId="{32DAF783-1517-484F-8468-A2AE2ED7438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A394597-F256-4BCC-BC8E-EB198D01E1C2}">
      <dgm:prSet custT="1"/>
      <dgm:spPr/>
      <dgm:t>
        <a:bodyPr/>
        <a:lstStyle/>
        <a:p>
          <a:br>
            <a:rPr lang="en-US" sz="2000" dirty="0"/>
          </a:br>
          <a:r>
            <a:rPr lang="en-US" sz="2000" dirty="0"/>
            <a:t>Handling large number of users simultaneously</a:t>
          </a:r>
        </a:p>
      </dgm:t>
    </dgm:pt>
    <dgm:pt modelId="{DAF42B8D-433D-42F0-BA24-F38454786343}" type="parTrans" cxnId="{C26697BD-10C2-423E-BC2D-024EEB22446D}">
      <dgm:prSet/>
      <dgm:spPr/>
      <dgm:t>
        <a:bodyPr/>
        <a:lstStyle/>
        <a:p>
          <a:endParaRPr lang="en-US"/>
        </a:p>
      </dgm:t>
    </dgm:pt>
    <dgm:pt modelId="{B6D6D38A-97E8-46A1-B39F-71FFA9A9E5E0}" type="sibTrans" cxnId="{C26697BD-10C2-423E-BC2D-024EEB22446D}">
      <dgm:prSet/>
      <dgm:spPr/>
      <dgm:t>
        <a:bodyPr/>
        <a:lstStyle/>
        <a:p>
          <a:endParaRPr lang="en-US"/>
        </a:p>
      </dgm:t>
    </dgm:pt>
    <dgm:pt modelId="{DBD1F2CC-1A2A-4298-98CE-01C33F652D49}" type="pres">
      <dgm:prSet presAssocID="{40766298-60AE-49E3-B61E-47E8FD3B01CD}" presName="outerComposite" presStyleCnt="0">
        <dgm:presLayoutVars>
          <dgm:chMax val="5"/>
          <dgm:dir/>
          <dgm:resizeHandles val="exact"/>
        </dgm:presLayoutVars>
      </dgm:prSet>
      <dgm:spPr/>
    </dgm:pt>
    <dgm:pt modelId="{F9E9FF3E-C7C8-43B5-97D3-22894CDB1070}" type="pres">
      <dgm:prSet presAssocID="{40766298-60AE-49E3-B61E-47E8FD3B01CD}" presName="dummyMaxCanvas" presStyleCnt="0">
        <dgm:presLayoutVars/>
      </dgm:prSet>
      <dgm:spPr/>
    </dgm:pt>
    <dgm:pt modelId="{9E18A798-CA3A-4CAD-8143-602C2EE35236}" type="pres">
      <dgm:prSet presAssocID="{40766298-60AE-49E3-B61E-47E8FD3B01CD}" presName="FiveNodes_1" presStyleLbl="node1" presStyleIdx="0" presStyleCnt="5">
        <dgm:presLayoutVars>
          <dgm:bulletEnabled val="1"/>
        </dgm:presLayoutVars>
      </dgm:prSet>
      <dgm:spPr/>
    </dgm:pt>
    <dgm:pt modelId="{35663C9E-077C-4EA8-8C70-D15697F6EDE7}" type="pres">
      <dgm:prSet presAssocID="{40766298-60AE-49E3-B61E-47E8FD3B01CD}" presName="FiveNodes_2" presStyleLbl="node1" presStyleIdx="1" presStyleCnt="5">
        <dgm:presLayoutVars>
          <dgm:bulletEnabled val="1"/>
        </dgm:presLayoutVars>
      </dgm:prSet>
      <dgm:spPr/>
    </dgm:pt>
    <dgm:pt modelId="{080498CA-BE81-40C3-9977-0C938E304774}" type="pres">
      <dgm:prSet presAssocID="{40766298-60AE-49E3-B61E-47E8FD3B01CD}" presName="FiveNodes_3" presStyleLbl="node1" presStyleIdx="2" presStyleCnt="5">
        <dgm:presLayoutVars>
          <dgm:bulletEnabled val="1"/>
        </dgm:presLayoutVars>
      </dgm:prSet>
      <dgm:spPr/>
    </dgm:pt>
    <dgm:pt modelId="{70919E8B-98AC-4A41-BF2A-7B2FC05ED43B}" type="pres">
      <dgm:prSet presAssocID="{40766298-60AE-49E3-B61E-47E8FD3B01CD}" presName="FiveNodes_4" presStyleLbl="node1" presStyleIdx="3" presStyleCnt="5">
        <dgm:presLayoutVars>
          <dgm:bulletEnabled val="1"/>
        </dgm:presLayoutVars>
      </dgm:prSet>
      <dgm:spPr/>
    </dgm:pt>
    <dgm:pt modelId="{1E80982B-D1B7-4951-8BAE-B40779BE0BB9}" type="pres">
      <dgm:prSet presAssocID="{40766298-60AE-49E3-B61E-47E8FD3B01CD}" presName="FiveNodes_5" presStyleLbl="node1" presStyleIdx="4" presStyleCnt="5">
        <dgm:presLayoutVars>
          <dgm:bulletEnabled val="1"/>
        </dgm:presLayoutVars>
      </dgm:prSet>
      <dgm:spPr/>
    </dgm:pt>
    <dgm:pt modelId="{C2361AAB-14EC-44EC-8BB5-841BE51B1262}" type="pres">
      <dgm:prSet presAssocID="{40766298-60AE-49E3-B61E-47E8FD3B01CD}" presName="FiveConn_1-2" presStyleLbl="fgAccFollowNode1" presStyleIdx="0" presStyleCnt="4" custLinFactX="-393982" custLinFactY="200000" custLinFactNeighborX="-400000" custLinFactNeighborY="263576">
        <dgm:presLayoutVars>
          <dgm:bulletEnabled val="1"/>
        </dgm:presLayoutVars>
      </dgm:prSet>
      <dgm:spPr/>
    </dgm:pt>
    <dgm:pt modelId="{0425ACE8-9819-4E94-9440-42DEC5B143F4}" type="pres">
      <dgm:prSet presAssocID="{40766298-60AE-49E3-B61E-47E8FD3B01CD}" presName="FiveConn_2-3" presStyleLbl="fgAccFollowNode1" presStyleIdx="1" presStyleCnt="4" custLinFactX="-400000" custLinFactY="100000" custLinFactNeighborX="-475586" custLinFactNeighborY="191193">
        <dgm:presLayoutVars>
          <dgm:bulletEnabled val="1"/>
        </dgm:presLayoutVars>
      </dgm:prSet>
      <dgm:spPr/>
    </dgm:pt>
    <dgm:pt modelId="{1B03C286-248F-4956-978B-4BF0050C9F61}" type="pres">
      <dgm:prSet presAssocID="{40766298-60AE-49E3-B61E-47E8FD3B01CD}" presName="FiveConn_3-4" presStyleLbl="fgAccFollowNode1" presStyleIdx="2" presStyleCnt="4">
        <dgm:presLayoutVars>
          <dgm:bulletEnabled val="1"/>
        </dgm:presLayoutVars>
      </dgm:prSet>
      <dgm:spPr/>
    </dgm:pt>
    <dgm:pt modelId="{863CD53D-8F4C-4525-916A-E506F00202D0}" type="pres">
      <dgm:prSet presAssocID="{40766298-60AE-49E3-B61E-47E8FD3B01CD}" presName="FiveConn_4-5" presStyleLbl="fgAccFollowNode1" presStyleIdx="3" presStyleCnt="4">
        <dgm:presLayoutVars>
          <dgm:bulletEnabled val="1"/>
        </dgm:presLayoutVars>
      </dgm:prSet>
      <dgm:spPr/>
    </dgm:pt>
    <dgm:pt modelId="{C2F9DE12-4309-4D4D-A677-3CCAF8568FB4}" type="pres">
      <dgm:prSet presAssocID="{40766298-60AE-49E3-B61E-47E8FD3B01CD}" presName="FiveNodes_1_text" presStyleLbl="node1" presStyleIdx="4" presStyleCnt="5">
        <dgm:presLayoutVars>
          <dgm:bulletEnabled val="1"/>
        </dgm:presLayoutVars>
      </dgm:prSet>
      <dgm:spPr/>
    </dgm:pt>
    <dgm:pt modelId="{C816A401-29E0-4C53-84C6-5F896FD17E55}" type="pres">
      <dgm:prSet presAssocID="{40766298-60AE-49E3-B61E-47E8FD3B01CD}" presName="FiveNodes_2_text" presStyleLbl="node1" presStyleIdx="4" presStyleCnt="5">
        <dgm:presLayoutVars>
          <dgm:bulletEnabled val="1"/>
        </dgm:presLayoutVars>
      </dgm:prSet>
      <dgm:spPr/>
    </dgm:pt>
    <dgm:pt modelId="{88A61968-00DC-42DA-A769-C6ED88ADC4AE}" type="pres">
      <dgm:prSet presAssocID="{40766298-60AE-49E3-B61E-47E8FD3B01CD}" presName="FiveNodes_3_text" presStyleLbl="node1" presStyleIdx="4" presStyleCnt="5">
        <dgm:presLayoutVars>
          <dgm:bulletEnabled val="1"/>
        </dgm:presLayoutVars>
      </dgm:prSet>
      <dgm:spPr/>
    </dgm:pt>
    <dgm:pt modelId="{1DEA00C9-C938-4955-8371-92E42FFDA727}" type="pres">
      <dgm:prSet presAssocID="{40766298-60AE-49E3-B61E-47E8FD3B01CD}" presName="FiveNodes_4_text" presStyleLbl="node1" presStyleIdx="4" presStyleCnt="5">
        <dgm:presLayoutVars>
          <dgm:bulletEnabled val="1"/>
        </dgm:presLayoutVars>
      </dgm:prSet>
      <dgm:spPr/>
    </dgm:pt>
    <dgm:pt modelId="{02F6D82A-E0B3-4517-ADF6-2A9527DEBB13}" type="pres">
      <dgm:prSet presAssocID="{40766298-60AE-49E3-B61E-47E8FD3B01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71DD328-F9E9-46C8-B26F-56CF3EF01C1C}" type="presOf" srcId="{40766298-60AE-49E3-B61E-47E8FD3B01CD}" destId="{DBD1F2CC-1A2A-4298-98CE-01C33F652D49}" srcOrd="0" destOrd="0" presId="urn:microsoft.com/office/officeart/2005/8/layout/vProcess5"/>
    <dgm:cxn modelId="{5C2DBD34-E3C6-4C70-8FC7-DEAAA904633D}" type="presOf" srcId="{8D565912-184D-49C3-9600-7E3806129CB3}" destId="{1B03C286-248F-4956-978B-4BF0050C9F61}" srcOrd="0" destOrd="0" presId="urn:microsoft.com/office/officeart/2005/8/layout/vProcess5"/>
    <dgm:cxn modelId="{7A34DA38-348E-4142-8F99-8746D24A5664}" srcId="{40766298-60AE-49E3-B61E-47E8FD3B01CD}" destId="{768F656C-47A5-408C-89D4-8C006CEB9434}" srcOrd="1" destOrd="0" parTransId="{B83F516E-B089-4B3C-93F1-D1073D437460}" sibTransId="{2085444F-2907-4EF5-ACAF-49D4A64E389F}"/>
    <dgm:cxn modelId="{7176BC3F-0BC4-476A-AEEA-BFBC26BB60A6}" srcId="{40766298-60AE-49E3-B61E-47E8FD3B01CD}" destId="{1C6B5204-C833-4FF1-A41A-20147DF534CD}" srcOrd="0" destOrd="0" parTransId="{3B6BFDD2-4DCD-4B8C-AD74-6283C60C73F2}" sibTransId="{D309E21A-0DC4-4126-A78C-03DF1A0A10D4}"/>
    <dgm:cxn modelId="{82839A5C-37E6-45A6-AFD2-0D53757CDD63}" type="presOf" srcId="{768F656C-47A5-408C-89D4-8C006CEB9434}" destId="{35663C9E-077C-4EA8-8C70-D15697F6EDE7}" srcOrd="0" destOrd="0" presId="urn:microsoft.com/office/officeart/2005/8/layout/vProcess5"/>
    <dgm:cxn modelId="{7DC2A941-7C28-4CD8-9374-F78DE32D409F}" srcId="{40766298-60AE-49E3-B61E-47E8FD3B01CD}" destId="{24BAFFE3-6AD4-4A42-8D65-7683ADED0D6A}" srcOrd="2" destOrd="0" parTransId="{79DD3BC2-233C-480B-9883-3FDBBDB4511C}" sibTransId="{8D565912-184D-49C3-9600-7E3806129CB3}"/>
    <dgm:cxn modelId="{4E6E6E49-4C50-4471-BD57-08E49781AB76}" type="presOf" srcId="{5D995F52-72D4-4AC3-B267-4C92FB70D8AD}" destId="{1DEA00C9-C938-4955-8371-92E42FFDA727}" srcOrd="1" destOrd="0" presId="urn:microsoft.com/office/officeart/2005/8/layout/vProcess5"/>
    <dgm:cxn modelId="{11CB386B-7EC4-4164-8422-6AAE06B45DD3}" type="presOf" srcId="{780D34BD-D2DD-4014-81CD-AE0B4A8AFAFE}" destId="{863CD53D-8F4C-4525-916A-E506F00202D0}" srcOrd="0" destOrd="0" presId="urn:microsoft.com/office/officeart/2005/8/layout/vProcess5"/>
    <dgm:cxn modelId="{1266A04D-2EA4-4CC2-8D4F-1EA3290C5CC7}" type="presOf" srcId="{D309E21A-0DC4-4126-A78C-03DF1A0A10D4}" destId="{C2361AAB-14EC-44EC-8BB5-841BE51B1262}" srcOrd="0" destOrd="0" presId="urn:microsoft.com/office/officeart/2005/8/layout/vProcess5"/>
    <dgm:cxn modelId="{8F004B72-09DB-40C9-B77F-6DFA34CA80A6}" type="presOf" srcId="{2085444F-2907-4EF5-ACAF-49D4A64E389F}" destId="{0425ACE8-9819-4E94-9440-42DEC5B143F4}" srcOrd="0" destOrd="0" presId="urn:microsoft.com/office/officeart/2005/8/layout/vProcess5"/>
    <dgm:cxn modelId="{32DAF783-1517-484F-8468-A2AE2ED74385}" srcId="{40766298-60AE-49E3-B61E-47E8FD3B01CD}" destId="{5D995F52-72D4-4AC3-B267-4C92FB70D8AD}" srcOrd="3" destOrd="0" parTransId="{3F447724-B245-40FD-98AA-454888BCA955}" sibTransId="{780D34BD-D2DD-4014-81CD-AE0B4A8AFAFE}"/>
    <dgm:cxn modelId="{093D3A85-DA03-4D71-8981-CB69EEECA306}" type="presOf" srcId="{24BAFFE3-6AD4-4A42-8D65-7683ADED0D6A}" destId="{080498CA-BE81-40C3-9977-0C938E304774}" srcOrd="0" destOrd="0" presId="urn:microsoft.com/office/officeart/2005/8/layout/vProcess5"/>
    <dgm:cxn modelId="{5276D496-88B0-4357-A89A-F11AB0398E25}" type="presOf" srcId="{1C6B5204-C833-4FF1-A41A-20147DF534CD}" destId="{9E18A798-CA3A-4CAD-8143-602C2EE35236}" srcOrd="0" destOrd="0" presId="urn:microsoft.com/office/officeart/2005/8/layout/vProcess5"/>
    <dgm:cxn modelId="{0027BFAA-9612-4514-A8E7-C53121B67B34}" type="presOf" srcId="{EA394597-F256-4BCC-BC8E-EB198D01E1C2}" destId="{02F6D82A-E0B3-4517-ADF6-2A9527DEBB13}" srcOrd="1" destOrd="0" presId="urn:microsoft.com/office/officeart/2005/8/layout/vProcess5"/>
    <dgm:cxn modelId="{C26697BD-10C2-423E-BC2D-024EEB22446D}" srcId="{40766298-60AE-49E3-B61E-47E8FD3B01CD}" destId="{EA394597-F256-4BCC-BC8E-EB198D01E1C2}" srcOrd="4" destOrd="0" parTransId="{DAF42B8D-433D-42F0-BA24-F38454786343}" sibTransId="{B6D6D38A-97E8-46A1-B39F-71FFA9A9E5E0}"/>
    <dgm:cxn modelId="{B656DDD1-95D5-40D5-80CC-0E5CF7627C70}" type="presOf" srcId="{24BAFFE3-6AD4-4A42-8D65-7683ADED0D6A}" destId="{88A61968-00DC-42DA-A769-C6ED88ADC4AE}" srcOrd="1" destOrd="0" presId="urn:microsoft.com/office/officeart/2005/8/layout/vProcess5"/>
    <dgm:cxn modelId="{87D151EF-6926-4803-9498-ACE607940FAE}" type="presOf" srcId="{768F656C-47A5-408C-89D4-8C006CEB9434}" destId="{C816A401-29E0-4C53-84C6-5F896FD17E55}" srcOrd="1" destOrd="0" presId="urn:microsoft.com/office/officeart/2005/8/layout/vProcess5"/>
    <dgm:cxn modelId="{2E865AF5-E97C-41D2-81B8-CF362918C42A}" type="presOf" srcId="{EA394597-F256-4BCC-BC8E-EB198D01E1C2}" destId="{1E80982B-D1B7-4951-8BAE-B40779BE0BB9}" srcOrd="0" destOrd="0" presId="urn:microsoft.com/office/officeart/2005/8/layout/vProcess5"/>
    <dgm:cxn modelId="{4A03A7F9-9BA2-4033-9517-6AE66472C1D4}" type="presOf" srcId="{5D995F52-72D4-4AC3-B267-4C92FB70D8AD}" destId="{70919E8B-98AC-4A41-BF2A-7B2FC05ED43B}" srcOrd="0" destOrd="0" presId="urn:microsoft.com/office/officeart/2005/8/layout/vProcess5"/>
    <dgm:cxn modelId="{87B74AFC-0119-4745-A66E-9C83AD419C6E}" type="presOf" srcId="{1C6B5204-C833-4FF1-A41A-20147DF534CD}" destId="{C2F9DE12-4309-4D4D-A677-3CCAF8568FB4}" srcOrd="1" destOrd="0" presId="urn:microsoft.com/office/officeart/2005/8/layout/vProcess5"/>
    <dgm:cxn modelId="{A8B614D2-04CA-4133-8F83-40EE41EEF7F2}" type="presParOf" srcId="{DBD1F2CC-1A2A-4298-98CE-01C33F652D49}" destId="{F9E9FF3E-C7C8-43B5-97D3-22894CDB1070}" srcOrd="0" destOrd="0" presId="urn:microsoft.com/office/officeart/2005/8/layout/vProcess5"/>
    <dgm:cxn modelId="{84EBD5E0-4293-417D-8F1F-E01A299C65D0}" type="presParOf" srcId="{DBD1F2CC-1A2A-4298-98CE-01C33F652D49}" destId="{9E18A798-CA3A-4CAD-8143-602C2EE35236}" srcOrd="1" destOrd="0" presId="urn:microsoft.com/office/officeart/2005/8/layout/vProcess5"/>
    <dgm:cxn modelId="{2868B874-9248-4712-B927-1EDB05E89AA9}" type="presParOf" srcId="{DBD1F2CC-1A2A-4298-98CE-01C33F652D49}" destId="{35663C9E-077C-4EA8-8C70-D15697F6EDE7}" srcOrd="2" destOrd="0" presId="urn:microsoft.com/office/officeart/2005/8/layout/vProcess5"/>
    <dgm:cxn modelId="{B9F2D59A-3534-4B74-A645-02523ADD85EC}" type="presParOf" srcId="{DBD1F2CC-1A2A-4298-98CE-01C33F652D49}" destId="{080498CA-BE81-40C3-9977-0C938E304774}" srcOrd="3" destOrd="0" presId="urn:microsoft.com/office/officeart/2005/8/layout/vProcess5"/>
    <dgm:cxn modelId="{D217605C-8031-4CD4-81C8-3C5699285603}" type="presParOf" srcId="{DBD1F2CC-1A2A-4298-98CE-01C33F652D49}" destId="{70919E8B-98AC-4A41-BF2A-7B2FC05ED43B}" srcOrd="4" destOrd="0" presId="urn:microsoft.com/office/officeart/2005/8/layout/vProcess5"/>
    <dgm:cxn modelId="{A2EF7B6B-A2FA-4E2C-860C-2DBC699B99D6}" type="presParOf" srcId="{DBD1F2CC-1A2A-4298-98CE-01C33F652D49}" destId="{1E80982B-D1B7-4951-8BAE-B40779BE0BB9}" srcOrd="5" destOrd="0" presId="urn:microsoft.com/office/officeart/2005/8/layout/vProcess5"/>
    <dgm:cxn modelId="{D86E0F59-C2D0-430D-81C8-F4B41B9B9444}" type="presParOf" srcId="{DBD1F2CC-1A2A-4298-98CE-01C33F652D49}" destId="{C2361AAB-14EC-44EC-8BB5-841BE51B1262}" srcOrd="6" destOrd="0" presId="urn:microsoft.com/office/officeart/2005/8/layout/vProcess5"/>
    <dgm:cxn modelId="{116B1954-FCD4-4FE7-A4B4-B987B9825BC0}" type="presParOf" srcId="{DBD1F2CC-1A2A-4298-98CE-01C33F652D49}" destId="{0425ACE8-9819-4E94-9440-42DEC5B143F4}" srcOrd="7" destOrd="0" presId="urn:microsoft.com/office/officeart/2005/8/layout/vProcess5"/>
    <dgm:cxn modelId="{64CBFC4B-DF06-40D9-BE82-A83C8C718C4A}" type="presParOf" srcId="{DBD1F2CC-1A2A-4298-98CE-01C33F652D49}" destId="{1B03C286-248F-4956-978B-4BF0050C9F61}" srcOrd="8" destOrd="0" presId="urn:microsoft.com/office/officeart/2005/8/layout/vProcess5"/>
    <dgm:cxn modelId="{D30AFBB7-45F0-4F55-9D3C-6B928D499729}" type="presParOf" srcId="{DBD1F2CC-1A2A-4298-98CE-01C33F652D49}" destId="{863CD53D-8F4C-4525-916A-E506F00202D0}" srcOrd="9" destOrd="0" presId="urn:microsoft.com/office/officeart/2005/8/layout/vProcess5"/>
    <dgm:cxn modelId="{FE94DAA1-93D6-434A-8A33-B2A0078FE990}" type="presParOf" srcId="{DBD1F2CC-1A2A-4298-98CE-01C33F652D49}" destId="{C2F9DE12-4309-4D4D-A677-3CCAF8568FB4}" srcOrd="10" destOrd="0" presId="urn:microsoft.com/office/officeart/2005/8/layout/vProcess5"/>
    <dgm:cxn modelId="{EEE5B292-6AAE-4CC3-BD14-D87E0A42A271}" type="presParOf" srcId="{DBD1F2CC-1A2A-4298-98CE-01C33F652D49}" destId="{C816A401-29E0-4C53-84C6-5F896FD17E55}" srcOrd="11" destOrd="0" presId="urn:microsoft.com/office/officeart/2005/8/layout/vProcess5"/>
    <dgm:cxn modelId="{CBFBC7E9-C1E9-46D4-A982-F654B28DFC13}" type="presParOf" srcId="{DBD1F2CC-1A2A-4298-98CE-01C33F652D49}" destId="{88A61968-00DC-42DA-A769-C6ED88ADC4AE}" srcOrd="12" destOrd="0" presId="urn:microsoft.com/office/officeart/2005/8/layout/vProcess5"/>
    <dgm:cxn modelId="{150D33E2-C264-4593-8A9D-CC764AE5AE87}" type="presParOf" srcId="{DBD1F2CC-1A2A-4298-98CE-01C33F652D49}" destId="{1DEA00C9-C938-4955-8371-92E42FFDA727}" srcOrd="13" destOrd="0" presId="urn:microsoft.com/office/officeart/2005/8/layout/vProcess5"/>
    <dgm:cxn modelId="{FDFE172B-2E59-4734-A16A-BAC4C14D1CCC}" type="presParOf" srcId="{DBD1F2CC-1A2A-4298-98CE-01C33F652D49}" destId="{02F6D82A-E0B3-4517-ADF6-2A9527DEBB1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8A798-CA3A-4CAD-8143-602C2EE35236}">
      <dsp:nvSpPr>
        <dsp:cNvPr id="0" name=""/>
        <dsp:cNvSpPr/>
      </dsp:nvSpPr>
      <dsp:spPr>
        <a:xfrm>
          <a:off x="0" y="0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with the AI API’s</a:t>
          </a:r>
        </a:p>
      </dsp:txBody>
      <dsp:txXfrm>
        <a:off x="26996" y="26996"/>
        <a:ext cx="4530260" cy="867723"/>
      </dsp:txXfrm>
    </dsp:sp>
    <dsp:sp modelId="{35663C9E-077C-4EA8-8C70-D15697F6EDE7}">
      <dsp:nvSpPr>
        <dsp:cNvPr id="0" name=""/>
        <dsp:cNvSpPr/>
      </dsp:nvSpPr>
      <dsp:spPr>
        <a:xfrm>
          <a:off x="420624" y="1049731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accurate and high-quality content that meets the user's intent</a:t>
          </a:r>
        </a:p>
      </dsp:txBody>
      <dsp:txXfrm>
        <a:off x="447620" y="1076727"/>
        <a:ext cx="4558973" cy="867723"/>
      </dsp:txXfrm>
    </dsp:sp>
    <dsp:sp modelId="{080498CA-BE81-40C3-9977-0C938E304774}">
      <dsp:nvSpPr>
        <dsp:cNvPr id="0" name=""/>
        <dsp:cNvSpPr/>
      </dsp:nvSpPr>
      <dsp:spPr>
        <a:xfrm>
          <a:off x="841247" y="2099462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content within an a acceptable time</a:t>
          </a:r>
        </a:p>
      </dsp:txBody>
      <dsp:txXfrm>
        <a:off x="868243" y="2126458"/>
        <a:ext cx="4558973" cy="867723"/>
      </dsp:txXfrm>
    </dsp:sp>
    <dsp:sp modelId="{70919E8B-98AC-4A41-BF2A-7B2FC05ED43B}">
      <dsp:nvSpPr>
        <dsp:cNvPr id="0" name=""/>
        <dsp:cNvSpPr/>
      </dsp:nvSpPr>
      <dsp:spPr>
        <a:xfrm>
          <a:off x="1261871" y="3149193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inappropriate content</a:t>
          </a:r>
        </a:p>
      </dsp:txBody>
      <dsp:txXfrm>
        <a:off x="1288867" y="3176189"/>
        <a:ext cx="4558973" cy="867723"/>
      </dsp:txXfrm>
    </dsp:sp>
    <dsp:sp modelId="{1E80982B-D1B7-4951-8BAE-B40779BE0BB9}">
      <dsp:nvSpPr>
        <dsp:cNvPr id="0" name=""/>
        <dsp:cNvSpPr/>
      </dsp:nvSpPr>
      <dsp:spPr>
        <a:xfrm>
          <a:off x="1682495" y="4198924"/>
          <a:ext cx="5632704" cy="921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/>
          </a:br>
          <a:r>
            <a:rPr lang="en-US" sz="2000" kern="1200" dirty="0"/>
            <a:t>Handling large number of users simultaneously</a:t>
          </a:r>
        </a:p>
      </dsp:txBody>
      <dsp:txXfrm>
        <a:off x="1709491" y="4225920"/>
        <a:ext cx="4558973" cy="867723"/>
      </dsp:txXfrm>
    </dsp:sp>
    <dsp:sp modelId="{C2361AAB-14EC-44EC-8BB5-841BE51B1262}">
      <dsp:nvSpPr>
        <dsp:cNvPr id="0" name=""/>
        <dsp:cNvSpPr/>
      </dsp:nvSpPr>
      <dsp:spPr>
        <a:xfrm>
          <a:off x="276724" y="3450716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11525" y="3450716"/>
        <a:ext cx="329512" cy="450833"/>
      </dsp:txXfrm>
    </dsp:sp>
    <dsp:sp modelId="{0425ACE8-9819-4E94-9440-42DEC5B143F4}">
      <dsp:nvSpPr>
        <dsp:cNvPr id="0" name=""/>
        <dsp:cNvSpPr/>
      </dsp:nvSpPr>
      <dsp:spPr>
        <a:xfrm>
          <a:off x="208447" y="3467675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43248" y="3467675"/>
        <a:ext cx="329512" cy="450833"/>
      </dsp:txXfrm>
    </dsp:sp>
    <dsp:sp modelId="{1B03C286-248F-4956-978B-4BF0050C9F61}">
      <dsp:nvSpPr>
        <dsp:cNvPr id="0" name=""/>
        <dsp:cNvSpPr/>
      </dsp:nvSpPr>
      <dsp:spPr>
        <a:xfrm>
          <a:off x="5874837" y="2757464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09638" y="2757464"/>
        <a:ext cx="329512" cy="450833"/>
      </dsp:txXfrm>
    </dsp:sp>
    <dsp:sp modelId="{863CD53D-8F4C-4525-916A-E506F00202D0}">
      <dsp:nvSpPr>
        <dsp:cNvPr id="0" name=""/>
        <dsp:cNvSpPr/>
      </dsp:nvSpPr>
      <dsp:spPr>
        <a:xfrm>
          <a:off x="6295461" y="3817437"/>
          <a:ext cx="599114" cy="599114"/>
        </a:xfrm>
        <a:prstGeom prst="downArrow">
          <a:avLst>
            <a:gd name="adj1" fmla="val 55000"/>
            <a:gd name="adj2" fmla="val 45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30262" y="3817437"/>
        <a:ext cx="329512" cy="45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3063-3C6D-4F3C-8853-233F0C0BCA3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567C-F606-4258-8CCD-CF5704BD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It became a powerful tools for anyone who want to and give </a:t>
            </a:r>
            <a:r>
              <a:rPr lang="en-US" sz="2500">
                <a:solidFill>
                  <a:schemeClr val="tx1"/>
                </a:solidFill>
              </a:rPr>
              <a:t>the ability to: 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B9567C-F606-4258-8CCD-CF5704BD36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8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Short videos especially have the ability to capture the attention of the user.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These videos provide a convenient way for create a content quickly and efficiently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Manual Video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offer full creative control but require a lot of time, resources, tools, and background knowledge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Template-based Automated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a simplified process but their result is often generic and repetitive videos that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meet user intent (not what he wish for)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will keep a simple and modern design, consistent throw all the stages.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will make examples on the site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By answering this few simple questions in the form,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The users provide us with the necessary information to generate their video.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AI tools like ChatGPT broke into our lives recently,</a:t>
            </a:r>
          </a:p>
          <a:p>
            <a:r>
              <a:rPr lang="en-US" dirty="0">
                <a:effectLst/>
              </a:rPr>
              <a:t>most people who are not in the field have not gotten to experience it </a:t>
            </a:r>
          </a:p>
          <a:p>
            <a:r>
              <a:rPr lang="en-US" dirty="0">
                <a:effectLst/>
              </a:rPr>
              <a:t>even those who do usually do not know how to utilize its powers in an optimal way.</a:t>
            </a:r>
          </a:p>
          <a:p>
            <a:r>
              <a:rPr lang="en-US" dirty="0">
                <a:effectLst/>
              </a:rPr>
              <a:t>The uniqueness of the form we will create is to know how to take advantage of these capabilities.</a:t>
            </a:r>
          </a:p>
          <a:p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produced script is about the subject of the user according to his preferences in terms of </a:t>
            </a:r>
            <a:endParaRPr lang="he-IL" dirty="0">
              <a:effectLst/>
            </a:endParaRPr>
          </a:p>
          <a:p>
            <a:r>
              <a:rPr lang="en-US" dirty="0">
                <a:effectLst/>
              </a:rPr>
              <a:t>creativity and the nature of the video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user can save the video, download it and share it on social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9567C-F606-4258-8CCD-CF5704BD36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BC771D-3F6B-4954-8FDC-98E324C9846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A7C55B-C075-407E-9A98-0C992556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637AE3EF-8C0E-B319-B679-70933B44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46" y="3429000"/>
            <a:ext cx="3034433" cy="667575"/>
          </a:xfrm>
          <a:prstGeom prst="rect">
            <a:avLst/>
          </a:prstGeom>
        </p:spPr>
      </p:pic>
      <p:pic>
        <p:nvPicPr>
          <p:cNvPr id="6" name="תמונה 4">
            <a:extLst>
              <a:ext uri="{FF2B5EF4-FFF2-40B4-BE49-F238E27FC236}">
                <a16:creationId xmlns:a16="http://schemas.microsoft.com/office/drawing/2014/main" id="{881CF28B-E59B-0EF0-DC8F-7556BD7F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0277" y="1720689"/>
            <a:ext cx="3877674" cy="1143913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F4FD5F-E055-3D87-9E2B-714F0D2E2AFD}"/>
              </a:ext>
            </a:extLst>
          </p:cNvPr>
          <p:cNvSpPr txBox="1">
            <a:spLocks/>
          </p:cNvSpPr>
          <p:nvPr/>
        </p:nvSpPr>
        <p:spPr>
          <a:xfrm>
            <a:off x="384050" y="961292"/>
            <a:ext cx="6274658" cy="499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Engineering Department</a:t>
            </a:r>
            <a:b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Braude College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23-2-D-19</a:t>
            </a:r>
          </a:p>
          <a:p>
            <a:pPr algn="ctr"/>
            <a:endParaRPr 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Keselman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Shaked Arish: 311420384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Friedman: 204404511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Website Page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11" descr="Robot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649415"/>
            <a:ext cx="6451109" cy="31355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Our website is the starting point for accessing our application.</a:t>
            </a:r>
          </a:p>
          <a:p>
            <a:endParaRPr lang="en-US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We aim to develop a website that is intuitive, friendly,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299603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sz="3600" b="1" spc="-100" dirty="0"/>
              <a:t>User Input</a:t>
            </a:r>
            <a:endParaRPr lang="en-US" b="1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next step is to gather the necessary information from the user to accurately understand his intention.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Topic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Duration time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Voice option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Key wards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Integrate User Input 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By integrating the user input with a precise, pre-built template we can use the power of AI in a more accurate</a:t>
            </a: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91176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Script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croll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With the capabilities of </a:t>
            </a: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hatGPT we generate a script</a:t>
            </a:r>
            <a:r>
              <a:rPr lang="he-IL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for the video.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The user has the ability</a:t>
            </a:r>
            <a:r>
              <a:rPr lang="he-IL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to confirm and edit the script.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Voiceover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adio microphone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 the next step, the user can change and adjust the voiceover as he wishes.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will be done with the help of TTS (Text-To-Voice) API</a:t>
            </a:r>
          </a:p>
        </p:txBody>
      </p:sp>
    </p:spTree>
    <p:extLst>
      <p:ext uri="{BB962C8B-B14F-4D97-AF65-F5344CB8AC3E}">
        <p14:creationId xmlns:p14="http://schemas.microsoft.com/office/powerpoint/2010/main" val="10901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Video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ilm strip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744189"/>
            <a:ext cx="6451109" cy="30407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By understanding the context of each scene in the script, we will make an accurate request for a relevant video API and generate suitable videos that align with the script.</a:t>
            </a:r>
          </a:p>
        </p:txBody>
      </p:sp>
    </p:spTree>
    <p:extLst>
      <p:ext uri="{BB962C8B-B14F-4D97-AF65-F5344CB8AC3E}">
        <p14:creationId xmlns:p14="http://schemas.microsoft.com/office/powerpoint/2010/main" val="344863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Merge Components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eers with solid fill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965938"/>
            <a:ext cx="6451109" cy="28190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Finally, the last step is merging the selected videos, along with the voiceover and subtitles to create a cohesive and captivating video that truly brings the user's vision to life.</a:t>
            </a:r>
          </a:p>
        </p:txBody>
      </p:sp>
    </p:spTree>
    <p:extLst>
      <p:ext uri="{BB962C8B-B14F-4D97-AF65-F5344CB8AC3E}">
        <p14:creationId xmlns:p14="http://schemas.microsoft.com/office/powerpoint/2010/main" val="356442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m reel and slate">
            <a:extLst>
              <a:ext uri="{FF2B5EF4-FFF2-40B4-BE49-F238E27FC236}">
                <a16:creationId xmlns:a16="http://schemas.microsoft.com/office/drawing/2014/main" id="{75016D4F-F513-47A1-46C8-7765FD178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620" r="-1" b="608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5F47E6-D518-4258-C7E2-37F3D06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Video Is Ready…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24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Activity Diagram </a:t>
            </a:r>
          </a:p>
        </p:txBody>
      </p:sp>
      <p:pic>
        <p:nvPicPr>
          <p:cNvPr id="4" name="Picture 3" descr="A picture containing text, diagram, parallel, number&#10;&#10;Description automatically generated">
            <a:extLst>
              <a:ext uri="{FF2B5EF4-FFF2-40B4-BE49-F238E27FC236}">
                <a16:creationId xmlns:a16="http://schemas.microsoft.com/office/drawing/2014/main" id="{4370AEF8-EE96-1DD6-4C5C-2198362B8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3763" y="186631"/>
            <a:ext cx="5692491" cy="6475593"/>
          </a:xfrm>
          <a:prstGeom prst="rect">
            <a:avLst/>
          </a:prstGeom>
          <a:noFill/>
        </p:spPr>
      </p:pic>
      <p:sp>
        <p:nvSpPr>
          <p:cNvPr id="28" name="Rectangle 3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30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66" y="1096429"/>
            <a:ext cx="3258688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b="1" spc="-100" dirty="0"/>
              <a:t>User Interface</a:t>
            </a:r>
            <a:br>
              <a:rPr lang="en-US" sz="5900" b="1" spc="-100" dirty="0"/>
            </a:br>
            <a:r>
              <a:rPr lang="en-US" sz="5900" b="1" spc="-100" dirty="0"/>
              <a:t>Prototype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E2F474-5B65-16DC-CA3D-32F1D7871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04" y="205424"/>
            <a:ext cx="622046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00D12B-DFEE-128E-0A69-8A3FD252F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79" y="3489643"/>
            <a:ext cx="6416129" cy="3000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72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Google Shape;302;p36">
            <a:extLst>
              <a:ext uri="{FF2B5EF4-FFF2-40B4-BE49-F238E27FC236}">
                <a16:creationId xmlns:a16="http://schemas.microsoft.com/office/drawing/2014/main" id="{534D69DA-DD59-FE1F-1653-7AAE1540D5C0}"/>
              </a:ext>
            </a:extLst>
          </p:cNvPr>
          <p:cNvSpPr/>
          <p:nvPr/>
        </p:nvSpPr>
        <p:spPr>
          <a:xfrm>
            <a:off x="1750730" y="2713487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302;p36">
            <a:extLst>
              <a:ext uri="{FF2B5EF4-FFF2-40B4-BE49-F238E27FC236}">
                <a16:creationId xmlns:a16="http://schemas.microsoft.com/office/drawing/2014/main" id="{8BA64894-1347-374C-C7D3-A31EDE0A5816}"/>
              </a:ext>
            </a:extLst>
          </p:cNvPr>
          <p:cNvSpPr/>
          <p:nvPr/>
        </p:nvSpPr>
        <p:spPr>
          <a:xfrm>
            <a:off x="5713772" y="4439882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302;p36">
            <a:extLst>
              <a:ext uri="{FF2B5EF4-FFF2-40B4-BE49-F238E27FC236}">
                <a16:creationId xmlns:a16="http://schemas.microsoft.com/office/drawing/2014/main" id="{C3A77DD4-BC97-30C4-1602-7EB5670B0AE4}"/>
              </a:ext>
            </a:extLst>
          </p:cNvPr>
          <p:cNvSpPr/>
          <p:nvPr/>
        </p:nvSpPr>
        <p:spPr>
          <a:xfrm>
            <a:off x="1750730" y="4437557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302;p36">
            <a:extLst>
              <a:ext uri="{FF2B5EF4-FFF2-40B4-BE49-F238E27FC236}">
                <a16:creationId xmlns:a16="http://schemas.microsoft.com/office/drawing/2014/main" id="{21F3F504-1F97-C36D-3E98-416B3D8DE8B5}"/>
              </a:ext>
            </a:extLst>
          </p:cNvPr>
          <p:cNvSpPr/>
          <p:nvPr/>
        </p:nvSpPr>
        <p:spPr>
          <a:xfrm>
            <a:off x="5713772" y="2723029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302;p36">
            <a:extLst>
              <a:ext uri="{FF2B5EF4-FFF2-40B4-BE49-F238E27FC236}">
                <a16:creationId xmlns:a16="http://schemas.microsoft.com/office/drawing/2014/main" id="{62E7171B-F66B-10DE-7203-F1E5520E832D}"/>
              </a:ext>
            </a:extLst>
          </p:cNvPr>
          <p:cNvSpPr/>
          <p:nvPr/>
        </p:nvSpPr>
        <p:spPr>
          <a:xfrm>
            <a:off x="9676814" y="2723029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0B685-D59E-81DF-CDF8-E220CE9FE682}"/>
              </a:ext>
            </a:extLst>
          </p:cNvPr>
          <p:cNvSpPr txBox="1"/>
          <p:nvPr/>
        </p:nvSpPr>
        <p:spPr>
          <a:xfrm>
            <a:off x="1552345" y="3639303"/>
            <a:ext cx="14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8577-A9A0-C3F2-6D9D-DFB505553396}"/>
              </a:ext>
            </a:extLst>
          </p:cNvPr>
          <p:cNvSpPr txBox="1"/>
          <p:nvPr/>
        </p:nvSpPr>
        <p:spPr>
          <a:xfrm>
            <a:off x="9581543" y="3624587"/>
            <a:ext cx="15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9CED-36A8-864F-72C1-A286E5159C86}"/>
              </a:ext>
            </a:extLst>
          </p:cNvPr>
          <p:cNvSpPr txBox="1"/>
          <p:nvPr/>
        </p:nvSpPr>
        <p:spPr>
          <a:xfrm>
            <a:off x="5196607" y="3639925"/>
            <a:ext cx="228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Content Today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73DC0-57B0-8947-AAE3-2C0C91E1977C}"/>
              </a:ext>
            </a:extLst>
          </p:cNvPr>
          <p:cNvSpPr txBox="1"/>
          <p:nvPr/>
        </p:nvSpPr>
        <p:spPr>
          <a:xfrm>
            <a:off x="1726963" y="5360494"/>
            <a:ext cx="91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Google Shape;302;p36">
            <a:extLst>
              <a:ext uri="{FF2B5EF4-FFF2-40B4-BE49-F238E27FC236}">
                <a16:creationId xmlns:a16="http://schemas.microsoft.com/office/drawing/2014/main" id="{2BF07407-C7C3-476A-4D74-8400E911EAEE}"/>
              </a:ext>
            </a:extLst>
          </p:cNvPr>
          <p:cNvSpPr/>
          <p:nvPr/>
        </p:nvSpPr>
        <p:spPr>
          <a:xfrm>
            <a:off x="9673143" y="4437557"/>
            <a:ext cx="911100" cy="911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C1D49B-0589-70AB-4499-FB5B669DD2FA}"/>
              </a:ext>
            </a:extLst>
          </p:cNvPr>
          <p:cNvSpPr txBox="1"/>
          <p:nvPr/>
        </p:nvSpPr>
        <p:spPr>
          <a:xfrm>
            <a:off x="5521373" y="5360494"/>
            <a:ext cx="1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54337-BE7C-50B3-FC73-DD95DCAA949D}"/>
              </a:ext>
            </a:extLst>
          </p:cNvPr>
          <p:cNvSpPr txBox="1"/>
          <p:nvPr/>
        </p:nvSpPr>
        <p:spPr>
          <a:xfrm>
            <a:off x="9563292" y="5360494"/>
            <a:ext cx="145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204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Constraints and Challenges</a:t>
            </a:r>
          </a:p>
        </p:txBody>
      </p:sp>
      <p:pic>
        <p:nvPicPr>
          <p:cNvPr id="5" name="Picture 4" descr="One big red drawing pin in front of many smaller black drawing pins">
            <a:extLst>
              <a:ext uri="{FF2B5EF4-FFF2-40B4-BE49-F238E27FC236}">
                <a16:creationId xmlns:a16="http://schemas.microsoft.com/office/drawing/2014/main" id="{0069AE0E-F827-2599-C34B-CA954A796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00" r="1" b="22298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00" dirty="0">
                <a:solidFill>
                  <a:schemeClr val="bg1"/>
                </a:solidFill>
              </a:rPr>
              <a:t>Constraints and Challenges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386281C-A002-EE10-95D1-7701307EE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0518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05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n w="15875">
                  <a:solidFill>
                    <a:srgbClr val="FFFFFF"/>
                  </a:solidFill>
                </a:ln>
              </a:rPr>
              <a:t>Conclusion</a:t>
            </a:r>
          </a:p>
        </p:txBody>
      </p:sp>
      <p:pic>
        <p:nvPicPr>
          <p:cNvPr id="9" name="תמונה 8" descr="תמונה שמכילה טקסט, גופן, לוגו, סמל&#10;&#10;התיאור נוצר באופן אוטומטי">
            <a:extLst>
              <a:ext uri="{FF2B5EF4-FFF2-40B4-BE49-F238E27FC236}">
                <a16:creationId xmlns:a16="http://schemas.microsoft.com/office/drawing/2014/main" id="{90DA176D-F086-F63F-2B88-9B79C2D0A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r="1" b="20985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72E9-A2B5-39DA-66C7-DF58CFFB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תיאטרון">
            <a:extLst>
              <a:ext uri="{FF2B5EF4-FFF2-40B4-BE49-F238E27FC236}">
                <a16:creationId xmlns:a16="http://schemas.microsoft.com/office/drawing/2014/main" id="{8A93398B-3288-8B54-8BB4-FD0D4A38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FCB2-3C8A-CAB4-BA34-2317DD72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conclusion, our project is about making video content generation accessible to a wider audience, regardless of their video editing skills and technical expertise. empowering them to share their ideas and stories effectively through the help of AI powered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51315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line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D9C1938-5484-7BDE-8689-C955FB23C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273" r="-1" b="846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4FD6-FD71-3DD5-6A9B-22F3FE6E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8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91B-9904-0F32-6D39-28C319F7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 our modern world, social platforms play a significant part in our lives and became a powerful way for individuals and companies as one to: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Express ideas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Share information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Build brand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Connect with their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55016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0E6C-0690-55AA-8C1D-26316D6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91B-9904-0F32-6D39-28C319F7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Short videos especially have become incredibly popular, on platforms like TikTok and YouTube due to their ability to capture the attention of the user.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These videos provide a convenient way for users to engage with content quickly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12437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n w="15875">
                  <a:solidFill>
                    <a:srgbClr val="FFFFFF"/>
                  </a:solidFill>
                </a:ln>
              </a:rPr>
              <a:t>Video Content Today </a:t>
            </a: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1B900261-E3FA-17C3-17D5-3C542FDE6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46" r="1" b="2736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D94B-13C7-0C8E-BF00-8C1F2796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Video Content Today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7BBB160-D134-83D9-B8CC-0E636AD8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864108"/>
            <a:ext cx="4364649" cy="827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2870">
              <a:lnSpc>
                <a:spcPct val="90000"/>
              </a:lnSpc>
            </a:pPr>
            <a:r>
              <a:rPr lang="en-US" sz="2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How Video Content Made Today:</a:t>
            </a:r>
            <a:endParaRPr lang="en-US" sz="2000" b="1" u="sng" dirty="0"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8" name="Graphic 8" descr="Video camera">
            <a:extLst>
              <a:ext uri="{FF2B5EF4-FFF2-40B4-BE49-F238E27FC236}">
                <a16:creationId xmlns:a16="http://schemas.microsoft.com/office/drawing/2014/main" id="{E62F122B-C1C2-CCA9-4A2B-3A1A91EC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3" name="Google Shape;302;p36">
            <a:extLst>
              <a:ext uri="{FF2B5EF4-FFF2-40B4-BE49-F238E27FC236}">
                <a16:creationId xmlns:a16="http://schemas.microsoft.com/office/drawing/2014/main" id="{251CDC13-2897-814A-760A-E881E462B9F4}"/>
              </a:ext>
            </a:extLst>
          </p:cNvPr>
          <p:cNvSpPr/>
          <p:nvPr/>
        </p:nvSpPr>
        <p:spPr>
          <a:xfrm>
            <a:off x="3854334" y="1896177"/>
            <a:ext cx="3474720" cy="139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2870" algn="ctr">
              <a:lnSpc>
                <a:spcPct val="90000"/>
              </a:lnSpc>
            </a:pPr>
            <a:r>
              <a:rPr lang="en-US" sz="2200" b="1" dirty="0">
                <a:effectLst/>
                <a:latin typeface="+mj-lt"/>
                <a:cs typeface="Arial" panose="020B0604020202020204" pitchFamily="34" charset="0"/>
              </a:rPr>
              <a:t>Manual </a:t>
            </a:r>
            <a:r>
              <a:rPr lang="en-US" sz="2200" b="1" dirty="0">
                <a:latin typeface="+mj-lt"/>
                <a:cs typeface="Arial" panose="020B0604020202020204" pitchFamily="34" charset="0"/>
              </a:rPr>
              <a:t>V</a:t>
            </a:r>
            <a:r>
              <a:rPr lang="en-US" sz="2200" b="1" dirty="0">
                <a:effectLst/>
                <a:latin typeface="+mj-lt"/>
                <a:cs typeface="Arial" panose="020B0604020202020204" pitchFamily="34" charset="0"/>
              </a:rPr>
              <a:t>ideo </a:t>
            </a:r>
            <a:r>
              <a:rPr lang="en-US" sz="2200" b="1" dirty="0">
                <a:latin typeface="+mj-lt"/>
                <a:cs typeface="Arial" panose="020B0604020202020204" pitchFamily="34" charset="0"/>
              </a:rPr>
              <a:t>P</a:t>
            </a:r>
            <a:r>
              <a:rPr lang="en-US" sz="2200" b="1" dirty="0">
                <a:effectLst/>
                <a:latin typeface="+mj-lt"/>
                <a:cs typeface="Arial" panose="020B0604020202020204" pitchFamily="34" charset="0"/>
              </a:rPr>
              <a:t>roduction</a:t>
            </a:r>
          </a:p>
        </p:txBody>
      </p:sp>
      <p:sp>
        <p:nvSpPr>
          <p:cNvPr id="4" name="Google Shape;302;p36">
            <a:extLst>
              <a:ext uri="{FF2B5EF4-FFF2-40B4-BE49-F238E27FC236}">
                <a16:creationId xmlns:a16="http://schemas.microsoft.com/office/drawing/2014/main" id="{CAE9191A-459B-6B22-DF4C-6C9B090E5BE0}"/>
              </a:ext>
            </a:extLst>
          </p:cNvPr>
          <p:cNvSpPr/>
          <p:nvPr/>
        </p:nvSpPr>
        <p:spPr>
          <a:xfrm>
            <a:off x="3886584" y="3775597"/>
            <a:ext cx="3474720" cy="139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2870" algn="ctr">
              <a:lnSpc>
                <a:spcPct val="90000"/>
              </a:lnSpc>
            </a:pPr>
            <a:r>
              <a:rPr lang="en-US" sz="2200" b="1" dirty="0">
                <a:latin typeface="+mj-lt"/>
                <a:cs typeface="Arial" panose="020B0604020202020204" pitchFamily="34" charset="0"/>
              </a:rPr>
              <a:t>T</a:t>
            </a:r>
            <a:r>
              <a:rPr lang="en-US" sz="2200" b="1" dirty="0">
                <a:effectLst/>
                <a:latin typeface="+mj-lt"/>
                <a:cs typeface="Arial" panose="020B0604020202020204" pitchFamily="34" charset="0"/>
              </a:rPr>
              <a:t>emplate-based Automated </a:t>
            </a:r>
            <a:r>
              <a:rPr lang="en-US" sz="2200" b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sz="2200" b="1" dirty="0">
                <a:effectLst/>
                <a:latin typeface="+mj-lt"/>
                <a:cs typeface="Arial" panose="020B0604020202020204" pitchFamily="34" charset="0"/>
              </a:rPr>
              <a:t>ystems</a:t>
            </a:r>
          </a:p>
        </p:txBody>
      </p:sp>
    </p:spTree>
    <p:extLst>
      <p:ext uri="{BB962C8B-B14F-4D97-AF65-F5344CB8AC3E}">
        <p14:creationId xmlns:p14="http://schemas.microsoft.com/office/powerpoint/2010/main" val="5681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9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9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5" name="Rectangle 9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9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n w="15875">
                  <a:solidFill>
                    <a:srgbClr val="FFFFFF"/>
                  </a:solidFill>
                </a:ln>
              </a:rPr>
              <a:t>Our project </a:t>
            </a:r>
          </a:p>
        </p:txBody>
      </p:sp>
      <p:pic>
        <p:nvPicPr>
          <p:cNvPr id="4" name="תמונה 3" descr="תמונה שמכילה פזל&#10;&#10;התיאור נוצר באופן אוטומטי">
            <a:extLst>
              <a:ext uri="{FF2B5EF4-FFF2-40B4-BE49-F238E27FC236}">
                <a16:creationId xmlns:a16="http://schemas.microsoft.com/office/drawing/2014/main" id="{339123AB-0361-138B-9239-0B02E4AF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r="1" b="27790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2697-C313-3CF3-4726-12F70A6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b="1" dirty="0"/>
              <a:t>Our Project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7C22630-849A-BF5B-DC1A-75F7F3F9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FA9-8AD4-3BA5-E673-413F4884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67353"/>
            <a:ext cx="6451109" cy="32176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Our project recognizes the significance of social media and aims to 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change the process of generating smart content, by developing a platform that </a:t>
            </a:r>
            <a:r>
              <a:rPr lang="en-US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leverages the power of AI to help individuals and businesses from all backgrounds with no previous knowledge to produce high-quality video content with ease.</a:t>
            </a:r>
          </a:p>
        </p:txBody>
      </p:sp>
    </p:spTree>
    <p:extLst>
      <p:ext uri="{BB962C8B-B14F-4D97-AF65-F5344CB8AC3E}">
        <p14:creationId xmlns:p14="http://schemas.microsoft.com/office/powerpoint/2010/main" val="32622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B5C0-9E99-D453-34E2-B418896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Process Description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6279B3F1-6D50-D96C-BACD-05FBB89A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2" r="1" b="23967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486</TotalTime>
  <Words>760</Words>
  <Application>Microsoft Office PowerPoint</Application>
  <PresentationFormat>מסך רחב</PresentationFormat>
  <Paragraphs>111</Paragraphs>
  <Slides>24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Corbel</vt:lpstr>
      <vt:lpstr>Söhne</vt:lpstr>
      <vt:lpstr>Times New Roman</vt:lpstr>
      <vt:lpstr>Wingdings 2</vt:lpstr>
      <vt:lpstr>Frame</vt:lpstr>
      <vt:lpstr>מצגת של PowerPoint‏</vt:lpstr>
      <vt:lpstr>Overview</vt:lpstr>
      <vt:lpstr>Introduction</vt:lpstr>
      <vt:lpstr>Introduction</vt:lpstr>
      <vt:lpstr>Video Content Today </vt:lpstr>
      <vt:lpstr>Video Content Today</vt:lpstr>
      <vt:lpstr>Our project </vt:lpstr>
      <vt:lpstr>Our Project</vt:lpstr>
      <vt:lpstr>Process Description</vt:lpstr>
      <vt:lpstr>Website Page</vt:lpstr>
      <vt:lpstr>User Input</vt:lpstr>
      <vt:lpstr>Integrate User Input </vt:lpstr>
      <vt:lpstr>Script</vt:lpstr>
      <vt:lpstr>Voiceover</vt:lpstr>
      <vt:lpstr>Video</vt:lpstr>
      <vt:lpstr>Merge Components</vt:lpstr>
      <vt:lpstr>Video Is Ready…</vt:lpstr>
      <vt:lpstr>Activity Diagram </vt:lpstr>
      <vt:lpstr>User Interface Prototype</vt:lpstr>
      <vt:lpstr>Constraints and Challenges</vt:lpstr>
      <vt:lpstr>Constraints and Challenges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Friedman</dc:creator>
  <cp:lastModifiedBy>shaked arish</cp:lastModifiedBy>
  <cp:revision>8</cp:revision>
  <dcterms:created xsi:type="dcterms:W3CDTF">2023-06-25T17:04:07Z</dcterms:created>
  <dcterms:modified xsi:type="dcterms:W3CDTF">2023-06-26T12:45:23Z</dcterms:modified>
</cp:coreProperties>
</file>