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שקופית כותרת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כיתוב">
  <p:cSld name="כותרת וכיתוב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ציטוט עם כיתוב">
  <p:cSld name="ציטוט עם כיתוב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רטיס שם">
  <p:cSld name="כרטיס שם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רטיס שם עם ציטוט">
  <p:cSld name="כרטיס שם עם ציטוט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או False">
  <p:cSld name="True או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r" rt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Intelligent, Knowledge-Based, and Cognitive Systems</a:t>
            </a:r>
            <a:endParaRPr sz="4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6625818" cy="41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Finale project Class Presentation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507067" y="4466492"/>
            <a:ext cx="1121833" cy="30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lang="en-US" sz="13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Shaked Hiba</a:t>
            </a:r>
            <a:endParaRPr sz="13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Core concepts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Start going through the environment and record what you see on the way to the goal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Start with an optimistic representation of the world(meaning all transition are possible and all rewards are maximal)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Once we have seen an action enough we mark it as known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Note- 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keep on recording the states and transitions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?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Choose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Fast-forward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lookahead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into 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near 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for an action the will have maximum overall 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reward estimation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dirty="0" smtClean="0"/>
              <a:t>For each transaction –</a:t>
            </a:r>
          </a:p>
          <a:p>
            <a:pPr marL="800100" lvl="1" indent="-342900" algn="l" rtl="0">
              <a:spcBef>
                <a:spcPts val="0"/>
              </a:spcBef>
              <a:buSzPts val="1440"/>
            </a:pPr>
            <a:r>
              <a:rPr lang="en-US" dirty="0" smtClean="0"/>
              <a:t>If marked as known – give maximum reward and transition probability of 1</a:t>
            </a:r>
          </a:p>
          <a:p>
            <a:pPr marL="800100" lvl="1" indent="-342900" algn="l" rtl="0">
              <a:spcBef>
                <a:spcPts val="0"/>
              </a:spcBef>
              <a:buSzPts val="1440"/>
            </a:pPr>
            <a:r>
              <a:rPr lang="en-US" dirty="0" smtClean="0"/>
              <a:t>If marked as unknown – estimate the reward as the average of previous rewards and transition probability as seen also</a:t>
            </a:r>
          </a:p>
          <a:p>
            <a:pPr marL="342900" indent="-342900" algn="l" rtl="0">
              <a:spcBef>
                <a:spcPts val="0"/>
              </a:spcBef>
            </a:pPr>
            <a:r>
              <a:rPr lang="en-US" dirty="0" smtClean="0"/>
              <a:t>Weigh the rewards for each transaction according to transition probability</a:t>
            </a:r>
          </a:p>
          <a:p>
            <a:pPr marL="342900" indent="-342900" algn="l" rtl="0">
              <a:spcBef>
                <a:spcPts val="0"/>
              </a:spcBef>
            </a:pPr>
            <a:endParaRPr dirty="0"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Setbacks 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1" t="-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 addons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Once all transitions for an environment are marked as known- plan for best course</a:t>
            </a: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Limit the round time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Reward successful routes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163</Words>
  <Application>Microsoft Office PowerPoint</Application>
  <PresentationFormat>מסך רחב</PresentationFormat>
  <Paragraphs>20</Paragraphs>
  <Slides>5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Noto Sans Symbols</vt:lpstr>
      <vt:lpstr>Trebuchet MS</vt:lpstr>
      <vt:lpstr>פיאה</vt:lpstr>
      <vt:lpstr>Introduction to Intelligent, Knowledge-Based, and Cognitive Systems</vt:lpstr>
      <vt:lpstr>Core concepts</vt:lpstr>
      <vt:lpstr>?How To Choose</vt:lpstr>
      <vt:lpstr>Setbacks </vt:lpstr>
      <vt:lpstr>Possible addons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Intelligent, Knowledge-Based, and Cognitive Systems</dc:title>
  <cp:lastModifiedBy>Shaked Hiba</cp:lastModifiedBy>
  <cp:revision>6</cp:revision>
  <dcterms:modified xsi:type="dcterms:W3CDTF">2018-06-18T13:07:19Z</dcterms:modified>
</cp:coreProperties>
</file>