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67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0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4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7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1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7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57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565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07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2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61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3836-8879-467E-A88E-F72172BF5002}" type="datetimeFigureOut">
              <a:rPr lang="he-IL" smtClean="0"/>
              <a:t>כ"ה/אלול/תשפ"א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65BD-564A-44A2-B502-D4F6D5415A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2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Mountain Rescue Challenge</a:t>
            </a:r>
            <a:endParaRPr lang="he-IL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37" y="1590494"/>
            <a:ext cx="10831286" cy="475052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Imagine that you're stranded on a mountain in the Himalayas, helicopters sadly cannot reach you in your current position. </a:t>
            </a:r>
          </a:p>
          <a:p>
            <a:r>
              <a:rPr lang="en-US" sz="3200" dirty="0" smtClean="0"/>
              <a:t>Don’t worry – you hav</a:t>
            </a:r>
            <a:r>
              <a:rPr lang="en-US" sz="3200" dirty="0" smtClean="0"/>
              <a:t>e the </a:t>
            </a:r>
            <a:r>
              <a:rPr lang="en-US" sz="4000" b="1" dirty="0" err="1" smtClean="0"/>
              <a:t>SafeZone</a:t>
            </a:r>
            <a:r>
              <a:rPr lang="en-US" sz="3200" dirty="0" smtClean="0"/>
              <a:t> app!</a:t>
            </a:r>
            <a:endParaRPr lang="en-US" sz="3200" dirty="0" smtClean="0"/>
          </a:p>
          <a:p>
            <a:r>
              <a:rPr lang="en-US" sz="3200" dirty="0" smtClean="0"/>
              <a:t>The app helps you find the safest and easiest route to a place where you can be rescued.</a:t>
            </a:r>
          </a:p>
          <a:p>
            <a:r>
              <a:rPr lang="en-US" sz="3200" dirty="0" smtClean="0"/>
              <a:t>All you need to do is download the relevant maps and load them to the app </a:t>
            </a:r>
            <a:r>
              <a:rPr lang="en-US" sz="3200" dirty="0" smtClean="0"/>
              <a:t>before your trip.</a:t>
            </a:r>
            <a:endParaRPr lang="en-US" sz="2800" dirty="0" smtClean="0"/>
          </a:p>
          <a:p>
            <a:endParaRPr lang="he-IL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0713" y="6341020"/>
            <a:ext cx="2545080" cy="6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TAUTOLOGY</a:t>
            </a:r>
            <a:endParaRPr lang="he-IL" sz="2400" dirty="0"/>
          </a:p>
        </p:txBody>
      </p:sp>
      <p:pic>
        <p:nvPicPr>
          <p:cNvPr id="1028" name="Picture 4" descr="SafeZone price today, SAFEZONE live marketcap, chart, and info |  CoinMarketC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46145"/>
            <a:ext cx="1042852" cy="10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Mountain Rescue Challenge</a:t>
            </a:r>
            <a:endParaRPr lang="he-IL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5" y="1616618"/>
            <a:ext cx="10515600" cy="47244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err="1" smtClean="0"/>
              <a:t>SafeZone</a:t>
            </a:r>
            <a:r>
              <a:rPr lang="en-US" sz="3200" dirty="0" smtClean="0"/>
              <a:t> app will lead you to a rescue area:</a:t>
            </a:r>
            <a:endParaRPr lang="en-US" sz="3200" dirty="0" smtClean="0"/>
          </a:p>
          <a:p>
            <a:pPr lvl="1"/>
            <a:r>
              <a:rPr lang="en-US" sz="2800" dirty="0" smtClean="0"/>
              <a:t>Populated areas (villages, hostels etc.)</a:t>
            </a:r>
          </a:p>
          <a:p>
            <a:pPr lvl="1"/>
            <a:r>
              <a:rPr lang="en-US" sz="2800" dirty="0" smtClean="0"/>
              <a:t>Topographically flat areas (for helicopter rescue if needed)</a:t>
            </a:r>
          </a:p>
          <a:p>
            <a:pPr lvl="1"/>
            <a:r>
              <a:rPr lang="en-US" sz="2800" dirty="0" smtClean="0"/>
              <a:t>Close routes and water sources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How do we do it?</a:t>
            </a:r>
          </a:p>
          <a:p>
            <a:pPr lvl="1"/>
            <a:r>
              <a:rPr lang="en-US" sz="2800" dirty="0" smtClean="0"/>
              <a:t>The app maps the potential safe zones in advanced.</a:t>
            </a:r>
          </a:p>
          <a:p>
            <a:pPr lvl="1"/>
            <a:r>
              <a:rPr lang="en-US" sz="2800" dirty="0" smtClean="0"/>
              <a:t>On live scenario, the app uses GPS to find your location and plans the closest and safest route to a rescue area.</a:t>
            </a:r>
          </a:p>
          <a:p>
            <a:pPr lvl="1"/>
            <a:r>
              <a:rPr lang="en-US" sz="2800" dirty="0" smtClean="0"/>
              <a:t>Using other user’s input about route and safe places.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05" y="3667117"/>
            <a:ext cx="1785257" cy="12285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70713" y="6341020"/>
            <a:ext cx="2545080" cy="6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TAUTOLOGY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981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Mountain Rescue Challenge</vt:lpstr>
      <vt:lpstr>Mountain Rescue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2021-09-02T07:36:35Z</dcterms:created>
  <dcterms:modified xsi:type="dcterms:W3CDTF">2021-09-02T08:17:29Z</dcterms:modified>
</cp:coreProperties>
</file>