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1BF1C-6F16-465A-BA17-AC082AEC396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D2C4075-9A1C-41AC-861C-3394B052399A}">
      <dgm:prSet phldrT="[טקסט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dirty="0" smtClean="0"/>
            <a:t>אבן דרך 1</a:t>
          </a:r>
          <a:endParaRPr lang="he-IL" dirty="0"/>
        </a:p>
      </dgm:t>
    </dgm:pt>
    <dgm:pt modelId="{E5A187EB-EE94-4E33-A692-20E38C3539D5}" type="parTrans" cxnId="{213100BC-0331-4956-B54F-96BD5EA22E4D}">
      <dgm:prSet/>
      <dgm:spPr/>
      <dgm:t>
        <a:bodyPr/>
        <a:lstStyle/>
        <a:p>
          <a:pPr rtl="1"/>
          <a:endParaRPr lang="he-IL"/>
        </a:p>
      </dgm:t>
    </dgm:pt>
    <dgm:pt modelId="{64A09F9B-BA42-4427-A97F-8D4809545500}" type="sibTrans" cxnId="{213100BC-0331-4956-B54F-96BD5EA22E4D}">
      <dgm:prSet/>
      <dgm:spPr/>
      <dgm:t>
        <a:bodyPr/>
        <a:lstStyle/>
        <a:p>
          <a:pPr rtl="1"/>
          <a:endParaRPr lang="he-IL"/>
        </a:p>
      </dgm:t>
    </dgm:pt>
    <dgm:pt modelId="{E6474CD3-986E-4DA0-AAA9-492A5AB62363}">
      <dgm:prSet phldrT="[טקסט]"/>
      <dgm:spPr/>
      <dgm:t>
        <a:bodyPr/>
        <a:lstStyle/>
        <a:p>
          <a:pPr rtl="1"/>
          <a:r>
            <a:rPr lang="he-IL" dirty="0" smtClean="0"/>
            <a:t>אפליקציה המאפשרת הצגת נתוני טיסה על גבי סימולטור ייעודי וחקירתם</a:t>
          </a:r>
          <a:endParaRPr lang="he-IL" dirty="0"/>
        </a:p>
      </dgm:t>
    </dgm:pt>
    <dgm:pt modelId="{A6B97CE8-FD14-4A49-A9CB-E81D5A4394BE}" type="parTrans" cxnId="{1F8B46E1-17FB-4714-BA66-4460FA4DAB53}">
      <dgm:prSet/>
      <dgm:spPr/>
      <dgm:t>
        <a:bodyPr/>
        <a:lstStyle/>
        <a:p>
          <a:pPr rtl="1"/>
          <a:endParaRPr lang="he-IL"/>
        </a:p>
      </dgm:t>
    </dgm:pt>
    <dgm:pt modelId="{54096EE2-D899-4511-97C1-AB619846F563}" type="sibTrans" cxnId="{1F8B46E1-17FB-4714-BA66-4460FA4DAB53}">
      <dgm:prSet/>
      <dgm:spPr/>
      <dgm:t>
        <a:bodyPr/>
        <a:lstStyle/>
        <a:p>
          <a:pPr rtl="1"/>
          <a:endParaRPr lang="he-IL"/>
        </a:p>
      </dgm:t>
    </dgm:pt>
    <dgm:pt modelId="{F36A8CFB-E0B7-465B-98A9-B298F9059262}">
      <dgm:prSet phldrT="[טקסט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dirty="0" smtClean="0"/>
            <a:t>אבן דרך 2</a:t>
          </a:r>
          <a:endParaRPr lang="he-IL" dirty="0"/>
        </a:p>
      </dgm:t>
    </dgm:pt>
    <dgm:pt modelId="{524F9B3B-B0DE-4CE0-B619-C130ADE9FEE8}" type="parTrans" cxnId="{F7BE584B-840E-4F2B-9BAB-02F93AB6641C}">
      <dgm:prSet/>
      <dgm:spPr/>
      <dgm:t>
        <a:bodyPr/>
        <a:lstStyle/>
        <a:p>
          <a:pPr rtl="1"/>
          <a:endParaRPr lang="he-IL"/>
        </a:p>
      </dgm:t>
    </dgm:pt>
    <dgm:pt modelId="{E08CA28E-810B-4173-A121-C5605F048CB8}" type="sibTrans" cxnId="{F7BE584B-840E-4F2B-9BAB-02F93AB6641C}">
      <dgm:prSet/>
      <dgm:spPr/>
      <dgm:t>
        <a:bodyPr/>
        <a:lstStyle/>
        <a:p>
          <a:pPr rtl="1"/>
          <a:endParaRPr lang="he-IL"/>
        </a:p>
      </dgm:t>
    </dgm:pt>
    <dgm:pt modelId="{F720A331-5338-4204-B6CD-8BBE92DD799C}">
      <dgm:prSet phldrT="[טקסט]"/>
      <dgm:spPr/>
      <dgm:t>
        <a:bodyPr/>
        <a:lstStyle/>
        <a:p>
          <a:pPr rtl="1"/>
          <a:r>
            <a:rPr lang="he-IL" dirty="0" smtClean="0"/>
            <a:t>אפליקציית </a:t>
          </a:r>
          <a:r>
            <a:rPr lang="en-US" dirty="0" smtClean="0"/>
            <a:t>web</a:t>
          </a:r>
          <a:r>
            <a:rPr lang="he-IL" dirty="0" smtClean="0"/>
            <a:t> שבהינתן אלגוריתם לגילוי חריגות מציגה את החריגות שנצפו במהלך הטיסה</a:t>
          </a:r>
          <a:endParaRPr lang="he-IL" dirty="0"/>
        </a:p>
      </dgm:t>
    </dgm:pt>
    <dgm:pt modelId="{9B12F235-9277-4C42-B550-FB1CC1458F3E}" type="parTrans" cxnId="{EC5DC207-70E1-4881-8FCF-65BAAA0193FB}">
      <dgm:prSet/>
      <dgm:spPr/>
      <dgm:t>
        <a:bodyPr/>
        <a:lstStyle/>
        <a:p>
          <a:pPr rtl="1"/>
          <a:endParaRPr lang="he-IL"/>
        </a:p>
      </dgm:t>
    </dgm:pt>
    <dgm:pt modelId="{5D038D99-CB27-4E6D-8A6B-5C7A89B21A18}" type="sibTrans" cxnId="{EC5DC207-70E1-4881-8FCF-65BAAA0193FB}">
      <dgm:prSet/>
      <dgm:spPr/>
      <dgm:t>
        <a:bodyPr/>
        <a:lstStyle/>
        <a:p>
          <a:pPr rtl="1"/>
          <a:endParaRPr lang="he-IL"/>
        </a:p>
      </dgm:t>
    </dgm:pt>
    <dgm:pt modelId="{552F420F-8006-461B-A87A-9B7B121B2955}">
      <dgm:prSet phldrT="[טקסט]"/>
      <dgm:spPr>
        <a:solidFill>
          <a:srgbClr val="FFCCCC"/>
        </a:solidFill>
      </dgm:spPr>
      <dgm:t>
        <a:bodyPr/>
        <a:lstStyle/>
        <a:p>
          <a:pPr rtl="1"/>
          <a:r>
            <a:rPr lang="he-IL" dirty="0" smtClean="0"/>
            <a:t>אבן דרך 3</a:t>
          </a:r>
          <a:endParaRPr lang="he-IL" dirty="0"/>
        </a:p>
      </dgm:t>
    </dgm:pt>
    <dgm:pt modelId="{A3EB9DA6-4DFB-4E9A-81E1-61EFAE5AC196}" type="parTrans" cxnId="{2BFFA97B-0150-4266-92AF-75F08C4DD250}">
      <dgm:prSet/>
      <dgm:spPr/>
      <dgm:t>
        <a:bodyPr/>
        <a:lstStyle/>
        <a:p>
          <a:pPr rtl="1"/>
          <a:endParaRPr lang="he-IL"/>
        </a:p>
      </dgm:t>
    </dgm:pt>
    <dgm:pt modelId="{839E8438-466C-441C-BE71-48AE05D63228}" type="sibTrans" cxnId="{2BFFA97B-0150-4266-92AF-75F08C4DD250}">
      <dgm:prSet/>
      <dgm:spPr/>
      <dgm:t>
        <a:bodyPr/>
        <a:lstStyle/>
        <a:p>
          <a:pPr rtl="1"/>
          <a:endParaRPr lang="he-IL"/>
        </a:p>
      </dgm:t>
    </dgm:pt>
    <dgm:pt modelId="{5033E146-D066-4511-95E0-5A1548A60841}">
      <dgm:prSet phldrT="[טקסט]"/>
      <dgm:spPr/>
      <dgm:t>
        <a:bodyPr/>
        <a:lstStyle/>
        <a:p>
          <a:pPr rtl="1"/>
          <a:r>
            <a:rPr lang="he-IL" dirty="0" smtClean="0"/>
            <a:t>אפליקציית אנדרואיד באמצעותה ניתן להתחבר לסימולטור טיסה ייעודי ולהטיס מטוס</a:t>
          </a:r>
          <a:endParaRPr lang="he-IL" dirty="0"/>
        </a:p>
      </dgm:t>
    </dgm:pt>
    <dgm:pt modelId="{36F45415-88CD-48DC-82DA-8B7F0D5B5625}" type="parTrans" cxnId="{249B2E07-22CA-4E2F-9C69-3554F6123229}">
      <dgm:prSet/>
      <dgm:spPr/>
      <dgm:t>
        <a:bodyPr/>
        <a:lstStyle/>
        <a:p>
          <a:pPr rtl="1"/>
          <a:endParaRPr lang="he-IL"/>
        </a:p>
      </dgm:t>
    </dgm:pt>
    <dgm:pt modelId="{98423E2E-0838-4B7B-9871-61D02B8FC07F}" type="sibTrans" cxnId="{249B2E07-22CA-4E2F-9C69-3554F6123229}">
      <dgm:prSet/>
      <dgm:spPr/>
      <dgm:t>
        <a:bodyPr/>
        <a:lstStyle/>
        <a:p>
          <a:pPr rtl="1"/>
          <a:endParaRPr lang="he-IL"/>
        </a:p>
      </dgm:t>
    </dgm:pt>
    <dgm:pt modelId="{3C2090BD-5586-40DC-9989-6913747AA1EC}" type="pres">
      <dgm:prSet presAssocID="{FFB1BF1C-6F16-465A-BA17-AC082AEC396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FF2D93A3-A573-4C7D-AF2E-CD83E9468727}" type="pres">
      <dgm:prSet presAssocID="{ED2C4075-9A1C-41AC-861C-3394B052399A}" presName="composite" presStyleCnt="0"/>
      <dgm:spPr/>
    </dgm:pt>
    <dgm:pt modelId="{50296227-3861-4680-8918-E23006D5B254}" type="pres">
      <dgm:prSet presAssocID="{ED2C4075-9A1C-41AC-861C-3394B052399A}" presName="bentUpArrow1" presStyleLbl="alignImgPlace1" presStyleIdx="0" presStyleCnt="2" custLinFactNeighborX="15800" custLinFactNeighborY="0"/>
      <dgm:spPr>
        <a:solidFill>
          <a:schemeClr val="accent6">
            <a:lumMod val="20000"/>
            <a:lumOff val="80000"/>
          </a:schemeClr>
        </a:solidFill>
      </dgm:spPr>
    </dgm:pt>
    <dgm:pt modelId="{BB876572-6246-4947-B7DC-D650540F206D}" type="pres">
      <dgm:prSet presAssocID="{ED2C4075-9A1C-41AC-861C-3394B052399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074E0A-0F4A-411B-A51A-8F8515F61B9F}" type="pres">
      <dgm:prSet presAssocID="{ED2C4075-9A1C-41AC-861C-3394B052399A}" presName="ChildText" presStyleLbl="revTx" presStyleIdx="0" presStyleCnt="3" custScaleX="414399" custLinFactX="100000" custLinFactNeighborX="113657" custLinFactNeighborY="-25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C2617E-88F8-4EC7-ABE3-9A4F55FD9CB5}" type="pres">
      <dgm:prSet presAssocID="{64A09F9B-BA42-4427-A97F-8D4809545500}" presName="sibTrans" presStyleCnt="0"/>
      <dgm:spPr/>
    </dgm:pt>
    <dgm:pt modelId="{C3F14454-1E57-4D1C-ADEF-0CD0E41FBB00}" type="pres">
      <dgm:prSet presAssocID="{F36A8CFB-E0B7-465B-98A9-B298F9059262}" presName="composite" presStyleCnt="0"/>
      <dgm:spPr/>
    </dgm:pt>
    <dgm:pt modelId="{4B99E7BA-EF1F-41FA-8963-6C12AE5D0898}" type="pres">
      <dgm:prSet presAssocID="{F36A8CFB-E0B7-465B-98A9-B298F9059262}" presName="bentUpArrow1" presStyleLbl="alignImgPlace1" presStyleIdx="1" presStyleCnt="2"/>
      <dgm:spPr>
        <a:solidFill>
          <a:schemeClr val="accent2">
            <a:lumMod val="20000"/>
            <a:lumOff val="80000"/>
          </a:schemeClr>
        </a:solidFill>
      </dgm:spPr>
    </dgm:pt>
    <dgm:pt modelId="{4BDA204A-FC38-4A74-9B63-204F65DBC6A4}" type="pres">
      <dgm:prSet presAssocID="{F36A8CFB-E0B7-465B-98A9-B298F9059262}" presName="ParentText" presStyleLbl="node1" presStyleIdx="1" presStyleCnt="3" custLinFactNeighborX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FCCBCD7-66C6-4D83-843F-48A5025DEC3F}" type="pres">
      <dgm:prSet presAssocID="{F36A8CFB-E0B7-465B-98A9-B298F9059262}" presName="ChildText" presStyleLbl="revTx" presStyleIdx="1" presStyleCnt="3" custScaleX="331893" custLinFactX="28418" custLinFactNeighborX="100000" custLinFactNeighborY="-48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8422CA0-5747-4DEA-8647-0A1277D9C179}" type="pres">
      <dgm:prSet presAssocID="{E08CA28E-810B-4173-A121-C5605F048CB8}" presName="sibTrans" presStyleCnt="0"/>
      <dgm:spPr/>
    </dgm:pt>
    <dgm:pt modelId="{0C12B321-864B-416E-9210-6D30230B2D06}" type="pres">
      <dgm:prSet presAssocID="{552F420F-8006-461B-A87A-9B7B121B2955}" presName="composite" presStyleCnt="0"/>
      <dgm:spPr/>
    </dgm:pt>
    <dgm:pt modelId="{A5926A05-4EF3-441D-8862-789068C53957}" type="pres">
      <dgm:prSet presAssocID="{552F420F-8006-461B-A87A-9B7B121B2955}" presName="ParentText" presStyleLbl="node1" presStyleIdx="2" presStyleCnt="3" custLinFactNeighborX="-48082" custLinFactNeighborY="31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60CB04B-5B8D-480B-836A-DFCDC84A1CB5}" type="pres">
      <dgm:prSet presAssocID="{552F420F-8006-461B-A87A-9B7B121B2955}" presName="FinalChildText" presStyleLbl="revTx" presStyleIdx="2" presStyleCnt="3" custScaleX="263065" custLinFactNeighborX="28791" custLinFactNeighborY="16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CA28430-36C3-407B-8BED-EABE335B8C34}" type="presOf" srcId="{552F420F-8006-461B-A87A-9B7B121B2955}" destId="{A5926A05-4EF3-441D-8862-789068C53957}" srcOrd="0" destOrd="0" presId="urn:microsoft.com/office/officeart/2005/8/layout/StepDownProcess"/>
    <dgm:cxn modelId="{249B2E07-22CA-4E2F-9C69-3554F6123229}" srcId="{552F420F-8006-461B-A87A-9B7B121B2955}" destId="{5033E146-D066-4511-95E0-5A1548A60841}" srcOrd="0" destOrd="0" parTransId="{36F45415-88CD-48DC-82DA-8B7F0D5B5625}" sibTransId="{98423E2E-0838-4B7B-9871-61D02B8FC07F}"/>
    <dgm:cxn modelId="{69DDC858-2C92-4FCD-BB50-06C4F753B32B}" type="presOf" srcId="{E6474CD3-986E-4DA0-AAA9-492A5AB62363}" destId="{EB074E0A-0F4A-411B-A51A-8F8515F61B9F}" srcOrd="0" destOrd="0" presId="urn:microsoft.com/office/officeart/2005/8/layout/StepDownProcess"/>
    <dgm:cxn modelId="{EC5DC207-70E1-4881-8FCF-65BAAA0193FB}" srcId="{F36A8CFB-E0B7-465B-98A9-B298F9059262}" destId="{F720A331-5338-4204-B6CD-8BBE92DD799C}" srcOrd="0" destOrd="0" parTransId="{9B12F235-9277-4C42-B550-FB1CC1458F3E}" sibTransId="{5D038D99-CB27-4E6D-8A6B-5C7A89B21A18}"/>
    <dgm:cxn modelId="{1F8B46E1-17FB-4714-BA66-4460FA4DAB53}" srcId="{ED2C4075-9A1C-41AC-861C-3394B052399A}" destId="{E6474CD3-986E-4DA0-AAA9-492A5AB62363}" srcOrd="0" destOrd="0" parTransId="{A6B97CE8-FD14-4A49-A9CB-E81D5A4394BE}" sibTransId="{54096EE2-D899-4511-97C1-AB619846F563}"/>
    <dgm:cxn modelId="{F7BE584B-840E-4F2B-9BAB-02F93AB6641C}" srcId="{FFB1BF1C-6F16-465A-BA17-AC082AEC3960}" destId="{F36A8CFB-E0B7-465B-98A9-B298F9059262}" srcOrd="1" destOrd="0" parTransId="{524F9B3B-B0DE-4CE0-B619-C130ADE9FEE8}" sibTransId="{E08CA28E-810B-4173-A121-C5605F048CB8}"/>
    <dgm:cxn modelId="{213100BC-0331-4956-B54F-96BD5EA22E4D}" srcId="{FFB1BF1C-6F16-465A-BA17-AC082AEC3960}" destId="{ED2C4075-9A1C-41AC-861C-3394B052399A}" srcOrd="0" destOrd="0" parTransId="{E5A187EB-EE94-4E33-A692-20E38C3539D5}" sibTransId="{64A09F9B-BA42-4427-A97F-8D4809545500}"/>
    <dgm:cxn modelId="{167E921E-875A-465A-99EF-580BB1B52DBF}" type="presOf" srcId="{F720A331-5338-4204-B6CD-8BBE92DD799C}" destId="{2FCCBCD7-66C6-4D83-843F-48A5025DEC3F}" srcOrd="0" destOrd="0" presId="urn:microsoft.com/office/officeart/2005/8/layout/StepDownProcess"/>
    <dgm:cxn modelId="{EE0C2CF3-DFF0-4D79-A78D-DF5667E821D0}" type="presOf" srcId="{F36A8CFB-E0B7-465B-98A9-B298F9059262}" destId="{4BDA204A-FC38-4A74-9B63-204F65DBC6A4}" srcOrd="0" destOrd="0" presId="urn:microsoft.com/office/officeart/2005/8/layout/StepDownProcess"/>
    <dgm:cxn modelId="{DB2F1DAB-3471-4383-9580-18CD0CD8690E}" type="presOf" srcId="{FFB1BF1C-6F16-465A-BA17-AC082AEC3960}" destId="{3C2090BD-5586-40DC-9989-6913747AA1EC}" srcOrd="0" destOrd="0" presId="urn:microsoft.com/office/officeart/2005/8/layout/StepDownProcess"/>
    <dgm:cxn modelId="{F8B8935E-41CE-4CA8-95AE-0ECB83B9E678}" type="presOf" srcId="{ED2C4075-9A1C-41AC-861C-3394B052399A}" destId="{BB876572-6246-4947-B7DC-D650540F206D}" srcOrd="0" destOrd="0" presId="urn:microsoft.com/office/officeart/2005/8/layout/StepDownProcess"/>
    <dgm:cxn modelId="{06297520-DE96-4210-8BD4-7E5CB1995917}" type="presOf" srcId="{5033E146-D066-4511-95E0-5A1548A60841}" destId="{A60CB04B-5B8D-480B-836A-DFCDC84A1CB5}" srcOrd="0" destOrd="0" presId="urn:microsoft.com/office/officeart/2005/8/layout/StepDownProcess"/>
    <dgm:cxn modelId="{2BFFA97B-0150-4266-92AF-75F08C4DD250}" srcId="{FFB1BF1C-6F16-465A-BA17-AC082AEC3960}" destId="{552F420F-8006-461B-A87A-9B7B121B2955}" srcOrd="2" destOrd="0" parTransId="{A3EB9DA6-4DFB-4E9A-81E1-61EFAE5AC196}" sibTransId="{839E8438-466C-441C-BE71-48AE05D63228}"/>
    <dgm:cxn modelId="{A6AD695F-060C-47EE-A05B-03BDD8BB00DA}" type="presParOf" srcId="{3C2090BD-5586-40DC-9989-6913747AA1EC}" destId="{FF2D93A3-A573-4C7D-AF2E-CD83E9468727}" srcOrd="0" destOrd="0" presId="urn:microsoft.com/office/officeart/2005/8/layout/StepDownProcess"/>
    <dgm:cxn modelId="{676A6322-3626-4BF0-994F-E001F3F9095D}" type="presParOf" srcId="{FF2D93A3-A573-4C7D-AF2E-CD83E9468727}" destId="{50296227-3861-4680-8918-E23006D5B254}" srcOrd="0" destOrd="0" presId="urn:microsoft.com/office/officeart/2005/8/layout/StepDownProcess"/>
    <dgm:cxn modelId="{A7740DFF-C754-402A-9753-669B55ECAB47}" type="presParOf" srcId="{FF2D93A3-A573-4C7D-AF2E-CD83E9468727}" destId="{BB876572-6246-4947-B7DC-D650540F206D}" srcOrd="1" destOrd="0" presId="urn:microsoft.com/office/officeart/2005/8/layout/StepDownProcess"/>
    <dgm:cxn modelId="{4F9472E5-D239-47D2-919F-12C2B3098A9B}" type="presParOf" srcId="{FF2D93A3-A573-4C7D-AF2E-CD83E9468727}" destId="{EB074E0A-0F4A-411B-A51A-8F8515F61B9F}" srcOrd="2" destOrd="0" presId="urn:microsoft.com/office/officeart/2005/8/layout/StepDownProcess"/>
    <dgm:cxn modelId="{727C4875-F83A-48C9-A476-9112B7E33B35}" type="presParOf" srcId="{3C2090BD-5586-40DC-9989-6913747AA1EC}" destId="{D9C2617E-88F8-4EC7-ABE3-9A4F55FD9CB5}" srcOrd="1" destOrd="0" presId="urn:microsoft.com/office/officeart/2005/8/layout/StepDownProcess"/>
    <dgm:cxn modelId="{933A86C1-ECE5-4B00-97A9-2D1BDFA44B85}" type="presParOf" srcId="{3C2090BD-5586-40DC-9989-6913747AA1EC}" destId="{C3F14454-1E57-4D1C-ADEF-0CD0E41FBB00}" srcOrd="2" destOrd="0" presId="urn:microsoft.com/office/officeart/2005/8/layout/StepDownProcess"/>
    <dgm:cxn modelId="{3D5673AE-8CE1-46D2-B29E-4ACE074A2C07}" type="presParOf" srcId="{C3F14454-1E57-4D1C-ADEF-0CD0E41FBB00}" destId="{4B99E7BA-EF1F-41FA-8963-6C12AE5D0898}" srcOrd="0" destOrd="0" presId="urn:microsoft.com/office/officeart/2005/8/layout/StepDownProcess"/>
    <dgm:cxn modelId="{6C6CC758-052C-49FC-B613-E0601FC35AAA}" type="presParOf" srcId="{C3F14454-1E57-4D1C-ADEF-0CD0E41FBB00}" destId="{4BDA204A-FC38-4A74-9B63-204F65DBC6A4}" srcOrd="1" destOrd="0" presId="urn:microsoft.com/office/officeart/2005/8/layout/StepDownProcess"/>
    <dgm:cxn modelId="{5AB7B34E-9C5C-42C8-BB63-2DEEA9D91627}" type="presParOf" srcId="{C3F14454-1E57-4D1C-ADEF-0CD0E41FBB00}" destId="{2FCCBCD7-66C6-4D83-843F-48A5025DEC3F}" srcOrd="2" destOrd="0" presId="urn:microsoft.com/office/officeart/2005/8/layout/StepDownProcess"/>
    <dgm:cxn modelId="{ED3F1B87-B4B6-4879-9B41-0609265C5209}" type="presParOf" srcId="{3C2090BD-5586-40DC-9989-6913747AA1EC}" destId="{98422CA0-5747-4DEA-8647-0A1277D9C179}" srcOrd="3" destOrd="0" presId="urn:microsoft.com/office/officeart/2005/8/layout/StepDownProcess"/>
    <dgm:cxn modelId="{D125548B-C78D-4B26-BC6B-4D87D425E536}" type="presParOf" srcId="{3C2090BD-5586-40DC-9989-6913747AA1EC}" destId="{0C12B321-864B-416E-9210-6D30230B2D06}" srcOrd="4" destOrd="0" presId="urn:microsoft.com/office/officeart/2005/8/layout/StepDownProcess"/>
    <dgm:cxn modelId="{7E2C77B7-31F2-43A5-AF10-8C8477E2EB9E}" type="presParOf" srcId="{0C12B321-864B-416E-9210-6D30230B2D06}" destId="{A5926A05-4EF3-441D-8862-789068C53957}" srcOrd="0" destOrd="0" presId="urn:microsoft.com/office/officeart/2005/8/layout/StepDownProcess"/>
    <dgm:cxn modelId="{55FE28EA-AEA4-460B-B282-B069C797D861}" type="presParOf" srcId="{0C12B321-864B-416E-9210-6D30230B2D06}" destId="{A60CB04B-5B8D-480B-836A-DFCDC84A1CB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267A3-3BF6-4BAB-AA11-419981347E2C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71ADC2A-BFE2-4847-8A2E-AEC55FF0D4FA}">
      <dgm:prSet phldrT="[טקסט]"/>
      <dgm:spPr/>
      <dgm:t>
        <a:bodyPr/>
        <a:lstStyle/>
        <a:p>
          <a:pPr rtl="1"/>
          <a:r>
            <a:rPr lang="en-US" dirty="0" err="1" smtClean="0"/>
            <a:t>FlightModel</a:t>
          </a:r>
          <a:endParaRPr lang="he-IL" dirty="0"/>
        </a:p>
      </dgm:t>
    </dgm:pt>
    <dgm:pt modelId="{322ACE50-37BE-4A42-ABA6-838FE0C34B79}" type="parTrans" cxnId="{8427C19B-2852-4E8A-9B6B-7C1BE6B85DD0}">
      <dgm:prSet/>
      <dgm:spPr/>
      <dgm:t>
        <a:bodyPr/>
        <a:lstStyle/>
        <a:p>
          <a:pPr rtl="1"/>
          <a:endParaRPr lang="he-IL"/>
        </a:p>
      </dgm:t>
    </dgm:pt>
    <dgm:pt modelId="{58BC2EFA-3AA9-4C27-9D89-350FC5DBB10B}" type="sibTrans" cxnId="{8427C19B-2852-4E8A-9B6B-7C1BE6B85DD0}">
      <dgm:prSet/>
      <dgm:spPr/>
      <dgm:t>
        <a:bodyPr/>
        <a:lstStyle/>
        <a:p>
          <a:pPr rtl="1"/>
          <a:endParaRPr lang="he-IL"/>
        </a:p>
      </dgm:t>
    </dgm:pt>
    <dgm:pt modelId="{3A0520A2-E727-4C63-894F-E4B558DF5E53}">
      <dgm:prSet phldrT="[טקסט]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dirty="0" smtClean="0"/>
            <a:t>Joystick</a:t>
          </a:r>
        </a:p>
        <a:p>
          <a:pPr rtl="1"/>
          <a:r>
            <a:rPr lang="en-US" dirty="0" err="1" smtClean="0"/>
            <a:t>ViewModel</a:t>
          </a:r>
          <a:endParaRPr lang="he-IL" dirty="0"/>
        </a:p>
      </dgm:t>
    </dgm:pt>
    <dgm:pt modelId="{2E5434AE-3DFF-471D-90C7-CDDA9E8BF4EA}" type="parTrans" cxnId="{2884361E-119C-43FE-9700-CFE46A88FD2F}">
      <dgm:prSet/>
      <dgm:spPr/>
      <dgm:t>
        <a:bodyPr/>
        <a:lstStyle/>
        <a:p>
          <a:pPr rtl="1"/>
          <a:endParaRPr lang="he-IL"/>
        </a:p>
      </dgm:t>
    </dgm:pt>
    <dgm:pt modelId="{ED6CE939-35BC-4965-A912-821DFDFF5C5A}" type="sibTrans" cxnId="{2884361E-119C-43FE-9700-CFE46A88FD2F}">
      <dgm:prSet/>
      <dgm:spPr/>
      <dgm:t>
        <a:bodyPr/>
        <a:lstStyle/>
        <a:p>
          <a:pPr rtl="1"/>
          <a:endParaRPr lang="he-IL"/>
        </a:p>
      </dgm:t>
    </dgm:pt>
    <dgm:pt modelId="{5D1CD64B-2A77-4926-B709-010BF8ED6C87}">
      <dgm:prSet phldrT="[טקסט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dirty="0" err="1" smtClean="0"/>
            <a:t>FlightView</a:t>
          </a:r>
          <a:endParaRPr lang="he-IL" dirty="0"/>
        </a:p>
      </dgm:t>
    </dgm:pt>
    <dgm:pt modelId="{CFA8D2DA-E939-4422-8F6D-23704A2EFB1C}" type="parTrans" cxnId="{331E3065-757C-47E3-BDA2-F0F1CA3E0FD2}">
      <dgm:prSet/>
      <dgm:spPr/>
      <dgm:t>
        <a:bodyPr/>
        <a:lstStyle/>
        <a:p>
          <a:pPr rtl="1"/>
          <a:endParaRPr lang="he-IL"/>
        </a:p>
      </dgm:t>
    </dgm:pt>
    <dgm:pt modelId="{5483A06B-3F82-4FCD-A73A-5788BBC23CA9}" type="sibTrans" cxnId="{331E3065-757C-47E3-BDA2-F0F1CA3E0FD2}">
      <dgm:prSet/>
      <dgm:spPr/>
      <dgm:t>
        <a:bodyPr/>
        <a:lstStyle/>
        <a:p>
          <a:pPr rtl="1"/>
          <a:endParaRPr lang="he-IL"/>
        </a:p>
      </dgm:t>
    </dgm:pt>
    <dgm:pt modelId="{150232A2-8CA5-441E-A4CC-E2D82FF5B692}" type="pres">
      <dgm:prSet presAssocID="{BC9267A3-3BF6-4BAB-AA11-419981347E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0740FF-0E3A-4E89-9197-7FD3EDD570F4}" type="pres">
      <dgm:prSet presAssocID="{D71ADC2A-BFE2-4847-8A2E-AEC55FF0D4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BFDCAA-4AC0-43C0-BEEC-0EAA59BCE05C}" type="pres">
      <dgm:prSet presAssocID="{D71ADC2A-BFE2-4847-8A2E-AEC55FF0D4FA}" presName="gear1srcNode" presStyleLbl="node1" presStyleIdx="0" presStyleCnt="3"/>
      <dgm:spPr/>
      <dgm:t>
        <a:bodyPr/>
        <a:lstStyle/>
        <a:p>
          <a:pPr rtl="1"/>
          <a:endParaRPr lang="he-IL"/>
        </a:p>
      </dgm:t>
    </dgm:pt>
    <dgm:pt modelId="{FAE016E3-7EAB-4736-B5E2-A7B3A8F3D7F9}" type="pres">
      <dgm:prSet presAssocID="{D71ADC2A-BFE2-4847-8A2E-AEC55FF0D4FA}" presName="gear1dstNode" presStyleLbl="node1" presStyleIdx="0" presStyleCnt="3"/>
      <dgm:spPr/>
      <dgm:t>
        <a:bodyPr/>
        <a:lstStyle/>
        <a:p>
          <a:pPr rtl="1"/>
          <a:endParaRPr lang="he-IL"/>
        </a:p>
      </dgm:t>
    </dgm:pt>
    <dgm:pt modelId="{695A2FE2-59D4-4E83-A264-180863AB58E6}" type="pres">
      <dgm:prSet presAssocID="{3A0520A2-E727-4C63-894F-E4B558DF5E5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FF88F2E-DCD2-48BB-AADA-E7B6D226FBD4}" type="pres">
      <dgm:prSet presAssocID="{3A0520A2-E727-4C63-894F-E4B558DF5E53}" presName="gear2srcNode" presStyleLbl="node1" presStyleIdx="1" presStyleCnt="3"/>
      <dgm:spPr/>
      <dgm:t>
        <a:bodyPr/>
        <a:lstStyle/>
        <a:p>
          <a:pPr rtl="1"/>
          <a:endParaRPr lang="he-IL"/>
        </a:p>
      </dgm:t>
    </dgm:pt>
    <dgm:pt modelId="{744F8EAB-C317-45E2-8F97-5DA50AA8A01C}" type="pres">
      <dgm:prSet presAssocID="{3A0520A2-E727-4C63-894F-E4B558DF5E53}" presName="gear2dstNode" presStyleLbl="node1" presStyleIdx="1" presStyleCnt="3"/>
      <dgm:spPr/>
      <dgm:t>
        <a:bodyPr/>
        <a:lstStyle/>
        <a:p>
          <a:pPr rtl="1"/>
          <a:endParaRPr lang="he-IL"/>
        </a:p>
      </dgm:t>
    </dgm:pt>
    <dgm:pt modelId="{C9EB8165-BE4D-46A7-A4F6-C4E58253A498}" type="pres">
      <dgm:prSet presAssocID="{5D1CD64B-2A77-4926-B709-010BF8ED6C87}" presName="gear3" presStyleLbl="node1" presStyleIdx="2" presStyleCnt="3"/>
      <dgm:spPr/>
      <dgm:t>
        <a:bodyPr/>
        <a:lstStyle/>
        <a:p>
          <a:pPr rtl="1"/>
          <a:endParaRPr lang="he-IL"/>
        </a:p>
      </dgm:t>
    </dgm:pt>
    <dgm:pt modelId="{CA5FBEC9-320D-4884-B954-7A4E357F4E6A}" type="pres">
      <dgm:prSet presAssocID="{5D1CD64B-2A77-4926-B709-010BF8ED6C8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7891846-2118-45CB-B532-DB696F0938E9}" type="pres">
      <dgm:prSet presAssocID="{5D1CD64B-2A77-4926-B709-010BF8ED6C87}" presName="gear3srcNode" presStyleLbl="node1" presStyleIdx="2" presStyleCnt="3"/>
      <dgm:spPr/>
      <dgm:t>
        <a:bodyPr/>
        <a:lstStyle/>
        <a:p>
          <a:pPr rtl="1"/>
          <a:endParaRPr lang="he-IL"/>
        </a:p>
      </dgm:t>
    </dgm:pt>
    <dgm:pt modelId="{E7380851-61D2-4B40-9451-9D5826188A0C}" type="pres">
      <dgm:prSet presAssocID="{5D1CD64B-2A77-4926-B709-010BF8ED6C87}" presName="gear3dstNode" presStyleLbl="node1" presStyleIdx="2" presStyleCnt="3"/>
      <dgm:spPr/>
      <dgm:t>
        <a:bodyPr/>
        <a:lstStyle/>
        <a:p>
          <a:pPr rtl="1"/>
          <a:endParaRPr lang="he-IL"/>
        </a:p>
      </dgm:t>
    </dgm:pt>
    <dgm:pt modelId="{D8176F37-C2CD-4F0E-B117-A8CFE461D587}" type="pres">
      <dgm:prSet presAssocID="{58BC2EFA-3AA9-4C27-9D89-350FC5DBB10B}" presName="connector1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10A0E33A-FDE3-45C1-AA79-991A8FAD7554}" type="pres">
      <dgm:prSet presAssocID="{ED6CE939-35BC-4965-A912-821DFDFF5C5A}" presName="connector2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5EB82D7A-941D-4FFE-9601-3E27E9C897A6}" type="pres">
      <dgm:prSet presAssocID="{5483A06B-3F82-4FCD-A73A-5788BBC23CA9}" presName="connector3" presStyleLbl="sibTrans2D1" presStyleIdx="2" presStyleCnt="3"/>
      <dgm:spPr/>
      <dgm:t>
        <a:bodyPr/>
        <a:lstStyle/>
        <a:p>
          <a:pPr rtl="1"/>
          <a:endParaRPr lang="he-IL"/>
        </a:p>
      </dgm:t>
    </dgm:pt>
  </dgm:ptLst>
  <dgm:cxnLst>
    <dgm:cxn modelId="{2884361E-119C-43FE-9700-CFE46A88FD2F}" srcId="{BC9267A3-3BF6-4BAB-AA11-419981347E2C}" destId="{3A0520A2-E727-4C63-894F-E4B558DF5E53}" srcOrd="1" destOrd="0" parTransId="{2E5434AE-3DFF-471D-90C7-CDDA9E8BF4EA}" sibTransId="{ED6CE939-35BC-4965-A912-821DFDFF5C5A}"/>
    <dgm:cxn modelId="{DD0DE1E9-D5A8-49CA-91BA-A4ED72D61897}" type="presOf" srcId="{5D1CD64B-2A77-4926-B709-010BF8ED6C87}" destId="{C9EB8165-BE4D-46A7-A4F6-C4E58253A498}" srcOrd="0" destOrd="0" presId="urn:microsoft.com/office/officeart/2005/8/layout/gear1"/>
    <dgm:cxn modelId="{F973D3EF-3CE1-4532-A291-0B86CD717C12}" type="presOf" srcId="{D71ADC2A-BFE2-4847-8A2E-AEC55FF0D4FA}" destId="{BF0740FF-0E3A-4E89-9197-7FD3EDD570F4}" srcOrd="0" destOrd="0" presId="urn:microsoft.com/office/officeart/2005/8/layout/gear1"/>
    <dgm:cxn modelId="{4F9D1536-FD30-400B-ABA2-80F5F479D24E}" type="presOf" srcId="{3A0520A2-E727-4C63-894F-E4B558DF5E53}" destId="{695A2FE2-59D4-4E83-A264-180863AB58E6}" srcOrd="0" destOrd="0" presId="urn:microsoft.com/office/officeart/2005/8/layout/gear1"/>
    <dgm:cxn modelId="{1F4731F2-E035-4431-AC6A-EB14F3E118C9}" type="presOf" srcId="{5D1CD64B-2A77-4926-B709-010BF8ED6C87}" destId="{E7380851-61D2-4B40-9451-9D5826188A0C}" srcOrd="3" destOrd="0" presId="urn:microsoft.com/office/officeart/2005/8/layout/gear1"/>
    <dgm:cxn modelId="{320EF3C2-63A5-4C22-BB65-27C28515BFE7}" type="presOf" srcId="{3A0520A2-E727-4C63-894F-E4B558DF5E53}" destId="{744F8EAB-C317-45E2-8F97-5DA50AA8A01C}" srcOrd="2" destOrd="0" presId="urn:microsoft.com/office/officeart/2005/8/layout/gear1"/>
    <dgm:cxn modelId="{F7D5C5C2-F975-472C-8365-99AD5389AA6B}" type="presOf" srcId="{5D1CD64B-2A77-4926-B709-010BF8ED6C87}" destId="{CA5FBEC9-320D-4884-B954-7A4E357F4E6A}" srcOrd="1" destOrd="0" presId="urn:microsoft.com/office/officeart/2005/8/layout/gear1"/>
    <dgm:cxn modelId="{F2BEF3D2-82F1-4DCF-B5A1-754BBF5DBC88}" type="presOf" srcId="{5D1CD64B-2A77-4926-B709-010BF8ED6C87}" destId="{C7891846-2118-45CB-B532-DB696F0938E9}" srcOrd="2" destOrd="0" presId="urn:microsoft.com/office/officeart/2005/8/layout/gear1"/>
    <dgm:cxn modelId="{114CDE4A-DE82-4F0C-AE91-CB74784A991F}" type="presOf" srcId="{D71ADC2A-BFE2-4847-8A2E-AEC55FF0D4FA}" destId="{B1BFDCAA-4AC0-43C0-BEEC-0EAA59BCE05C}" srcOrd="1" destOrd="0" presId="urn:microsoft.com/office/officeart/2005/8/layout/gear1"/>
    <dgm:cxn modelId="{331E3065-757C-47E3-BDA2-F0F1CA3E0FD2}" srcId="{BC9267A3-3BF6-4BAB-AA11-419981347E2C}" destId="{5D1CD64B-2A77-4926-B709-010BF8ED6C87}" srcOrd="2" destOrd="0" parTransId="{CFA8D2DA-E939-4422-8F6D-23704A2EFB1C}" sibTransId="{5483A06B-3F82-4FCD-A73A-5788BBC23CA9}"/>
    <dgm:cxn modelId="{45EAEC6E-9931-443F-9257-2C8F831CF2A4}" type="presOf" srcId="{BC9267A3-3BF6-4BAB-AA11-419981347E2C}" destId="{150232A2-8CA5-441E-A4CC-E2D82FF5B692}" srcOrd="0" destOrd="0" presId="urn:microsoft.com/office/officeart/2005/8/layout/gear1"/>
    <dgm:cxn modelId="{3766EDBD-E3AD-46D5-B852-16F0D71F06A9}" type="presOf" srcId="{3A0520A2-E727-4C63-894F-E4B558DF5E53}" destId="{BFF88F2E-DCD2-48BB-AADA-E7B6D226FBD4}" srcOrd="1" destOrd="0" presId="urn:microsoft.com/office/officeart/2005/8/layout/gear1"/>
    <dgm:cxn modelId="{930C42AB-15ED-4BA0-814D-DC2FA315ED1E}" type="presOf" srcId="{5483A06B-3F82-4FCD-A73A-5788BBC23CA9}" destId="{5EB82D7A-941D-4FFE-9601-3E27E9C897A6}" srcOrd="0" destOrd="0" presId="urn:microsoft.com/office/officeart/2005/8/layout/gear1"/>
    <dgm:cxn modelId="{7B667D52-DDBE-41BE-ACB0-272C055432CE}" type="presOf" srcId="{ED6CE939-35BC-4965-A912-821DFDFF5C5A}" destId="{10A0E33A-FDE3-45C1-AA79-991A8FAD7554}" srcOrd="0" destOrd="0" presId="urn:microsoft.com/office/officeart/2005/8/layout/gear1"/>
    <dgm:cxn modelId="{8427C19B-2852-4E8A-9B6B-7C1BE6B85DD0}" srcId="{BC9267A3-3BF6-4BAB-AA11-419981347E2C}" destId="{D71ADC2A-BFE2-4847-8A2E-AEC55FF0D4FA}" srcOrd="0" destOrd="0" parTransId="{322ACE50-37BE-4A42-ABA6-838FE0C34B79}" sibTransId="{58BC2EFA-3AA9-4C27-9D89-350FC5DBB10B}"/>
    <dgm:cxn modelId="{C05BF4B9-D171-4C2F-A854-AB54675EE122}" type="presOf" srcId="{D71ADC2A-BFE2-4847-8A2E-AEC55FF0D4FA}" destId="{FAE016E3-7EAB-4736-B5E2-A7B3A8F3D7F9}" srcOrd="2" destOrd="0" presId="urn:microsoft.com/office/officeart/2005/8/layout/gear1"/>
    <dgm:cxn modelId="{99C4B1DF-62D0-4B87-BFE4-13D0A805D5A6}" type="presOf" srcId="{58BC2EFA-3AA9-4C27-9D89-350FC5DBB10B}" destId="{D8176F37-C2CD-4F0E-B117-A8CFE461D587}" srcOrd="0" destOrd="0" presId="urn:microsoft.com/office/officeart/2005/8/layout/gear1"/>
    <dgm:cxn modelId="{3B9C8AD7-DE11-4567-B4C1-0AB3748AD200}" type="presParOf" srcId="{150232A2-8CA5-441E-A4CC-E2D82FF5B692}" destId="{BF0740FF-0E3A-4E89-9197-7FD3EDD570F4}" srcOrd="0" destOrd="0" presId="urn:microsoft.com/office/officeart/2005/8/layout/gear1"/>
    <dgm:cxn modelId="{F64EDA0D-6964-4F0F-B2E4-53623FA73A55}" type="presParOf" srcId="{150232A2-8CA5-441E-A4CC-E2D82FF5B692}" destId="{B1BFDCAA-4AC0-43C0-BEEC-0EAA59BCE05C}" srcOrd="1" destOrd="0" presId="urn:microsoft.com/office/officeart/2005/8/layout/gear1"/>
    <dgm:cxn modelId="{AE9D5C13-74CE-4AF0-B1CE-A693E90076D8}" type="presParOf" srcId="{150232A2-8CA5-441E-A4CC-E2D82FF5B692}" destId="{FAE016E3-7EAB-4736-B5E2-A7B3A8F3D7F9}" srcOrd="2" destOrd="0" presId="urn:microsoft.com/office/officeart/2005/8/layout/gear1"/>
    <dgm:cxn modelId="{2AE18E62-9E99-4E8E-B7AC-8F4F3D87C42E}" type="presParOf" srcId="{150232A2-8CA5-441E-A4CC-E2D82FF5B692}" destId="{695A2FE2-59D4-4E83-A264-180863AB58E6}" srcOrd="3" destOrd="0" presId="urn:microsoft.com/office/officeart/2005/8/layout/gear1"/>
    <dgm:cxn modelId="{F21E1E49-96FB-4DBD-BB2F-EE6E90D7F7DD}" type="presParOf" srcId="{150232A2-8CA5-441E-A4CC-E2D82FF5B692}" destId="{BFF88F2E-DCD2-48BB-AADA-E7B6D226FBD4}" srcOrd="4" destOrd="0" presId="urn:microsoft.com/office/officeart/2005/8/layout/gear1"/>
    <dgm:cxn modelId="{1077513A-2877-48B8-9A22-B3373B128DA7}" type="presParOf" srcId="{150232A2-8CA5-441E-A4CC-E2D82FF5B692}" destId="{744F8EAB-C317-45E2-8F97-5DA50AA8A01C}" srcOrd="5" destOrd="0" presId="urn:microsoft.com/office/officeart/2005/8/layout/gear1"/>
    <dgm:cxn modelId="{8406731A-4A82-4B4F-BE94-220AD49C7581}" type="presParOf" srcId="{150232A2-8CA5-441E-A4CC-E2D82FF5B692}" destId="{C9EB8165-BE4D-46A7-A4F6-C4E58253A498}" srcOrd="6" destOrd="0" presId="urn:microsoft.com/office/officeart/2005/8/layout/gear1"/>
    <dgm:cxn modelId="{D0638BA9-8293-438D-B531-9EBF72BCBBEC}" type="presParOf" srcId="{150232A2-8CA5-441E-A4CC-E2D82FF5B692}" destId="{CA5FBEC9-320D-4884-B954-7A4E357F4E6A}" srcOrd="7" destOrd="0" presId="urn:microsoft.com/office/officeart/2005/8/layout/gear1"/>
    <dgm:cxn modelId="{C325A4F9-37D0-4293-9BBB-1F00799C0583}" type="presParOf" srcId="{150232A2-8CA5-441E-A4CC-E2D82FF5B692}" destId="{C7891846-2118-45CB-B532-DB696F0938E9}" srcOrd="8" destOrd="0" presId="urn:microsoft.com/office/officeart/2005/8/layout/gear1"/>
    <dgm:cxn modelId="{116BE18A-D280-419D-8D0F-F5F591DD2B2F}" type="presParOf" srcId="{150232A2-8CA5-441E-A4CC-E2D82FF5B692}" destId="{E7380851-61D2-4B40-9451-9D5826188A0C}" srcOrd="9" destOrd="0" presId="urn:microsoft.com/office/officeart/2005/8/layout/gear1"/>
    <dgm:cxn modelId="{EE372FBB-86A1-4E86-914C-6B326F1F28FB}" type="presParOf" srcId="{150232A2-8CA5-441E-A4CC-E2D82FF5B692}" destId="{D8176F37-C2CD-4F0E-B117-A8CFE461D587}" srcOrd="10" destOrd="0" presId="urn:microsoft.com/office/officeart/2005/8/layout/gear1"/>
    <dgm:cxn modelId="{8C250B6B-BAA7-457C-B1F7-D13A72B68F12}" type="presParOf" srcId="{150232A2-8CA5-441E-A4CC-E2D82FF5B692}" destId="{10A0E33A-FDE3-45C1-AA79-991A8FAD7554}" srcOrd="11" destOrd="0" presId="urn:microsoft.com/office/officeart/2005/8/layout/gear1"/>
    <dgm:cxn modelId="{19C07365-2032-47C0-9EA6-0E4B9560A22C}" type="presParOf" srcId="{150232A2-8CA5-441E-A4CC-E2D82FF5B692}" destId="{5EB82D7A-941D-4FFE-9601-3E27E9C897A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96227-3861-4680-8918-E23006D5B254}">
      <dsp:nvSpPr>
        <dsp:cNvPr id="0" name=""/>
        <dsp:cNvSpPr/>
      </dsp:nvSpPr>
      <dsp:spPr>
        <a:xfrm rot="5400000">
          <a:off x="1004838" y="1313825"/>
          <a:ext cx="1161965" cy="13228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76572-6246-4947-B7DC-D650540F206D}">
      <dsp:nvSpPr>
        <dsp:cNvPr id="0" name=""/>
        <dsp:cNvSpPr/>
      </dsp:nvSpPr>
      <dsp:spPr>
        <a:xfrm>
          <a:off x="487976" y="25763"/>
          <a:ext cx="1956066" cy="1369182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אבן דרך 1</a:t>
          </a:r>
          <a:endParaRPr lang="he-IL" sz="3600" kern="1200" dirty="0"/>
        </a:p>
      </dsp:txBody>
      <dsp:txXfrm>
        <a:off x="554826" y="92613"/>
        <a:ext cx="1822366" cy="1235482"/>
      </dsp:txXfrm>
    </dsp:sp>
    <dsp:sp modelId="{EB074E0A-0F4A-411B-A51A-8F8515F61B9F}">
      <dsp:nvSpPr>
        <dsp:cNvPr id="0" name=""/>
        <dsp:cNvSpPr/>
      </dsp:nvSpPr>
      <dsp:spPr>
        <a:xfrm>
          <a:off x="3247238" y="127618"/>
          <a:ext cx="5895472" cy="1106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200" kern="1200" dirty="0" smtClean="0"/>
            <a:t>אפליקציה המאפשרת הצגת נתוני טיסה על גבי סימולטור ייעודי וחקירתם</a:t>
          </a:r>
          <a:endParaRPr lang="he-IL" sz="2200" kern="1200" dirty="0"/>
        </a:p>
      </dsp:txBody>
      <dsp:txXfrm>
        <a:off x="3247238" y="127618"/>
        <a:ext cx="5895472" cy="1106633"/>
      </dsp:txXfrm>
    </dsp:sp>
    <dsp:sp modelId="{4B99E7BA-EF1F-41FA-8963-6C12AE5D0898}">
      <dsp:nvSpPr>
        <dsp:cNvPr id="0" name=""/>
        <dsp:cNvSpPr/>
      </dsp:nvSpPr>
      <dsp:spPr>
        <a:xfrm rot="5400000">
          <a:off x="3345311" y="2851869"/>
          <a:ext cx="1161965" cy="13228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A204A-FC38-4A74-9B63-204F65DBC6A4}">
      <dsp:nvSpPr>
        <dsp:cNvPr id="0" name=""/>
        <dsp:cNvSpPr/>
      </dsp:nvSpPr>
      <dsp:spPr>
        <a:xfrm>
          <a:off x="2706533" y="1563807"/>
          <a:ext cx="1956066" cy="1369182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אבן דרך 2</a:t>
          </a:r>
          <a:endParaRPr lang="he-IL" sz="3600" kern="1200" dirty="0"/>
        </a:p>
      </dsp:txBody>
      <dsp:txXfrm>
        <a:off x="2773383" y="1630657"/>
        <a:ext cx="1822366" cy="1235482"/>
      </dsp:txXfrm>
    </dsp:sp>
    <dsp:sp modelId="{2FCCBCD7-66C6-4D83-843F-48A5025DEC3F}">
      <dsp:nvSpPr>
        <dsp:cNvPr id="0" name=""/>
        <dsp:cNvSpPr/>
      </dsp:nvSpPr>
      <dsp:spPr>
        <a:xfrm>
          <a:off x="5170953" y="1640386"/>
          <a:ext cx="4721695" cy="1106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200" kern="1200" dirty="0" smtClean="0"/>
            <a:t>אפליקציית </a:t>
          </a:r>
          <a:r>
            <a:rPr lang="en-US" sz="2200" kern="1200" dirty="0" smtClean="0"/>
            <a:t>web</a:t>
          </a:r>
          <a:r>
            <a:rPr lang="he-IL" sz="2200" kern="1200" dirty="0" smtClean="0"/>
            <a:t> שבהינתן אלגוריתם לגילוי חריגות מציגה את החריגות שנצפו במהלך הטיסה</a:t>
          </a:r>
          <a:endParaRPr lang="he-IL" sz="2200" kern="1200" dirty="0"/>
        </a:p>
      </dsp:txBody>
      <dsp:txXfrm>
        <a:off x="5170953" y="1640386"/>
        <a:ext cx="4721695" cy="1106633"/>
      </dsp:txXfrm>
    </dsp:sp>
    <dsp:sp modelId="{A5926A05-4EF3-441D-8862-789068C53957}">
      <dsp:nvSpPr>
        <dsp:cNvPr id="0" name=""/>
        <dsp:cNvSpPr/>
      </dsp:nvSpPr>
      <dsp:spPr>
        <a:xfrm>
          <a:off x="4926772" y="3127615"/>
          <a:ext cx="1956066" cy="1369182"/>
        </a:xfrm>
        <a:prstGeom prst="roundRect">
          <a:avLst>
            <a:gd name="adj" fmla="val 16670"/>
          </a:avLst>
        </a:prstGeom>
        <a:solidFill>
          <a:srgbClr val="FFCC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אבן דרך 3</a:t>
          </a:r>
          <a:endParaRPr lang="he-IL" sz="3600" kern="1200" dirty="0"/>
        </a:p>
      </dsp:txBody>
      <dsp:txXfrm>
        <a:off x="4993622" y="3194465"/>
        <a:ext cx="1822366" cy="1235482"/>
      </dsp:txXfrm>
    </dsp:sp>
    <dsp:sp modelId="{A60CB04B-5B8D-480B-836A-DFCDC84A1CB5}">
      <dsp:nvSpPr>
        <dsp:cNvPr id="0" name=""/>
        <dsp:cNvSpPr/>
      </dsp:nvSpPr>
      <dsp:spPr>
        <a:xfrm>
          <a:off x="6871060" y="3250727"/>
          <a:ext cx="3742510" cy="1106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100" kern="1200" dirty="0" smtClean="0"/>
            <a:t>אפליקציית אנדרואיד באמצעותה ניתן להתחבר לסימולטור טיסה ייעודי ולהטיס מטוס</a:t>
          </a:r>
          <a:endParaRPr lang="he-IL" sz="2100" kern="1200" dirty="0"/>
        </a:p>
      </dsp:txBody>
      <dsp:txXfrm>
        <a:off x="6871060" y="3250727"/>
        <a:ext cx="3742510" cy="1106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40FF-0E3A-4E89-9197-7FD3EDD570F4}">
      <dsp:nvSpPr>
        <dsp:cNvPr id="0" name=""/>
        <dsp:cNvSpPr/>
      </dsp:nvSpPr>
      <dsp:spPr>
        <a:xfrm>
          <a:off x="4828063" y="1810226"/>
          <a:ext cx="2212498" cy="221249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FlightModel</a:t>
          </a:r>
          <a:endParaRPr lang="he-IL" sz="1200" kern="1200" dirty="0"/>
        </a:p>
      </dsp:txBody>
      <dsp:txXfrm>
        <a:off x="5272874" y="2328493"/>
        <a:ext cx="1322876" cy="1137270"/>
      </dsp:txXfrm>
    </dsp:sp>
    <dsp:sp modelId="{695A2FE2-59D4-4E83-A264-180863AB58E6}">
      <dsp:nvSpPr>
        <dsp:cNvPr id="0" name=""/>
        <dsp:cNvSpPr/>
      </dsp:nvSpPr>
      <dsp:spPr>
        <a:xfrm>
          <a:off x="3540791" y="1287272"/>
          <a:ext cx="1609090" cy="1609090"/>
        </a:xfrm>
        <a:prstGeom prst="gear6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Joystick</a:t>
          </a:r>
        </a:p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ViewModel</a:t>
          </a:r>
          <a:endParaRPr lang="he-IL" sz="1200" kern="1200" dirty="0"/>
        </a:p>
      </dsp:txBody>
      <dsp:txXfrm>
        <a:off x="3945884" y="1694814"/>
        <a:ext cx="798904" cy="794006"/>
      </dsp:txXfrm>
    </dsp:sp>
    <dsp:sp modelId="{C9EB8165-BE4D-46A7-A4F6-C4E58253A498}">
      <dsp:nvSpPr>
        <dsp:cNvPr id="0" name=""/>
        <dsp:cNvSpPr/>
      </dsp:nvSpPr>
      <dsp:spPr>
        <a:xfrm rot="20700000">
          <a:off x="4442046" y="177164"/>
          <a:ext cx="1576579" cy="1576579"/>
        </a:xfrm>
        <a:prstGeom prst="gear6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FlightView</a:t>
          </a:r>
          <a:endParaRPr lang="he-IL" sz="1200" kern="1200" dirty="0"/>
        </a:p>
      </dsp:txBody>
      <dsp:txXfrm rot="-20700000">
        <a:off x="4787836" y="522954"/>
        <a:ext cx="884999" cy="884999"/>
      </dsp:txXfrm>
    </dsp:sp>
    <dsp:sp modelId="{D8176F37-C2CD-4F0E-B117-A8CFE461D587}">
      <dsp:nvSpPr>
        <dsp:cNvPr id="0" name=""/>
        <dsp:cNvSpPr/>
      </dsp:nvSpPr>
      <dsp:spPr>
        <a:xfrm>
          <a:off x="4656066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E33A-FDE3-45C1-AA79-991A8FAD7554}">
      <dsp:nvSpPr>
        <dsp:cNvPr id="0" name=""/>
        <dsp:cNvSpPr/>
      </dsp:nvSpPr>
      <dsp:spPr>
        <a:xfrm>
          <a:off x="3255824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82D7A-941D-4FFE-9601-3E27E9C897A6}">
      <dsp:nvSpPr>
        <dsp:cNvPr id="0" name=""/>
        <dsp:cNvSpPr/>
      </dsp:nvSpPr>
      <dsp:spPr>
        <a:xfrm>
          <a:off x="4077367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4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5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3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3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98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3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1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24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B2A75-21A8-4C99-ACE3-0FD35C6D5C6F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AF32D-C01A-4795-8F72-C8F7676E5A29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Android-App-Remote-Control-Joystick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תכנות מתקדם 2 - 818921101</a:t>
            </a:r>
          </a:p>
          <a:p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שקד אור</a:t>
            </a:r>
          </a:p>
          <a:p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רוני כתב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היכרות</a:t>
            </a:r>
            <a:endParaRPr lang="he-IL" dirty="0"/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19" y="1818650"/>
            <a:ext cx="2938038" cy="3917385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01" y="1818650"/>
            <a:ext cx="2925452" cy="3905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9782" y="5817325"/>
            <a:ext cx="24296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רוני כתב - 316294842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330993" y="5817325"/>
            <a:ext cx="24296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שקד אור - 206586687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128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עשינו עד כה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73859"/>
              </p:ext>
            </p:extLst>
          </p:nvPr>
        </p:nvGraphicFramePr>
        <p:xfrm>
          <a:off x="838199" y="1825625"/>
          <a:ext cx="10613571" cy="449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4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ארכיטקטורת </a:t>
            </a:r>
            <a:r>
              <a:rPr lang="en-US" dirty="0" smtClean="0"/>
              <a:t>MVVM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76587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555" y="5190308"/>
            <a:ext cx="35618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https://lucid.app/documents/view/48c4a038-0fb7-445e-a5d3-d4b5a932a3f4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454332" y="4686039"/>
            <a:ext cx="25690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קישור לתרשים </a:t>
            </a:r>
            <a:r>
              <a:rPr lang="en-US" dirty="0" smtClean="0"/>
              <a:t>UML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6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ועכשיו לאפליקציה שבנינו...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47400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81</Words>
  <Application>Microsoft Office PowerPoint</Application>
  <PresentationFormat>מסך רחב</PresentationFormat>
  <Paragraphs>22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מבט לאחור</vt:lpstr>
      <vt:lpstr>Android-App-Remote-Control-Joystick</vt:lpstr>
      <vt:lpstr>היכרות</vt:lpstr>
      <vt:lpstr>מה עשינו עד כה</vt:lpstr>
      <vt:lpstr>ארכיטקטורת MVVM</vt:lpstr>
      <vt:lpstr>ועכשיו לאפליקציה שבנינו...</vt:lpstr>
    </vt:vector>
  </TitlesOfParts>
  <Company>Assuta Medical Centers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Android-App-Remote-Control-Joystick</dc:title>
  <dc:creator>רן כתב</dc:creator>
  <cp:lastModifiedBy>רן כתב</cp:lastModifiedBy>
  <cp:revision>8</cp:revision>
  <dcterms:created xsi:type="dcterms:W3CDTF">2021-06-20T13:46:53Z</dcterms:created>
  <dcterms:modified xsi:type="dcterms:W3CDTF">2021-06-24T06:42:54Z</dcterms:modified>
</cp:coreProperties>
</file>