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7A84CC-C781-4CE3-832F-B51906F9F073}" type="datetimeFigureOut">
              <a:rPr lang="en-IL" smtClean="0"/>
              <a:t>20/03/2022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313778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84CC-C781-4CE3-832F-B51906F9F073}" type="datetimeFigureOut">
              <a:rPr lang="en-IL" smtClean="0"/>
              <a:t>20/03/2022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244105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84CC-C781-4CE3-832F-B51906F9F073}" type="datetimeFigureOut">
              <a:rPr lang="en-IL" smtClean="0"/>
              <a:t>20/03/2022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3086324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84CC-C781-4CE3-832F-B51906F9F073}" type="datetimeFigureOut">
              <a:rPr lang="en-IL" smtClean="0"/>
              <a:t>20/03/2022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ACBA69F-1DD5-4892-9352-A34DB53799C5}" type="slidenum">
              <a:rPr lang="en-IL" smtClean="0"/>
              <a:t>‹#›</a:t>
            </a:fld>
            <a:endParaRPr lang="en-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167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84CC-C781-4CE3-832F-B51906F9F073}" type="datetimeFigureOut">
              <a:rPr lang="en-IL" smtClean="0"/>
              <a:t>20/03/2022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419004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7A84CC-C781-4CE3-832F-B51906F9F073}" type="datetimeFigureOut">
              <a:rPr lang="en-IL" smtClean="0"/>
              <a:t>20/03/2022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71543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7A84CC-C781-4CE3-832F-B51906F9F073}" type="datetimeFigureOut">
              <a:rPr lang="en-IL" smtClean="0"/>
              <a:t>20/03/2022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165218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A84CC-C781-4CE3-832F-B51906F9F073}" type="datetimeFigureOut">
              <a:rPr lang="en-IL" smtClean="0"/>
              <a:t>20/03/2022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1190413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A84CC-C781-4CE3-832F-B51906F9F073}" type="datetimeFigureOut">
              <a:rPr lang="en-IL" smtClean="0"/>
              <a:t>20/03/2022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4118656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AB15-A77E-4851-8D3C-8C69ADCE2E9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7303C37-5E85-480F-B58C-8B7645156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A135EB2-D05F-4B13-BF80-D02BE679F719}"/>
              </a:ext>
            </a:extLst>
          </p:cNvPr>
          <p:cNvSpPr>
            <a:spLocks noGrp="1"/>
          </p:cNvSpPr>
          <p:nvPr>
            <p:ph type="dt" sz="half" idx="10"/>
          </p:nvPr>
        </p:nvSpPr>
        <p:spPr/>
        <p:txBody>
          <a:bodyPr/>
          <a:lstStyle/>
          <a:p>
            <a:fld id="{AC7A84CC-C781-4CE3-832F-B51906F9F073}" type="datetimeFigureOut">
              <a:rPr lang="en-IL" smtClean="0"/>
              <a:t>20/03/2022</a:t>
            </a:fld>
            <a:endParaRPr lang="en-IL"/>
          </a:p>
        </p:txBody>
      </p:sp>
      <p:sp>
        <p:nvSpPr>
          <p:cNvPr id="5" name="Footer Placeholder 4">
            <a:extLst>
              <a:ext uri="{FF2B5EF4-FFF2-40B4-BE49-F238E27FC236}">
                <a16:creationId xmlns:a16="http://schemas.microsoft.com/office/drawing/2014/main" id="{6DA28D97-D380-4DAA-AC68-8F4BF368840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B50DD25-95DD-46A1-830C-BD15192D4E62}"/>
              </a:ext>
            </a:extLst>
          </p:cNvPr>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120305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A84CC-C781-4CE3-832F-B51906F9F073}" type="datetimeFigureOut">
              <a:rPr lang="en-IL" smtClean="0"/>
              <a:t>20/03/2022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125463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A84CC-C781-4CE3-832F-B51906F9F073}" type="datetimeFigureOut">
              <a:rPr lang="en-IL" smtClean="0"/>
              <a:t>20/03/2022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60860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7A84CC-C781-4CE3-832F-B51906F9F073}" type="datetimeFigureOut">
              <a:rPr lang="en-IL" smtClean="0"/>
              <a:t>20/03/2022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136933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7A84CC-C781-4CE3-832F-B51906F9F073}" type="datetimeFigureOut">
              <a:rPr lang="en-IL" smtClean="0"/>
              <a:t>20/03/2022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50017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7A84CC-C781-4CE3-832F-B51906F9F073}" type="datetimeFigureOut">
              <a:rPr lang="en-IL" smtClean="0"/>
              <a:t>20/03/2022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22996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C7A84CC-C781-4CE3-832F-B51906F9F073}" type="datetimeFigureOut">
              <a:rPr lang="en-IL" smtClean="0"/>
              <a:t>20/03/2022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68242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84CC-C781-4CE3-832F-B51906F9F073}" type="datetimeFigureOut">
              <a:rPr lang="en-IL" smtClean="0"/>
              <a:t>20/03/2022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139085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84CC-C781-4CE3-832F-B51906F9F073}" type="datetimeFigureOut">
              <a:rPr lang="en-IL" smtClean="0"/>
              <a:t>20/03/2022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ACBA69F-1DD5-4892-9352-A34DB53799C5}" type="slidenum">
              <a:rPr lang="en-IL" smtClean="0"/>
              <a:t>‹#›</a:t>
            </a:fld>
            <a:endParaRPr lang="en-IL"/>
          </a:p>
        </p:txBody>
      </p:sp>
    </p:spTree>
    <p:extLst>
      <p:ext uri="{BB962C8B-B14F-4D97-AF65-F5344CB8AC3E}">
        <p14:creationId xmlns:p14="http://schemas.microsoft.com/office/powerpoint/2010/main" val="381621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C7A84CC-C781-4CE3-832F-B51906F9F073}" type="datetimeFigureOut">
              <a:rPr lang="en-IL" smtClean="0"/>
              <a:t>20/03/2022</a:t>
            </a:fld>
            <a:endParaRPr lang="en-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ACBA69F-1DD5-4892-9352-A34DB53799C5}" type="slidenum">
              <a:rPr lang="en-IL" smtClean="0"/>
              <a:t>‹#›</a:t>
            </a:fld>
            <a:endParaRPr lang="en-IL"/>
          </a:p>
        </p:txBody>
      </p:sp>
    </p:spTree>
    <p:extLst>
      <p:ext uri="{BB962C8B-B14F-4D97-AF65-F5344CB8AC3E}">
        <p14:creationId xmlns:p14="http://schemas.microsoft.com/office/powerpoint/2010/main" val="2124282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7D16D72C-9603-445C-9E7F-E20B59109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9" y="-440978"/>
            <a:ext cx="9596283" cy="7677027"/>
          </a:xfrm>
          <a:prstGeom prst="rect">
            <a:avLst/>
          </a:prstGeom>
        </p:spPr>
      </p:pic>
    </p:spTree>
    <p:extLst>
      <p:ext uri="{BB962C8B-B14F-4D97-AF65-F5344CB8AC3E}">
        <p14:creationId xmlns:p14="http://schemas.microsoft.com/office/powerpoint/2010/main" val="213286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E36585-44F7-4EF3-BC45-38C2D4B52AB7}"/>
              </a:ext>
            </a:extLst>
          </p:cNvPr>
          <p:cNvSpPr>
            <a:spLocks noGrp="1"/>
          </p:cNvSpPr>
          <p:nvPr>
            <p:ph type="title"/>
          </p:nvPr>
        </p:nvSpPr>
        <p:spPr>
          <a:xfrm>
            <a:off x="835116" y="-654754"/>
            <a:ext cx="10364452" cy="4041422"/>
          </a:xfrm>
        </p:spPr>
        <p:txBody>
          <a:bodyPr vert="horz" lIns="91440" tIns="45720" rIns="91440" bIns="45720" rtlCol="0" anchor="ctr">
            <a:normAutofit/>
          </a:bodyPr>
          <a:lstStyle/>
          <a:p>
            <a:r>
              <a:rPr lang="en-US" sz="8000" dirty="0" err="1"/>
              <a:t>שם</a:t>
            </a:r>
            <a:r>
              <a:rPr lang="en-US" sz="8000" dirty="0"/>
              <a:t> </a:t>
            </a:r>
            <a:r>
              <a:rPr lang="en-US" sz="8000" dirty="0" err="1"/>
              <a:t>הפרויקט</a:t>
            </a:r>
            <a:endParaRPr lang="en-US" sz="8000" dirty="0"/>
          </a:p>
        </p:txBody>
      </p:sp>
      <p:sp>
        <p:nvSpPr>
          <p:cNvPr id="3" name="Content Placeholder 2">
            <a:extLst>
              <a:ext uri="{FF2B5EF4-FFF2-40B4-BE49-F238E27FC236}">
                <a16:creationId xmlns:a16="http://schemas.microsoft.com/office/drawing/2014/main" id="{2BF236B6-5EE5-4867-B743-0E63A49FE27E}"/>
              </a:ext>
            </a:extLst>
          </p:cNvPr>
          <p:cNvSpPr>
            <a:spLocks noGrp="1"/>
          </p:cNvSpPr>
          <p:nvPr>
            <p:ph idx="1"/>
          </p:nvPr>
        </p:nvSpPr>
        <p:spPr>
          <a:xfrm>
            <a:off x="1927123" y="2501761"/>
            <a:ext cx="9429761" cy="1785103"/>
          </a:xfrm>
        </p:spPr>
        <p:txBody>
          <a:bodyPr vert="horz" lIns="91440" tIns="45720" rIns="91440" bIns="45720" rtlCol="0">
            <a:normAutofit/>
          </a:bodyPr>
          <a:lstStyle/>
          <a:p>
            <a:pPr marL="0" indent="0" algn="r">
              <a:buNone/>
            </a:pPr>
            <a:r>
              <a:rPr lang="en-US" sz="3200" dirty="0" err="1">
                <a:solidFill>
                  <a:schemeClr val="tx1">
                    <a:lumMod val="65000"/>
                    <a:lumOff val="35000"/>
                  </a:schemeClr>
                </a:solidFill>
              </a:rPr>
              <a:t>הפרויקט</a:t>
            </a:r>
            <a:r>
              <a:rPr lang="en-US" sz="3200" dirty="0">
                <a:solidFill>
                  <a:schemeClr val="tx1">
                    <a:lumMod val="65000"/>
                    <a:lumOff val="35000"/>
                  </a:schemeClr>
                </a:solidFill>
              </a:rPr>
              <a:t> </a:t>
            </a:r>
            <a:r>
              <a:rPr lang="en-US" sz="3200" dirty="0" err="1">
                <a:solidFill>
                  <a:schemeClr val="tx1">
                    <a:lumMod val="65000"/>
                    <a:lumOff val="35000"/>
                  </a:schemeClr>
                </a:solidFill>
              </a:rPr>
              <a:t>שלנו</a:t>
            </a:r>
            <a:r>
              <a:rPr lang="en-US" sz="3200" dirty="0">
                <a:solidFill>
                  <a:schemeClr val="tx1">
                    <a:lumMod val="65000"/>
                    <a:lumOff val="35000"/>
                  </a:schemeClr>
                </a:solidFill>
              </a:rPr>
              <a:t> </a:t>
            </a:r>
            <a:r>
              <a:rPr lang="en-US" sz="3200" dirty="0" err="1">
                <a:solidFill>
                  <a:schemeClr val="tx1">
                    <a:lumMod val="65000"/>
                    <a:lumOff val="35000"/>
                  </a:schemeClr>
                </a:solidFill>
              </a:rPr>
              <a:t>הוא</a:t>
            </a:r>
            <a:r>
              <a:rPr lang="en-US" sz="3200" dirty="0">
                <a:solidFill>
                  <a:schemeClr val="tx1">
                    <a:lumMod val="65000"/>
                    <a:lumOff val="35000"/>
                  </a:schemeClr>
                </a:solidFill>
              </a:rPr>
              <a:t> </a:t>
            </a:r>
            <a:r>
              <a:rPr lang="en-US" sz="3200" dirty="0" err="1">
                <a:solidFill>
                  <a:schemeClr val="tx1">
                    <a:lumMod val="65000"/>
                    <a:lumOff val="35000"/>
                  </a:schemeClr>
                </a:solidFill>
              </a:rPr>
              <a:t>על</a:t>
            </a:r>
            <a:r>
              <a:rPr lang="he-IL" sz="3200" dirty="0">
                <a:solidFill>
                  <a:schemeClr val="tx1">
                    <a:lumMod val="65000"/>
                    <a:lumOff val="35000"/>
                  </a:schemeClr>
                </a:solidFill>
              </a:rPr>
              <a:t> משחק קליל לכל המשפחה, והוא יורכב משאלון טריוויה בנושא סדרות ילדים</a:t>
            </a:r>
            <a:r>
              <a:rPr lang="en-US" sz="3200" dirty="0">
                <a:solidFill>
                  <a:schemeClr val="tx1">
                    <a:lumMod val="65000"/>
                    <a:lumOff val="35000"/>
                  </a:schemeClr>
                </a:solidFill>
              </a:rPr>
              <a:t> </a:t>
            </a:r>
          </a:p>
        </p:txBody>
      </p:sp>
    </p:spTree>
    <p:extLst>
      <p:ext uri="{BB962C8B-B14F-4D97-AF65-F5344CB8AC3E}">
        <p14:creationId xmlns:p14="http://schemas.microsoft.com/office/powerpoint/2010/main" val="10436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FF01-D522-4C69-B2AB-4EA71383332C}"/>
              </a:ext>
            </a:extLst>
          </p:cNvPr>
          <p:cNvSpPr>
            <a:spLocks noGrp="1"/>
          </p:cNvSpPr>
          <p:nvPr>
            <p:ph type="title"/>
          </p:nvPr>
        </p:nvSpPr>
        <p:spPr/>
        <p:txBody>
          <a:bodyPr/>
          <a:lstStyle/>
          <a:p>
            <a:r>
              <a:rPr lang="he-IL" dirty="0"/>
              <a:t>אופן השימוש</a:t>
            </a:r>
            <a:endParaRPr lang="en-IL" dirty="0"/>
          </a:p>
        </p:txBody>
      </p:sp>
      <p:sp>
        <p:nvSpPr>
          <p:cNvPr id="3" name="Content Placeholder 2">
            <a:extLst>
              <a:ext uri="{FF2B5EF4-FFF2-40B4-BE49-F238E27FC236}">
                <a16:creationId xmlns:a16="http://schemas.microsoft.com/office/drawing/2014/main" id="{4FB3A255-AEB6-48F8-A25B-BFEF35AA8323}"/>
              </a:ext>
            </a:extLst>
          </p:cNvPr>
          <p:cNvSpPr>
            <a:spLocks noGrp="1"/>
          </p:cNvSpPr>
          <p:nvPr>
            <p:ph idx="1"/>
          </p:nvPr>
        </p:nvSpPr>
        <p:spPr/>
        <p:txBody>
          <a:bodyPr>
            <a:normAutofit/>
          </a:bodyPr>
          <a:lstStyle/>
          <a:p>
            <a:pPr algn="r" rtl="1"/>
            <a:r>
              <a:rPr lang="he-IL" sz="3600" dirty="0"/>
              <a:t>על המסך מוקרן שאלון ותמונה לסדרה מוכרת לשאלון אמריקאי, מסמנים את התשובה הנכונה בעזרת המכשור והמקשים שחיברנו לקופסת המשחק בסוף המשחק השחקנים מקבלים ניקוד בכדי להיתחרות בתשובות נכונות ועל זמן בשחקנים הנוספים</a:t>
            </a:r>
          </a:p>
          <a:p>
            <a:endParaRPr lang="en-IL" sz="3600" dirty="0"/>
          </a:p>
        </p:txBody>
      </p:sp>
    </p:spTree>
    <p:extLst>
      <p:ext uri="{BB962C8B-B14F-4D97-AF65-F5344CB8AC3E}">
        <p14:creationId xmlns:p14="http://schemas.microsoft.com/office/powerpoint/2010/main" val="269580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BEF-B091-478D-AE44-FAA348ECBA5E}"/>
              </a:ext>
            </a:extLst>
          </p:cNvPr>
          <p:cNvSpPr>
            <a:spLocks noGrp="1"/>
          </p:cNvSpPr>
          <p:nvPr>
            <p:ph type="title"/>
          </p:nvPr>
        </p:nvSpPr>
        <p:spPr/>
        <p:txBody>
          <a:bodyPr/>
          <a:lstStyle/>
          <a:p>
            <a:r>
              <a:rPr lang="he-IL" dirty="0"/>
              <a:t>שלב ראשון משחק הזיכרון</a:t>
            </a:r>
            <a:endParaRPr lang="en-IL" dirty="0"/>
          </a:p>
        </p:txBody>
      </p:sp>
      <p:pic>
        <p:nvPicPr>
          <p:cNvPr id="5" name="Content Placeholder 4" descr="A screen shot of a game&#10;&#10;Description automatically generated with low confidence">
            <a:extLst>
              <a:ext uri="{FF2B5EF4-FFF2-40B4-BE49-F238E27FC236}">
                <a16:creationId xmlns:a16="http://schemas.microsoft.com/office/drawing/2014/main" id="{7774DE3E-729C-4320-91CD-02E89E600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8" y="1665065"/>
            <a:ext cx="6638756" cy="5030703"/>
          </a:xfrm>
        </p:spPr>
      </p:pic>
    </p:spTree>
    <p:extLst>
      <p:ext uri="{BB962C8B-B14F-4D97-AF65-F5344CB8AC3E}">
        <p14:creationId xmlns:p14="http://schemas.microsoft.com/office/powerpoint/2010/main" val="19564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DE12-A45D-4597-84B2-7E7989901BC6}"/>
              </a:ext>
            </a:extLst>
          </p:cNvPr>
          <p:cNvSpPr>
            <a:spLocks noGrp="1"/>
          </p:cNvSpPr>
          <p:nvPr>
            <p:ph type="title"/>
          </p:nvPr>
        </p:nvSpPr>
        <p:spPr/>
        <p:txBody>
          <a:bodyPr/>
          <a:lstStyle/>
          <a:p>
            <a:r>
              <a:rPr lang="he-IL" dirty="0"/>
              <a:t>שלב שני חידון סדרון</a:t>
            </a:r>
            <a:endParaRPr lang="en-IL" dirty="0"/>
          </a:p>
        </p:txBody>
      </p:sp>
      <p:pic>
        <p:nvPicPr>
          <p:cNvPr id="5" name="Content Placeholder 4" descr="A screenshot of a computer&#10;&#10;Description automatically generated with low confidence">
            <a:extLst>
              <a:ext uri="{FF2B5EF4-FFF2-40B4-BE49-F238E27FC236}">
                <a16:creationId xmlns:a16="http://schemas.microsoft.com/office/drawing/2014/main" id="{6AF30861-7034-45BE-9A7A-78E516943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783" y="1735655"/>
            <a:ext cx="6646434" cy="5028940"/>
          </a:xfrm>
        </p:spPr>
      </p:pic>
    </p:spTree>
    <p:extLst>
      <p:ext uri="{BB962C8B-B14F-4D97-AF65-F5344CB8AC3E}">
        <p14:creationId xmlns:p14="http://schemas.microsoft.com/office/powerpoint/2010/main" val="4308992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מסמך" ma:contentTypeID="0x01010008DDE75FC9A70142845E2CED07B4F579" ma:contentTypeVersion="2" ma:contentTypeDescription="צור מסמך חדש." ma:contentTypeScope="" ma:versionID="b753234ef5d795f3e1e756fea2a6e834">
  <xsd:schema xmlns:xsd="http://www.w3.org/2001/XMLSchema" xmlns:xs="http://www.w3.org/2001/XMLSchema" xmlns:p="http://schemas.microsoft.com/office/2006/metadata/properties" xmlns:ns3="af74715d-c457-4d60-a489-ab821c0387ba" targetNamespace="http://schemas.microsoft.com/office/2006/metadata/properties" ma:root="true" ma:fieldsID="51971904ed6a68566d83c1f6fd7b551e" ns3:_="">
    <xsd:import namespace="af74715d-c457-4d60-a489-ab821c0387b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74715d-c457-4d60-a489-ab821c0387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75132-BDFF-43D8-9F47-826FB64DF333}">
  <ds:schemaRefs>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documentManagement/types"/>
    <ds:schemaRef ds:uri="af74715d-c457-4d60-a489-ab821c0387ba"/>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49A38224-EC0E-41C1-B509-A2F900378CF8}">
  <ds:schemaRefs>
    <ds:schemaRef ds:uri="http://schemas.microsoft.com/sharepoint/v3/contenttype/forms"/>
  </ds:schemaRefs>
</ds:datastoreItem>
</file>

<file path=customXml/itemProps3.xml><?xml version="1.0" encoding="utf-8"?>
<ds:datastoreItem xmlns:ds="http://schemas.openxmlformats.org/officeDocument/2006/customXml" ds:itemID="{A4A5C551-FBFD-41CB-9266-38AC08E7CC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74715d-c457-4d60-a489-ab821c038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TM04033925[[fn=Droplet]]</Template>
  <TotalTime>45</TotalTime>
  <Words>61</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PowerPoint Presentation</vt:lpstr>
      <vt:lpstr>שם הפרויקט</vt:lpstr>
      <vt:lpstr>אופן השימוש</vt:lpstr>
      <vt:lpstr>שלב ראשון משחק הזיכרון</vt:lpstr>
      <vt:lpstr>שלב שני חידון סדרון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עמר אור</dc:creator>
  <cp:lastModifiedBy>אור עמר</cp:lastModifiedBy>
  <cp:revision>2</cp:revision>
  <dcterms:created xsi:type="dcterms:W3CDTF">2022-03-15T14:54:56Z</dcterms:created>
  <dcterms:modified xsi:type="dcterms:W3CDTF">2022-03-20T14:56:46Z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0x01010008DDE75FC9A70142845E2CED07B4F579</vt:lpwstr>
  </property>
</Properties>
</file>