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2" r:id="rId8"/>
    <p:sldId id="261" r:id="rId9"/>
    <p:sldId id="259" r:id="rId10"/>
    <p:sldId id="260" r:id="rId11"/>
    <p:sldId id="268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51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20:14:09.2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20:20:23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26 24575,'0'0'0,"0"-1"0,-1 0 0,1 0 0,0 1 0,-1-1 0,1 0 0,-1 0 0,1 1 0,-1-1 0,1 1 0,-1-1 0,0 0 0,1 1 0,-1-1 0,0 1 0,1 0 0,-1-1 0,0 1 0,0-1 0,0 1 0,1 0 0,-1 0 0,0-1 0,-1 1 0,-25-5 0,25 4 0,-14-1-484,-1-1-1,1 2 1,-1 0-1,0 2 0,1-1 1,-26 6-1,36-5 338,1 0-1,-1 1 1,1 0-1,-1 0 1,1 1-1,0-1 1,0 1-1,0 0 1,1 1-1,-1-1 1,1 1 0,-1 0-1,1 0 1,0 0-1,1 0 1,-1 1-1,1 0 1,0-1-1,0 1 1,0 0-1,1 1 1,-3 7-1,3-4 391,0 0-1,1 0 0,0-1 0,1 1 1,-1 0-1,2 0 0,0 0 1,0 0-1,0 0 0,1 0 0,0-1 1,1 1-1,6 13 0,5 11 1454,38 61 0,-48-87-1696,1 0 0,1-1 0,-1 1 0,1-1 0,0 0 0,0-1 0,1 1 0,0-1 0,0-1 0,0 1 0,0-1 0,1 0 0,-1-1 0,1 0 0,0 0 0,0-1 0,10 2 0,-3-1 0,-1-1 0,0-1 0,0-1 0,0 0 0,1-1 0,-1 0 0,0-1 0,0-1 0,21-6 0,-26 6 0,-1-1 0,-1 1 0,1-1 0,0-1 0,-1 1 0,0-1 0,0-1 0,0 1 0,-1-1 0,0 0 0,0-1 0,0 1 0,-1-1 0,0 0 0,0-1 0,-1 1 0,0-1 0,0 0 0,-1 0 0,5-16 0,-4 6 0,0 0 0,-1 0 0,-1 0 0,-1 0 0,0 0 0,-2 0 0,0-1 0,-1 1 0,-4-21 0,5 35 12,-1 0-1,1 1 0,-1-1 1,1 0-1,-1 0 0,0 1 1,0-1-1,-1 1 1,1 0-1,-1-1 0,1 1 1,-1 0-1,0 1 0,0-1 1,-1 0-1,1 1 0,-1 0 1,1 0-1,-1 0 1,1 0-1,-1 0 0,0 1 1,0 0-1,0 0 0,0 0 1,0 0-1,-4 0 1,-15-2-180,1 2 0,-1 0 0,-42 6 0,23-2-844,15-3-5814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20:20:26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5 24575,'-1'9'0,"-1"0"0,0 0 0,0 0 0,-1 0 0,0-1 0,0 0 0,-1 1 0,0-1 0,-1 0 0,1-1 0,-9 11 0,-17 32 0,-35 107 0,10-17 0,48-125 0,1-3 0,0 1 0,1-1 0,-7 27 0,12-36 0,-1 1 0,1-1 0,-1 1 0,1-1 0,0 1 0,0-1 0,1 1 0,-1-1 0,1 0 0,0 1 0,0-1 0,0 0 0,0 1 0,0-1 0,1 0 0,-1 0 0,1 0 0,0 0 0,0 0 0,4 4 0,1 0 0,0-1 0,0 1 0,1-1 0,0 0 0,0-1 0,0 0 0,1 0 0,0-1 0,0 0 0,0-1 0,0 1 0,10 1 0,-3-3 0,1 1 0,-1-2 0,0 0 0,1-1 0,-1-1 0,26-4 0,-39 4 0,32-4 0,0-1 0,-1-2 0,47-16 0,-71 20 0,0-1 0,0 0 0,0 0 0,-1-1 0,0 0 0,0-1 0,0 0 0,-1-1 0,0 1 0,-1-1 0,1-1 0,-2 1 0,1-1 0,-1-1 0,6-11 0,-7 7 0,1 1 0,-2-1 0,0 0 0,0-1 0,-1 1 0,-1-1 0,0-17 0,-5-107 0,0 63 0,3 66 0,-1 0 0,1 0 0,-2 0 0,1 0 0,-1 1 0,-1-1 0,0 1 0,0-1 0,-8-13 0,9 19 0,-2-1 0,1 1 0,0 0 0,-1-1 0,0 1 0,0 1 0,0-1 0,0 1 0,-1-1 0,1 1 0,-1 0 0,0 1 0,0-1 0,0 1 0,0 0 0,0 1 0,-1-1 0,-8-1 0,-22-1 14,0 1 0,0 2 0,-37 4 0,8-1-1435,39-2-5405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20:14:12.2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1,'5231'0,"-5203"0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20:14:21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1,'5953'0,"-5924"0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20:14:39.0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1,'3766'0,"-3741"0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20:14:48.3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0,'4324'0,"-4304"0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20:19:23.1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0,'5464'0,"-5441"0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20:20:09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406 0 24575,'-1'1'0,"1"0"0,-1 0 0,1 0 0,-1 0 0,1 0 0,-1 0 0,1 0 0,-1-1 0,0 1 0,1 0 0,-1 0 0,0-1 0,0 1 0,0 0 0,1-1 0,-1 1 0,0-1 0,0 1 0,0-1 0,0 1 0,0-1 0,0 0 0,0 0 0,0 1 0,0-1 0,-2 0 0,-34 5 0,32-5 0,-19 2 0,-4 0 0,-1 2 0,-52 12 0,72-14 0,0 2 0,0-1 0,1 1 0,-1 1 0,1-1 0,0 2 0,0-1 0,0 1 0,1 0 0,-1 0 0,2 1 0,-11 12 0,9-9 0,0 1 0,1 0 0,0 0 0,1 0 0,0 1 0,1 0 0,0 0 0,-5 21 0,9-26 0,0 1 0,0-1 0,1 1 0,0-1 0,1 1 0,-1-1 0,1 1 0,1-1 0,0 1 0,0-1 0,0 0 0,1 0 0,0 0 0,0 0 0,1 0 0,4 7 0,1-1 0,2 5 0,1 0 0,24 27 0,-31-40 0,0-1 0,0 0 0,0 1 0,0-1 0,1-1 0,0 1 0,0-1 0,0 0 0,0-1 0,0 1 0,0-1 0,13 3 0,5-3 0,0 0 0,-1-1 0,1-1 0,0-2 0,0 0 0,-1-2 0,1 0 0,-1-1 0,0-2 0,0 0 0,-1-2 0,0 0 0,-1-1 0,0-2 0,29-20 0,-42 26 0,0 0 0,0 0 0,-1-1 0,0 0 0,0-1 0,-1 0 0,0 0 0,0 0 0,-1-1 0,0 1 0,-1-1 0,0 0 0,0-1 0,-1 1 0,0-1 0,-1 1 0,0-1 0,0 0 0,-1 0 0,0 0 0,-1 0 0,0 0 0,-1 0 0,0 0 0,0 0 0,-1 0 0,0 0 0,-1 1 0,0-1 0,-1 1 0,0 0 0,0 0 0,-1 0 0,0 0 0,-8-9 0,6 11-80,0 1 0,-1-1-1,1 2 1,-2-1 0,1 1-1,0 0 1,-1 0 0,0 1-1,0 1 1,-1-1 0,1 1 0,-1 1-1,1 0 1,-1 0 0,0 1-1,-14 0 1,-1 0-6746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20:20:12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70 24575,'-1'-1'0,"1"1"0,-1-1 0,1 0 0,-1 0 0,1 0 0,-1 0 0,1 0 0,-1 0 0,0 0 0,1 1 0,-1-1 0,0 0 0,0 1 0,0-1 0,1 0 0,-1 1 0,0-1 0,0 1 0,0 0 0,0-1 0,0 1 0,0-1 0,0 1 0,0 0 0,0 0 0,-2 0 0,-34-5 0,32 4 0,-11 0 0,0-1 0,0 2 0,0 0 0,0 1 0,0 1 0,-21 5 0,30-5 0,1 0 0,0 0 0,0 1 0,0 0 0,1 0 0,-1 0 0,1 1 0,-1 0 0,1 0 0,0 1 0,1-1 0,-1 1 0,1 0 0,0 0 0,0 0 0,0 1 0,1 0 0,-4 8 0,0 5 0,1-1 0,1 1 0,1 1 0,0-1 0,1 1 0,2-1 0,0 1 0,0 0 0,2 0 0,1-1 0,0 1 0,9 30 0,-10-45 0,1-1 0,0 1 0,0 0 0,1-1 0,-1 0 0,1 0 0,0 1 0,0-2 0,1 1 0,-1 0 0,1-1 0,0 1 0,0-1 0,0 0 0,0 0 0,0-1 0,1 1 0,7 2 0,9 4 0,1-1 0,40 9 0,-50-14 0,56 18 0,-49-14 0,1 0 0,0-2 0,33 6 0,-47-11 0,0 1 0,0-1 0,0-1 0,0 1 0,0-1 0,0 0 0,0 0 0,0 0 0,0-1 0,-1 0 0,1 0 0,-1-1 0,1 0 0,-1 0 0,0 0 0,9-7 0,-3-1-226,0 1 0,-1-2 0,0 1 0,-1-1 0,-1-1-1,1 0 1,-2 0 0,0 0 0,-1-1 0,0 0 0,-1 0 0,-1 0 0,0-1-1,3-18 1,-6 20 27,1 0-1,-1 0 1,-1-1-1,0 1 1,-1 0-1,-1 0 1,0 0-1,0 1 0,-2-1 1,1 0-1,-2 1 1,1 0-1,-2 0 1,0 0-1,0 1 1,-14-20-1,17 27 304,0 1-1,-1 0 0,1 0 1,0 0-1,-1 1 1,0-1-1,1 1 0,-1 0 1,0 0-1,0 0 1,0 0-1,-7-1 0,-56-7 2665,57 10-2471,0-1 0,1 0 0,-1 0 0,0-1 0,1-1 0,-1 0 0,1 0-1,-11-5 1,6 0-752,-1 0 0,-26-10 0,19 11-6371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20:20:21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598 5 24575,'-132'-1'0,"-143"3"0,260-1 0,-1 0 0,1 1 0,0 1 0,0 1 0,-18 6 0,28-9 0,1 1 0,-1 1 0,1-1 0,-1 1 0,1-1 0,0 1 0,0 0 0,0 1 0,1-1 0,-1 1 0,1-1 0,0 1 0,0 0 0,0 1 0,0-1 0,1 0 0,-1 1 0,1-1 0,-2 10 0,1-5 0,1 1 0,0 0 0,1 0 0,0 0 0,0 0 0,1 0 0,1 0 0,0 0 0,0 0 0,1 0 0,0-1 0,1 1 0,0 0 0,0-1 0,1 0 0,0 0 0,1 0 0,0 0 0,0-1 0,9 12 0,-1-6 0,0 0 0,1 0 0,1-1 0,0-1 0,1 0 0,0-2 0,0 1 0,1-2 0,31 12 0,-13-5 0,-21-10 0,0 0 0,0 0 0,19 3 0,-26-8 0,-1 0 0,1 0 0,0-1 0,0 0 0,0 0 0,0-1 0,-1 0 0,1 0 0,0-1 0,10-3 0,-7 1 0,0-1 0,0 0 0,0 0 0,0-1 0,-1-1 0,0 0 0,0 0 0,-1 0 0,0-1 0,0 0 0,-1-1 0,7-10 0,8-15 0,-2 0 0,18-41 0,-15 28 0,-5 16 0,-11 21 0,-1 0 0,0-1 0,-1 0 0,0 0 0,6-19 0,-11 28 0,1 0 0,-1-1 0,0 1 0,1 0 0,-1-1 0,0 1 0,-1 0 0,1-1 0,0 1 0,-1 0 0,1-1 0,-1 1 0,1 0 0,-1 0 0,0-1 0,0 1 0,0 0 0,-1 0 0,1 0 0,0 0 0,-1 0 0,1 1 0,-1-1 0,0 0 0,1 1 0,-1-1 0,0 1 0,0-1 0,0 1 0,0 0 0,0 0 0,0 0 0,-1 0 0,-2 0 0,-3-2-273,-1 0 0,1 1 0,-1 1 0,-13-2 0,-5 2-6553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84CC-C781-4CE3-832F-B51906F9F073}" type="datetimeFigureOut">
              <a:rPr lang="en-IL" smtClean="0"/>
              <a:t>06/08/2022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A69F-1DD5-4892-9352-A34DB53799C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778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84CC-C781-4CE3-832F-B51906F9F073}" type="datetimeFigureOut">
              <a:rPr lang="en-IL" smtClean="0"/>
              <a:t>06/08/2022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A69F-1DD5-4892-9352-A34DB53799C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105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84CC-C781-4CE3-832F-B51906F9F073}" type="datetimeFigureOut">
              <a:rPr lang="en-IL" smtClean="0"/>
              <a:t>06/08/2022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A69F-1DD5-4892-9352-A34DB53799C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8632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84CC-C781-4CE3-832F-B51906F9F073}" type="datetimeFigureOut">
              <a:rPr lang="en-IL" smtClean="0"/>
              <a:t>06/08/2022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A69F-1DD5-4892-9352-A34DB53799C5}" type="slidenum">
              <a:rPr lang="en-IL" smtClean="0"/>
              <a:t>‹#›</a:t>
            </a:fld>
            <a:endParaRPr lang="en-I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167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84CC-C781-4CE3-832F-B51906F9F073}" type="datetimeFigureOut">
              <a:rPr lang="en-IL" smtClean="0"/>
              <a:t>06/08/2022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A69F-1DD5-4892-9352-A34DB53799C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0043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84CC-C781-4CE3-832F-B51906F9F073}" type="datetimeFigureOut">
              <a:rPr lang="en-IL" smtClean="0"/>
              <a:t>06/08/2022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A69F-1DD5-4892-9352-A34DB53799C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15435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84CC-C781-4CE3-832F-B51906F9F073}" type="datetimeFigureOut">
              <a:rPr lang="en-IL" smtClean="0"/>
              <a:t>06/08/2022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A69F-1DD5-4892-9352-A34DB53799C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2187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84CC-C781-4CE3-832F-B51906F9F073}" type="datetimeFigureOut">
              <a:rPr lang="en-IL" smtClean="0"/>
              <a:t>06/08/2022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A69F-1DD5-4892-9352-A34DB53799C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0413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84CC-C781-4CE3-832F-B51906F9F073}" type="datetimeFigureOut">
              <a:rPr lang="en-IL" smtClean="0"/>
              <a:t>06/08/2022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A69F-1DD5-4892-9352-A34DB53799C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18656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AB15-A77E-4851-8D3C-8C69ADCE2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03C37-5E85-480F-B58C-8B7645156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35EB2-D05F-4B13-BF80-D02BE679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84CC-C781-4CE3-832F-B51906F9F073}" type="datetimeFigureOut">
              <a:rPr lang="en-IL" smtClean="0"/>
              <a:t>06/08/2022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28D97-D380-4DAA-AC68-8F4BF368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0DD25-95DD-46A1-830C-BD15192D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A69F-1DD5-4892-9352-A34DB53799C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0305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84CC-C781-4CE3-832F-B51906F9F073}" type="datetimeFigureOut">
              <a:rPr lang="en-IL" smtClean="0"/>
              <a:t>06/08/2022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A69F-1DD5-4892-9352-A34DB53799C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463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84CC-C781-4CE3-832F-B51906F9F073}" type="datetimeFigureOut">
              <a:rPr lang="en-IL" smtClean="0"/>
              <a:t>06/08/2022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A69F-1DD5-4892-9352-A34DB53799C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860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84CC-C781-4CE3-832F-B51906F9F073}" type="datetimeFigureOut">
              <a:rPr lang="en-IL" smtClean="0"/>
              <a:t>06/08/2022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A69F-1DD5-4892-9352-A34DB53799C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933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84CC-C781-4CE3-832F-B51906F9F073}" type="datetimeFigureOut">
              <a:rPr lang="en-IL" smtClean="0"/>
              <a:t>06/08/2022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A69F-1DD5-4892-9352-A34DB53799C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017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84CC-C781-4CE3-832F-B51906F9F073}" type="datetimeFigureOut">
              <a:rPr lang="en-IL" smtClean="0"/>
              <a:t>06/08/2022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A69F-1DD5-4892-9352-A34DB53799C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96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84CC-C781-4CE3-832F-B51906F9F073}" type="datetimeFigureOut">
              <a:rPr lang="en-IL" smtClean="0"/>
              <a:t>06/08/2022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A69F-1DD5-4892-9352-A34DB53799C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8242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84CC-C781-4CE3-832F-B51906F9F073}" type="datetimeFigureOut">
              <a:rPr lang="en-IL" smtClean="0"/>
              <a:t>06/08/2022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A69F-1DD5-4892-9352-A34DB53799C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085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84CC-C781-4CE3-832F-B51906F9F073}" type="datetimeFigureOut">
              <a:rPr lang="en-IL" smtClean="0"/>
              <a:t>06/08/2022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A69F-1DD5-4892-9352-A34DB53799C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621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C7A84CC-C781-4CE3-832F-B51906F9F073}" type="datetimeFigureOut">
              <a:rPr lang="en-IL" smtClean="0"/>
              <a:t>06/08/2022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ACBA69F-1DD5-4892-9352-A34DB53799C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428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6.xml"/><Relationship Id="rId18" Type="http://schemas.openxmlformats.org/officeDocument/2006/relationships/image" Target="../media/image20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7.png"/><Relationship Id="rId17" Type="http://schemas.openxmlformats.org/officeDocument/2006/relationships/customXml" Target="../ink/ink8.xml"/><Relationship Id="rId2" Type="http://schemas.openxmlformats.org/officeDocument/2006/relationships/image" Target="../media/image12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5.xml"/><Relationship Id="rId24" Type="http://schemas.openxmlformats.org/officeDocument/2006/relationships/image" Target="../media/image23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16.png"/><Relationship Id="rId19" Type="http://schemas.openxmlformats.org/officeDocument/2006/relationships/customXml" Target="../ink/ink9.xml"/><Relationship Id="rId4" Type="http://schemas.openxmlformats.org/officeDocument/2006/relationships/image" Target="../media/image13.png"/><Relationship Id="rId9" Type="http://schemas.openxmlformats.org/officeDocument/2006/relationships/customXml" Target="../ink/ink4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D16D72C-9603-445C-9E7F-E20B59109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29" y="-440978"/>
            <a:ext cx="9596283" cy="767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63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0DE7E4-8D60-46CF-A0EA-5FF3E7D8AF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37991" y="683580"/>
            <a:ext cx="7075816" cy="1393795"/>
          </a:xfrm>
        </p:spPr>
        <p:txBody>
          <a:bodyPr>
            <a:normAutofit/>
          </a:bodyPr>
          <a:lstStyle/>
          <a:p>
            <a:pPr algn="ctr"/>
            <a:r>
              <a:rPr lang="he-IL" sz="4800" b="1" u="sng" dirty="0"/>
              <a:t>צריך להשלים!!!</a:t>
            </a:r>
          </a:p>
          <a:p>
            <a:pPr marL="0" indent="0" algn="ctr">
              <a:buNone/>
            </a:pPr>
            <a:endParaRPr lang="he-IL" sz="4800" b="1" u="sng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66C886E-5516-ACB4-3270-E3B8EC4F5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119" y="2089817"/>
            <a:ext cx="6735559" cy="39497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דיו 9">
                <a:extLst>
                  <a:ext uri="{FF2B5EF4-FFF2-40B4-BE49-F238E27FC236}">
                    <a16:creationId xmlns:a16="http://schemas.microsoft.com/office/drawing/2014/main" id="{20C45D94-18BB-C590-7F97-FD8145631824}"/>
                  </a:ext>
                </a:extLst>
              </p14:cNvPr>
              <p14:cNvContentPartPr/>
              <p14:nvPr/>
            </p14:nvContentPartPr>
            <p14:xfrm>
              <a:off x="6612291" y="2861848"/>
              <a:ext cx="360" cy="360"/>
            </p14:xfrm>
          </p:contentPart>
        </mc:Choice>
        <mc:Fallback>
          <p:pic>
            <p:nvPicPr>
              <p:cNvPr id="10" name="דיו 9">
                <a:extLst>
                  <a:ext uri="{FF2B5EF4-FFF2-40B4-BE49-F238E27FC236}">
                    <a16:creationId xmlns:a16="http://schemas.microsoft.com/office/drawing/2014/main" id="{20C45D94-18BB-C590-7F97-FD81456318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03291" y="285320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דיו 10">
                <a:extLst>
                  <a:ext uri="{FF2B5EF4-FFF2-40B4-BE49-F238E27FC236}">
                    <a16:creationId xmlns:a16="http://schemas.microsoft.com/office/drawing/2014/main" id="{6EFA3880-7F20-53E3-131D-9D378D434663}"/>
                  </a:ext>
                </a:extLst>
              </p14:cNvPr>
              <p14:cNvContentPartPr/>
              <p14:nvPr/>
            </p14:nvContentPartPr>
            <p14:xfrm>
              <a:off x="6612291" y="2861848"/>
              <a:ext cx="1893600" cy="360"/>
            </p14:xfrm>
          </p:contentPart>
        </mc:Choice>
        <mc:Fallback>
          <p:pic>
            <p:nvPicPr>
              <p:cNvPr id="11" name="דיו 10">
                <a:extLst>
                  <a:ext uri="{FF2B5EF4-FFF2-40B4-BE49-F238E27FC236}">
                    <a16:creationId xmlns:a16="http://schemas.microsoft.com/office/drawing/2014/main" id="{6EFA3880-7F20-53E3-131D-9D378D4346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03291" y="2853208"/>
                <a:ext cx="191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דיו 11">
                <a:extLst>
                  <a:ext uri="{FF2B5EF4-FFF2-40B4-BE49-F238E27FC236}">
                    <a16:creationId xmlns:a16="http://schemas.microsoft.com/office/drawing/2014/main" id="{1AE61983-7A32-06C4-31B9-456C981A0574}"/>
                  </a:ext>
                </a:extLst>
              </p14:cNvPr>
              <p14:cNvContentPartPr/>
              <p14:nvPr/>
            </p14:nvContentPartPr>
            <p14:xfrm>
              <a:off x="6371811" y="3150568"/>
              <a:ext cx="2153880" cy="360"/>
            </p14:xfrm>
          </p:contentPart>
        </mc:Choice>
        <mc:Fallback>
          <p:pic>
            <p:nvPicPr>
              <p:cNvPr id="12" name="דיו 11">
                <a:extLst>
                  <a:ext uri="{FF2B5EF4-FFF2-40B4-BE49-F238E27FC236}">
                    <a16:creationId xmlns:a16="http://schemas.microsoft.com/office/drawing/2014/main" id="{1AE61983-7A32-06C4-31B9-456C981A05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62811" y="3141928"/>
                <a:ext cx="2171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דיו 12">
                <a:extLst>
                  <a:ext uri="{FF2B5EF4-FFF2-40B4-BE49-F238E27FC236}">
                    <a16:creationId xmlns:a16="http://schemas.microsoft.com/office/drawing/2014/main" id="{DA0DB45D-853B-5FBD-6DA9-D160A00AAC07}"/>
                  </a:ext>
                </a:extLst>
              </p14:cNvPr>
              <p14:cNvContentPartPr/>
              <p14:nvPr/>
            </p14:nvContentPartPr>
            <p14:xfrm>
              <a:off x="7266771" y="4286368"/>
              <a:ext cx="1365120" cy="360"/>
            </p14:xfrm>
          </p:contentPart>
        </mc:Choice>
        <mc:Fallback>
          <p:pic>
            <p:nvPicPr>
              <p:cNvPr id="13" name="דיו 12">
                <a:extLst>
                  <a:ext uri="{FF2B5EF4-FFF2-40B4-BE49-F238E27FC236}">
                    <a16:creationId xmlns:a16="http://schemas.microsoft.com/office/drawing/2014/main" id="{DA0DB45D-853B-5FBD-6DA9-D160A00AAC0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57771" y="4277728"/>
                <a:ext cx="1382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דיו 13">
                <a:extLst>
                  <a:ext uri="{FF2B5EF4-FFF2-40B4-BE49-F238E27FC236}">
                    <a16:creationId xmlns:a16="http://schemas.microsoft.com/office/drawing/2014/main" id="{1E409176-28A9-E4B1-0AF0-C1A929D73938}"/>
                  </a:ext>
                </a:extLst>
              </p14:cNvPr>
              <p14:cNvContentPartPr/>
              <p14:nvPr/>
            </p14:nvContentPartPr>
            <p14:xfrm>
              <a:off x="7074171" y="5412808"/>
              <a:ext cx="1564200" cy="360"/>
            </p14:xfrm>
          </p:contentPart>
        </mc:Choice>
        <mc:Fallback>
          <p:pic>
            <p:nvPicPr>
              <p:cNvPr id="14" name="דיו 13">
                <a:extLst>
                  <a:ext uri="{FF2B5EF4-FFF2-40B4-BE49-F238E27FC236}">
                    <a16:creationId xmlns:a16="http://schemas.microsoft.com/office/drawing/2014/main" id="{1E409176-28A9-E4B1-0AF0-C1A929D7393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65171" y="5403808"/>
                <a:ext cx="1581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דיו 14">
                <a:extLst>
                  <a:ext uri="{FF2B5EF4-FFF2-40B4-BE49-F238E27FC236}">
                    <a16:creationId xmlns:a16="http://schemas.microsoft.com/office/drawing/2014/main" id="{E632FC86-FBE1-140B-220D-A36B20A508FE}"/>
                  </a:ext>
                </a:extLst>
              </p14:cNvPr>
              <p14:cNvContentPartPr/>
              <p14:nvPr/>
            </p14:nvContentPartPr>
            <p14:xfrm>
              <a:off x="6666711" y="3420273"/>
              <a:ext cx="1976040" cy="360"/>
            </p14:xfrm>
          </p:contentPart>
        </mc:Choice>
        <mc:Fallback>
          <p:pic>
            <p:nvPicPr>
              <p:cNvPr id="15" name="דיו 14">
                <a:extLst>
                  <a:ext uri="{FF2B5EF4-FFF2-40B4-BE49-F238E27FC236}">
                    <a16:creationId xmlns:a16="http://schemas.microsoft.com/office/drawing/2014/main" id="{E632FC86-FBE1-140B-220D-A36B20A508F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58071" y="3411273"/>
                <a:ext cx="1993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דיו 15">
                <a:extLst>
                  <a:ext uri="{FF2B5EF4-FFF2-40B4-BE49-F238E27FC236}">
                    <a16:creationId xmlns:a16="http://schemas.microsoft.com/office/drawing/2014/main" id="{BA0A7B20-3B1B-932B-F086-17F9073C4672}"/>
                  </a:ext>
                </a:extLst>
              </p14:cNvPr>
              <p14:cNvContentPartPr/>
              <p14:nvPr/>
            </p14:nvContentPartPr>
            <p14:xfrm>
              <a:off x="8527191" y="3595233"/>
              <a:ext cx="244800" cy="188640"/>
            </p14:xfrm>
          </p:contentPart>
        </mc:Choice>
        <mc:Fallback>
          <p:pic>
            <p:nvPicPr>
              <p:cNvPr id="16" name="דיו 15">
                <a:extLst>
                  <a:ext uri="{FF2B5EF4-FFF2-40B4-BE49-F238E27FC236}">
                    <a16:creationId xmlns:a16="http://schemas.microsoft.com/office/drawing/2014/main" id="{BA0A7B20-3B1B-932B-F086-17F9073C467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518191" y="3586233"/>
                <a:ext cx="2624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דיו 16">
                <a:extLst>
                  <a:ext uri="{FF2B5EF4-FFF2-40B4-BE49-F238E27FC236}">
                    <a16:creationId xmlns:a16="http://schemas.microsoft.com/office/drawing/2014/main" id="{DEA55B4F-56D3-EEDA-ACC5-32A6823C5919}"/>
                  </a:ext>
                </a:extLst>
              </p14:cNvPr>
              <p14:cNvContentPartPr/>
              <p14:nvPr/>
            </p14:nvContentPartPr>
            <p14:xfrm>
              <a:off x="8555271" y="3854073"/>
              <a:ext cx="218160" cy="210600"/>
            </p14:xfrm>
          </p:contentPart>
        </mc:Choice>
        <mc:Fallback>
          <p:pic>
            <p:nvPicPr>
              <p:cNvPr id="17" name="דיו 16">
                <a:extLst>
                  <a:ext uri="{FF2B5EF4-FFF2-40B4-BE49-F238E27FC236}">
                    <a16:creationId xmlns:a16="http://schemas.microsoft.com/office/drawing/2014/main" id="{DEA55B4F-56D3-EEDA-ACC5-32A6823C591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546271" y="3845073"/>
                <a:ext cx="2358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8" name="דיו 17">
                <a:extLst>
                  <a:ext uri="{FF2B5EF4-FFF2-40B4-BE49-F238E27FC236}">
                    <a16:creationId xmlns:a16="http://schemas.microsoft.com/office/drawing/2014/main" id="{8431CF6C-3471-F051-9CE1-69EA45B4A05C}"/>
                  </a:ext>
                </a:extLst>
              </p14:cNvPr>
              <p14:cNvContentPartPr/>
              <p14:nvPr/>
            </p14:nvContentPartPr>
            <p14:xfrm>
              <a:off x="8502351" y="4498833"/>
              <a:ext cx="257760" cy="176760"/>
            </p14:xfrm>
          </p:contentPart>
        </mc:Choice>
        <mc:Fallback>
          <p:pic>
            <p:nvPicPr>
              <p:cNvPr id="18" name="דיו 17">
                <a:extLst>
                  <a:ext uri="{FF2B5EF4-FFF2-40B4-BE49-F238E27FC236}">
                    <a16:creationId xmlns:a16="http://schemas.microsoft.com/office/drawing/2014/main" id="{8431CF6C-3471-F051-9CE1-69EA45B4A05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493351" y="4490193"/>
                <a:ext cx="2754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" name="דיו 18">
                <a:extLst>
                  <a:ext uri="{FF2B5EF4-FFF2-40B4-BE49-F238E27FC236}">
                    <a16:creationId xmlns:a16="http://schemas.microsoft.com/office/drawing/2014/main" id="{97F60053-FF52-1E58-C17B-8DB66B26752F}"/>
                  </a:ext>
                </a:extLst>
              </p14:cNvPr>
              <p14:cNvContentPartPr/>
              <p14:nvPr/>
            </p14:nvContentPartPr>
            <p14:xfrm>
              <a:off x="8549871" y="4757673"/>
              <a:ext cx="188640" cy="163440"/>
            </p14:xfrm>
          </p:contentPart>
        </mc:Choice>
        <mc:Fallback>
          <p:pic>
            <p:nvPicPr>
              <p:cNvPr id="19" name="דיו 18">
                <a:extLst>
                  <a:ext uri="{FF2B5EF4-FFF2-40B4-BE49-F238E27FC236}">
                    <a16:creationId xmlns:a16="http://schemas.microsoft.com/office/drawing/2014/main" id="{97F60053-FF52-1E58-C17B-8DB66B26752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40871" y="4748673"/>
                <a:ext cx="2062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" name="דיו 19">
                <a:extLst>
                  <a:ext uri="{FF2B5EF4-FFF2-40B4-BE49-F238E27FC236}">
                    <a16:creationId xmlns:a16="http://schemas.microsoft.com/office/drawing/2014/main" id="{88C82FAC-6D24-45C2-7508-69C5C7FE3B1D}"/>
                  </a:ext>
                </a:extLst>
              </p14:cNvPr>
              <p14:cNvContentPartPr/>
              <p14:nvPr/>
            </p14:nvContentPartPr>
            <p14:xfrm>
              <a:off x="8544831" y="5058273"/>
              <a:ext cx="228960" cy="252360"/>
            </p14:xfrm>
          </p:contentPart>
        </mc:Choice>
        <mc:Fallback>
          <p:pic>
            <p:nvPicPr>
              <p:cNvPr id="20" name="דיו 19">
                <a:extLst>
                  <a:ext uri="{FF2B5EF4-FFF2-40B4-BE49-F238E27FC236}">
                    <a16:creationId xmlns:a16="http://schemas.microsoft.com/office/drawing/2014/main" id="{88C82FAC-6D24-45C2-7508-69C5C7FE3B1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535831" y="5049273"/>
                <a:ext cx="246600" cy="270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52D8373E-FEFA-5450-F4C6-81CD92CA7594}"/>
              </a:ext>
            </a:extLst>
          </p:cNvPr>
          <p:cNvSpPr txBox="1"/>
          <p:nvPr/>
        </p:nvSpPr>
        <p:spPr>
          <a:xfrm>
            <a:off x="2365463" y="3185794"/>
            <a:ext cx="17117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מה הכוונה ? </a:t>
            </a:r>
          </a:p>
        </p:txBody>
      </p: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5D42D90C-D6A9-43E2-074E-9046DD51908A}"/>
              </a:ext>
            </a:extLst>
          </p:cNvPr>
          <p:cNvCxnSpPr/>
          <p:nvPr/>
        </p:nvCxnSpPr>
        <p:spPr>
          <a:xfrm flipH="1" flipV="1">
            <a:off x="3817398" y="3420273"/>
            <a:ext cx="2278602" cy="36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4AD96B91-F4BA-99C3-ADD2-5B159659D74A}"/>
              </a:ext>
            </a:extLst>
          </p:cNvPr>
          <p:cNvCxnSpPr/>
          <p:nvPr/>
        </p:nvCxnSpPr>
        <p:spPr>
          <a:xfrm flipH="1" flipV="1">
            <a:off x="3506680" y="3519900"/>
            <a:ext cx="1242873" cy="45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F1868CF2-4932-E7CF-1EBC-BD983833E699}"/>
              </a:ext>
            </a:extLst>
          </p:cNvPr>
          <p:cNvCxnSpPr>
            <a:cxnSpLocks/>
          </p:cNvCxnSpPr>
          <p:nvPr/>
        </p:nvCxnSpPr>
        <p:spPr>
          <a:xfrm flipH="1" flipV="1">
            <a:off x="3298931" y="3602073"/>
            <a:ext cx="2365022" cy="89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: מרפקי 31">
            <a:extLst>
              <a:ext uri="{FF2B5EF4-FFF2-40B4-BE49-F238E27FC236}">
                <a16:creationId xmlns:a16="http://schemas.microsoft.com/office/drawing/2014/main" id="{9B1DF5DC-13FE-938D-1C6D-923DC5911E43}"/>
              </a:ext>
            </a:extLst>
          </p:cNvPr>
          <p:cNvCxnSpPr>
            <a:cxnSpLocks/>
          </p:cNvCxnSpPr>
          <p:nvPr/>
        </p:nvCxnSpPr>
        <p:spPr>
          <a:xfrm rot="10800000">
            <a:off x="3689650" y="3370461"/>
            <a:ext cx="3414562" cy="1515123"/>
          </a:xfrm>
          <a:prstGeom prst="bentConnector3">
            <a:avLst>
              <a:gd name="adj1" fmla="val 66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: מרפקי 36">
            <a:extLst>
              <a:ext uri="{FF2B5EF4-FFF2-40B4-BE49-F238E27FC236}">
                <a16:creationId xmlns:a16="http://schemas.microsoft.com/office/drawing/2014/main" id="{E2554A21-DFD1-F626-8111-628B6FE6323A}"/>
              </a:ext>
            </a:extLst>
          </p:cNvPr>
          <p:cNvCxnSpPr>
            <a:cxnSpLocks/>
          </p:cNvCxnSpPr>
          <p:nvPr/>
        </p:nvCxnSpPr>
        <p:spPr>
          <a:xfrm rot="10800000">
            <a:off x="3689649" y="3255928"/>
            <a:ext cx="3023844" cy="1878409"/>
          </a:xfrm>
          <a:prstGeom prst="bentConnector3">
            <a:avLst>
              <a:gd name="adj1" fmla="val 778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00437E60-3B33-F62C-E658-1063E3BB9A7F}"/>
              </a:ext>
            </a:extLst>
          </p:cNvPr>
          <p:cNvSpPr txBox="1"/>
          <p:nvPr/>
        </p:nvSpPr>
        <p:spPr>
          <a:xfrm>
            <a:off x="2197659" y="5582193"/>
            <a:ext cx="161973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לדבר עם מאי </a:t>
            </a:r>
          </a:p>
        </p:txBody>
      </p:sp>
      <p:cxnSp>
        <p:nvCxnSpPr>
          <p:cNvPr id="42" name="מחבר חץ ישר 41">
            <a:extLst>
              <a:ext uri="{FF2B5EF4-FFF2-40B4-BE49-F238E27FC236}">
                <a16:creationId xmlns:a16="http://schemas.microsoft.com/office/drawing/2014/main" id="{C832D7A5-2F48-66C4-5444-0AFF00CCBE16}"/>
              </a:ext>
            </a:extLst>
          </p:cNvPr>
          <p:cNvCxnSpPr>
            <a:cxnSpLocks/>
          </p:cNvCxnSpPr>
          <p:nvPr/>
        </p:nvCxnSpPr>
        <p:spPr>
          <a:xfrm flipH="1">
            <a:off x="3613212" y="5766859"/>
            <a:ext cx="621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902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DCD15F29-FD6C-7C29-B021-A07237064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09" y="78257"/>
            <a:ext cx="3772751" cy="670148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8038B519-7960-455D-B2DE-76E1FB394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18" y="3540296"/>
            <a:ext cx="2250316" cy="1756088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D04E9953-97A1-B7B2-5A6C-EF5C7C574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340" y="502157"/>
            <a:ext cx="5515745" cy="6182588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CD3620AF-1D99-6682-3CDC-341F112CCFB4}"/>
              </a:ext>
            </a:extLst>
          </p:cNvPr>
          <p:cNvSpPr txBox="1"/>
          <p:nvPr/>
        </p:nvSpPr>
        <p:spPr>
          <a:xfrm>
            <a:off x="4100518" y="433137"/>
            <a:ext cx="232716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b="1" u="sng" dirty="0">
                <a:solidFill>
                  <a:srgbClr val="FF0000"/>
                </a:solidFill>
              </a:rPr>
              <a:t>עמוד ראשון</a:t>
            </a:r>
          </a:p>
        </p:txBody>
      </p:sp>
    </p:spTree>
    <p:extLst>
      <p:ext uri="{BB962C8B-B14F-4D97-AF65-F5344CB8AC3E}">
        <p14:creationId xmlns:p14="http://schemas.microsoft.com/office/powerpoint/2010/main" val="142467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6979BC9E-ACF0-828C-C71C-3A05FF47C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09" y="199747"/>
            <a:ext cx="4645740" cy="6458505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9E7C4415-4140-F78D-F0C4-DECDD4556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930" y="3005298"/>
            <a:ext cx="7149483" cy="3652954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46CA23D2-5D73-C511-06EB-77825D071A02}"/>
              </a:ext>
            </a:extLst>
          </p:cNvPr>
          <p:cNvSpPr txBox="1"/>
          <p:nvPr/>
        </p:nvSpPr>
        <p:spPr>
          <a:xfrm>
            <a:off x="6227545" y="702644"/>
            <a:ext cx="502934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4000" b="1" u="sng" dirty="0">
                <a:solidFill>
                  <a:srgbClr val="FF0000"/>
                </a:solidFill>
              </a:rPr>
              <a:t> HTML + JS </a:t>
            </a:r>
            <a:r>
              <a:rPr lang="he-IL" sz="4000" b="1" u="sng" dirty="0">
                <a:solidFill>
                  <a:srgbClr val="FF0000"/>
                </a:solidFill>
              </a:rPr>
              <a:t>עמוד שני</a:t>
            </a:r>
          </a:p>
        </p:txBody>
      </p:sp>
    </p:spTree>
    <p:extLst>
      <p:ext uri="{BB962C8B-B14F-4D97-AF65-F5344CB8AC3E}">
        <p14:creationId xmlns:p14="http://schemas.microsoft.com/office/powerpoint/2010/main" val="381977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5281962C-87DE-604D-2FD5-68027283D75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921592" y="37626"/>
            <a:ext cx="4032984" cy="6693265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3DA864A-15D4-5035-4588-1C63C1AC4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47" y="37626"/>
            <a:ext cx="4839375" cy="6782747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12035F6-73FF-04ED-0257-034CF567A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536" y="3031959"/>
            <a:ext cx="2872841" cy="2532790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EDB31E3E-8FB0-3900-5FE1-F0821D59CD95}"/>
              </a:ext>
            </a:extLst>
          </p:cNvPr>
          <p:cNvSpPr txBox="1"/>
          <p:nvPr/>
        </p:nvSpPr>
        <p:spPr>
          <a:xfrm>
            <a:off x="5222594" y="413138"/>
            <a:ext cx="241472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sz="2800" b="1" u="sng" dirty="0">
                <a:solidFill>
                  <a:srgbClr val="FF0000"/>
                </a:solidFill>
              </a:rPr>
              <a:t>CSS </a:t>
            </a:r>
            <a:r>
              <a:rPr lang="he-IL" sz="2800" b="1" u="sng" dirty="0">
                <a:solidFill>
                  <a:srgbClr val="FF0000"/>
                </a:solidFill>
              </a:rPr>
              <a:t> עמוד שני</a:t>
            </a:r>
          </a:p>
        </p:txBody>
      </p:sp>
    </p:spTree>
    <p:extLst>
      <p:ext uri="{BB962C8B-B14F-4D97-AF65-F5344CB8AC3E}">
        <p14:creationId xmlns:p14="http://schemas.microsoft.com/office/powerpoint/2010/main" val="328198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3B6C0C-65BB-4F38-9C8A-0892266F8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D77137-01B7-45E4-AA14-CD9E779B4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36B6-5EE5-4867-B743-0E63A49FE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659" y="2031244"/>
            <a:ext cx="9429761" cy="22744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הפרוי</a:t>
            </a:r>
            <a:r>
              <a:rPr lang="he-IL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י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קט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שלנו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e-IL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מורכב משאלון טריוויה בנושא סדרות ילדים בסגנון </a:t>
            </a:r>
            <a:r>
              <a:rPr lang="he-IL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קהוט</a:t>
            </a:r>
            <a:r>
              <a:rPr lang="he-IL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שלכל שאלה יש 4 אפשריות ורק אחת נכונה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r">
              <a:buNone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365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5FF01-D522-4C69-B2AB-4EA713833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אופן השימוש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A255-AEB6-48F8-A25B-BFEF35AA8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3600" dirty="0"/>
              <a:t>על המסך מוקרן שאלון ותמונה שקשורה לסדרה של השאלה, מסמנים את התשובה הנכונה בעזרת המקשים המחוברים למשחק לפי הצבע. בסוף המשחק השחקנים מקבלים ניקוד בכדי להתחרות בשחקנים אחרים</a:t>
            </a:r>
          </a:p>
          <a:p>
            <a:endParaRPr lang="en-IL" sz="3600" dirty="0"/>
          </a:p>
        </p:txBody>
      </p:sp>
    </p:spTree>
    <p:extLst>
      <p:ext uri="{BB962C8B-B14F-4D97-AF65-F5344CB8AC3E}">
        <p14:creationId xmlns:p14="http://schemas.microsoft.com/office/powerpoint/2010/main" val="269580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monitor, screen, mounted&#10;&#10;Description automatically generated">
            <a:extLst>
              <a:ext uri="{FF2B5EF4-FFF2-40B4-BE49-F238E27FC236}">
                <a16:creationId xmlns:a16="http://schemas.microsoft.com/office/drawing/2014/main" id="{96199D69-CB98-D702-5219-07C26595D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29" y="754209"/>
            <a:ext cx="6995604" cy="5349581"/>
          </a:xfrm>
        </p:spPr>
      </p:pic>
    </p:spTree>
    <p:extLst>
      <p:ext uri="{BB962C8B-B14F-4D97-AF65-F5344CB8AC3E}">
        <p14:creationId xmlns:p14="http://schemas.microsoft.com/office/powerpoint/2010/main" val="354143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monitor, meter&#10;&#10;Description automatically generated">
            <a:extLst>
              <a:ext uri="{FF2B5EF4-FFF2-40B4-BE49-F238E27FC236}">
                <a16:creationId xmlns:a16="http://schemas.microsoft.com/office/drawing/2014/main" id="{2B96800F-2960-445F-14EA-4BA39AC00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42" y="1029811"/>
            <a:ext cx="6274623" cy="4788528"/>
          </a:xfrm>
        </p:spPr>
      </p:pic>
    </p:spTree>
    <p:extLst>
      <p:ext uri="{BB962C8B-B14F-4D97-AF65-F5344CB8AC3E}">
        <p14:creationId xmlns:p14="http://schemas.microsoft.com/office/powerpoint/2010/main" val="33310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3BEF-B091-478D-AE44-FAA348ECB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1166"/>
            <a:ext cx="10364451" cy="1032730"/>
          </a:xfrm>
        </p:spPr>
        <p:txBody>
          <a:bodyPr/>
          <a:lstStyle/>
          <a:p>
            <a:r>
              <a:rPr lang="he-IL" dirty="0"/>
              <a:t>  שלב ראשון משחק הזיכרון כדי להיכנס לשאלון</a:t>
            </a:r>
            <a:r>
              <a:rPr lang="en-US" dirty="0"/>
              <a:t> </a:t>
            </a:r>
            <a:endParaRPr lang="en-IL" dirty="0"/>
          </a:p>
        </p:txBody>
      </p:sp>
      <p:pic>
        <p:nvPicPr>
          <p:cNvPr id="5" name="Content Placeholder 4" descr="A screen shot of a game&#10;&#10;Description automatically generated with low confidence">
            <a:extLst>
              <a:ext uri="{FF2B5EF4-FFF2-40B4-BE49-F238E27FC236}">
                <a16:creationId xmlns:a16="http://schemas.microsoft.com/office/drawing/2014/main" id="{7774DE3E-729C-4320-91CD-02E89E600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" t="1314"/>
          <a:stretch/>
        </p:blipFill>
        <p:spPr>
          <a:xfrm>
            <a:off x="2826213" y="1313896"/>
            <a:ext cx="6539574" cy="4964622"/>
          </a:xfrm>
        </p:spPr>
      </p:pic>
    </p:spTree>
    <p:extLst>
      <p:ext uri="{BB962C8B-B14F-4D97-AF65-F5344CB8AC3E}">
        <p14:creationId xmlns:p14="http://schemas.microsoft.com/office/powerpoint/2010/main" val="19564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DE12-A45D-4597-84B2-7E798990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39479"/>
            <a:ext cx="10364451" cy="908086"/>
          </a:xfrm>
        </p:spPr>
        <p:txBody>
          <a:bodyPr/>
          <a:lstStyle/>
          <a:p>
            <a:r>
              <a:rPr lang="he-IL" dirty="0"/>
              <a:t>שלב שני חידון סדרון</a:t>
            </a:r>
            <a:endParaRPr lang="en-IL" dirty="0"/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E78FE68D-698B-E8DB-CB8E-8D4B39CE4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2898" y="1032545"/>
            <a:ext cx="6329778" cy="5255797"/>
          </a:xfr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79630E60-8E77-7F03-CF50-66CE915B3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286" y="1591621"/>
            <a:ext cx="2867425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9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59CFBAC-1A1B-8F33-77C6-3BDCBEB87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555" y="226519"/>
            <a:ext cx="8355375" cy="6404961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20A60122-A3A8-E291-D041-2EF59F5E9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182" y="866274"/>
            <a:ext cx="3517283" cy="207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1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F5D7-B8D3-07F4-67B6-A7566AE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Content Placeholder 4" descr="A screen shot of a graph&#10;&#10;Description automatically generated with low confidence">
            <a:extLst>
              <a:ext uri="{FF2B5EF4-FFF2-40B4-BE49-F238E27FC236}">
                <a16:creationId xmlns:a16="http://schemas.microsoft.com/office/drawing/2014/main" id="{E65F2641-6822-4C78-9910-087621A6F44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" t="-814" r="576" b="1333"/>
          <a:stretch/>
        </p:blipFill>
        <p:spPr>
          <a:xfrm>
            <a:off x="719091" y="381740"/>
            <a:ext cx="10559134" cy="5965793"/>
          </a:xfrm>
        </p:spPr>
      </p:pic>
    </p:spTree>
    <p:extLst>
      <p:ext uri="{BB962C8B-B14F-4D97-AF65-F5344CB8AC3E}">
        <p14:creationId xmlns:p14="http://schemas.microsoft.com/office/powerpoint/2010/main" val="388040292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08DDE75FC9A70142845E2CED07B4F579" ma:contentTypeVersion="2" ma:contentTypeDescription="צור מסמך חדש." ma:contentTypeScope="" ma:versionID="b753234ef5d795f3e1e756fea2a6e834">
  <xsd:schema xmlns:xsd="http://www.w3.org/2001/XMLSchema" xmlns:xs="http://www.w3.org/2001/XMLSchema" xmlns:p="http://schemas.microsoft.com/office/2006/metadata/properties" xmlns:ns3="af74715d-c457-4d60-a489-ab821c0387ba" targetNamespace="http://schemas.microsoft.com/office/2006/metadata/properties" ma:root="true" ma:fieldsID="51971904ed6a68566d83c1f6fd7b551e" ns3:_="">
    <xsd:import namespace="af74715d-c457-4d60-a489-ab821c0387b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74715d-c457-4d60-a489-ab821c0387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A38224-EC0E-41C1-B509-A2F900378C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375132-BDFF-43D8-9F47-826FB64DF333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af74715d-c457-4d60-a489-ab821c0387ba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4A5C551-FBFD-41CB-9266-38AC08E7CC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74715d-c457-4d60-a489-ab821c0387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107</TotalTime>
  <Words>85</Words>
  <Application>Microsoft Office PowerPoint</Application>
  <PresentationFormat>מסך רחב</PresentationFormat>
  <Paragraphs>12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6" baseType="lpstr">
      <vt:lpstr>Arial</vt:lpstr>
      <vt:lpstr>Tw Cen MT</vt:lpstr>
      <vt:lpstr>Droplet</vt:lpstr>
      <vt:lpstr>מצגת של PowerPoint‏</vt:lpstr>
      <vt:lpstr>מצגת של PowerPoint‏</vt:lpstr>
      <vt:lpstr>אופן השימוש</vt:lpstr>
      <vt:lpstr>מצגת של PowerPoint‏</vt:lpstr>
      <vt:lpstr>מצגת של PowerPoint‏</vt:lpstr>
      <vt:lpstr>  שלב ראשון משחק הזיכרון כדי להיכנס לשאלון </vt:lpstr>
      <vt:lpstr>שלב שני חידון סדרון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עמר אור</dc:creator>
  <cp:lastModifiedBy>סופר שקד</cp:lastModifiedBy>
  <cp:revision>7</cp:revision>
  <dcterms:created xsi:type="dcterms:W3CDTF">2022-03-15T14:54:56Z</dcterms:created>
  <dcterms:modified xsi:type="dcterms:W3CDTF">2022-06-08T20:24:33Z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0x01010008DDE75FC9A70142845E2CED07B4F579</vt:lpwstr>
  </property>
</Properties>
</file>