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04a46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04a46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04a467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04a467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04a467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04a467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04a4678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04a4678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04a467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04a467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19150" y="85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 (Phase 1)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7"/>
              <a:t>Phase 1: Planning Tasks:</a:t>
            </a:r>
            <a:endParaRPr sz="6407"/>
          </a:p>
          <a:p>
            <a:pPr indent="-36083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Define project scope and goals</a:t>
            </a:r>
            <a:endParaRPr sz="6407"/>
          </a:p>
          <a:p>
            <a:pPr indent="-36083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Identify target audience and research market trends</a:t>
            </a:r>
            <a:endParaRPr sz="6407"/>
          </a:p>
          <a:p>
            <a:pPr indent="-36083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Create project roadmap and timeline</a:t>
            </a:r>
            <a:endParaRPr sz="6407"/>
          </a:p>
          <a:p>
            <a:pPr indent="-36083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Establish communication plan and project management tools</a:t>
            </a:r>
            <a:endParaRPr sz="6407"/>
          </a:p>
          <a:p>
            <a:pPr indent="-36083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Assign roles and responsibilities to team members</a:t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400" y="814725"/>
            <a:ext cx="2876051" cy="19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19150" y="85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 (Phase 2)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26125" y="1590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7"/>
              <a:t>Phase 2: Design.</a:t>
            </a:r>
            <a:endParaRPr sz="6407"/>
          </a:p>
          <a:p>
            <a:pPr indent="-3303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Develop game concept and design documents</a:t>
            </a:r>
            <a:endParaRPr sz="6407"/>
          </a:p>
          <a:p>
            <a:pPr indent="-3303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Create flowchart/game flow diagram</a:t>
            </a:r>
            <a:endParaRPr sz="6407"/>
          </a:p>
          <a:p>
            <a:pPr indent="-3303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Design user interface and game art assets</a:t>
            </a:r>
            <a:endParaRPr sz="6407"/>
          </a:p>
          <a:p>
            <a:pPr indent="-3303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Finalize game mechanics and gameplay features</a:t>
            </a:r>
            <a:endParaRPr sz="6407"/>
          </a:p>
          <a:p>
            <a:pPr indent="-3303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Review and obtain feedback if applicable</a:t>
            </a:r>
            <a:endParaRPr sz="640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0230" l="514" r="583" t="10649"/>
          <a:stretch/>
        </p:blipFill>
        <p:spPr>
          <a:xfrm>
            <a:off x="2743950" y="3272275"/>
            <a:ext cx="3470050" cy="138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19150" y="85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 (Phase 3)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26125" y="1590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7"/>
              <a:t>Phase 3: Development</a:t>
            </a:r>
            <a:endParaRPr sz="6407"/>
          </a:p>
          <a:p>
            <a:pPr indent="-3303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Set up development environment and tools</a:t>
            </a:r>
            <a:endParaRPr sz="6407"/>
          </a:p>
          <a:p>
            <a:pPr indent="-3303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Implement game mechanics and gameplay features</a:t>
            </a:r>
            <a:endParaRPr sz="6407"/>
          </a:p>
          <a:p>
            <a:pPr indent="-3303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Develop multiplayer capabilities if time permits</a:t>
            </a:r>
            <a:endParaRPr sz="6407"/>
          </a:p>
          <a:p>
            <a:pPr indent="-3303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Integrate art assets, sound effects, and music</a:t>
            </a:r>
            <a:endParaRPr sz="6407"/>
          </a:p>
          <a:p>
            <a:pPr indent="-3303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Conduct quality assurance and testing</a:t>
            </a:r>
            <a:endParaRPr sz="6407"/>
          </a:p>
          <a:p>
            <a:pPr indent="-3303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Debug and optimize game performance</a:t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425" y="2887750"/>
            <a:ext cx="3528099" cy="19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19150" y="85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 (Phase 4)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26125" y="1590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7"/>
              <a:t>Phase 3: Deployment</a:t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7"/>
          </a:p>
          <a:p>
            <a:pPr indent="-3303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Conduct final quality assurance testing and debugging</a:t>
            </a:r>
            <a:endParaRPr sz="6407"/>
          </a:p>
          <a:p>
            <a:pPr indent="-3303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Release the game </a:t>
            </a:r>
            <a:endParaRPr sz="6407"/>
          </a:p>
          <a:p>
            <a:pPr indent="-3303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407"/>
              <a:t>Provide post-release support and updates if applicable</a:t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225" y="1944350"/>
            <a:ext cx="1504674" cy="150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19150" y="85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825" y="1543175"/>
            <a:ext cx="5514842" cy="30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