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d44af3ea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d44af3ea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d44af3ea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d44af3ea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d44af3ea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d44af3ea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d44af3ea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d44af3ea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b5ae815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b5ae815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df9d6251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df9d6251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d44af3ea2_7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d44af3ea2_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2df9d62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2df9d62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d44af3ea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d44af3ea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d44af3ea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d44af3ea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44af3ea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d44af3ea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d44af3ea2_7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d44af3ea2_7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44af3ea2_7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d44af3ea2_7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2">
            <a:alphaModFix/>
          </a:blip>
          <a:srcRect b="16719" l="4019" r="2505" t="14305"/>
          <a:stretch/>
        </p:blipFill>
        <p:spPr>
          <a:xfrm>
            <a:off x="1579625" y="998325"/>
            <a:ext cx="6411350" cy="3547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2811450" y="1271375"/>
            <a:ext cx="4092000" cy="15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4" name="Google Shape;11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8" name="Google Shape;11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2" name="Google Shape;42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6" name="Google Shape;46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2" name="Google Shape;9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2227853" y="1310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Chess Game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583400" y="1328575"/>
            <a:ext cx="69930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Learning curve with Unity tools, scripting, and concepts like GameObjects and </a:t>
            </a:r>
            <a:endParaRPr sz="13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/>
              <a:t>components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Difficulties in implementing specific game mechanics or features </a:t>
            </a:r>
            <a:endParaRPr sz="13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/>
              <a:t>(e.g., collision detection, piece movement, move validation)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Inability to incorporate AI</a:t>
            </a:r>
            <a:endParaRPr sz="1307"/>
          </a:p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" sz="1307"/>
              <a:t>Merging remote branches on Github and resolving conflicts</a:t>
            </a:r>
            <a:endParaRPr sz="13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950" y="353125"/>
            <a:ext cx="1839125" cy="26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0" y="3240200"/>
            <a:ext cx="6431474" cy="1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and Workarounds: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583400" y="1593900"/>
            <a:ext cx="64710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Researching solutions through Unity documentation, forums, and tutorials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Seeking feedback and advice from peers or mentors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Adapting designs or features to overcome constraints and limitations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Sacrificing readability and maintainability for function</a:t>
            </a:r>
            <a:endParaRPr sz="13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750" y="405500"/>
            <a:ext cx="1784800" cy="253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00" y="2637500"/>
            <a:ext cx="4320948" cy="22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039375" y="3651888"/>
            <a:ext cx="36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 Your First 3D Game in Unity 10 part series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Coding In Flow -  Youtube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67225" y="45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Testing and feed-back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Employing various testing methods (e.g., unit testing, playtesting)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and fixing bugs in game mechanics, UI, and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Ensuring compatibility with different devices and platforms,</a:t>
            </a:r>
            <a:r>
              <a:rPr b="1" lang="en"/>
              <a:t> if </a:t>
            </a:r>
            <a:r>
              <a:rPr b="1" lang="en"/>
              <a:t>applicable</a:t>
            </a:r>
            <a:r>
              <a:rPr b="1" lang="en"/>
              <a:t>??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Takeaways from Playtesting: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Give some takeaways here if applicable?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800" y="341020"/>
            <a:ext cx="2956425" cy="1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67225" y="45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Future Enhancements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650900" y="1473975"/>
            <a:ext cx="713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Functionality and AI Opponent: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Expanding the game to include online multiplayer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AI algorithms for intelligent and engaging gameplay that uses some sort of Algorithm (minmax)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animations to piece movement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check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it stands a player must actually capture the opposing King, or run out of time on their turn clock in order to end the game.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50" y="1505725"/>
            <a:ext cx="2219699" cy="22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91875"/>
            <a:ext cx="7505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99625" y="1246900"/>
            <a:ext cx="30462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Nadia Cannon</a:t>
            </a:r>
            <a:endParaRPr sz="1602"/>
          </a:p>
          <a:p>
            <a:pPr indent="-3303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Computer science &amp; computer engineering major</a:t>
            </a:r>
            <a:endParaRPr sz="1602"/>
          </a:p>
          <a:p>
            <a:pPr indent="-3303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Experience with C, Java, and Python</a:t>
            </a:r>
            <a:endParaRPr sz="16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99625" y="2982225"/>
            <a:ext cx="2828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7"/>
              <a:t>Angelo Figueroa</a:t>
            </a:r>
            <a:endParaRPr sz="1607"/>
          </a:p>
          <a:p>
            <a:pPr indent="-33067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8"/>
              <a:buChar char="●"/>
            </a:pPr>
            <a:r>
              <a:rPr lang="en" sz="1607"/>
              <a:t>Computer science major with math minor</a:t>
            </a:r>
            <a:endParaRPr sz="1607"/>
          </a:p>
          <a:p>
            <a:pPr indent="-33067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n" sz="1607"/>
              <a:t>Experience with both C and Java</a:t>
            </a:r>
            <a:endParaRPr sz="16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7"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3345825" y="1246900"/>
            <a:ext cx="2909400" cy="19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10"/>
              <a:t>Fabio Hinojosa Jimenez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Computer science major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Experience with C++, Java, Python, Javascript, and SQL</a:t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10"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3345825" y="2982225"/>
            <a:ext cx="29094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Lukas Miciunas</a:t>
            </a:r>
            <a:endParaRPr sz="1612"/>
          </a:p>
          <a:p>
            <a:pPr indent="-330993" lvl="0" marL="457200" rtl="0" algn="l">
              <a:spcBef>
                <a:spcPts val="1200"/>
              </a:spcBef>
              <a:spcAft>
                <a:spcPts val="0"/>
              </a:spcAft>
              <a:buSzPts val="1613"/>
              <a:buChar char="●"/>
            </a:pPr>
            <a:r>
              <a:rPr lang="en" sz="1612"/>
              <a:t>Computer science major</a:t>
            </a:r>
            <a:endParaRPr sz="1612"/>
          </a:p>
          <a:p>
            <a:pPr indent="-330993" lvl="0" marL="457200" rtl="0" algn="l"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" sz="1612"/>
              <a:t>Experience with C, C++, Java, Python, and Ruby on Rails</a:t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12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6307225" y="1246900"/>
            <a:ext cx="23691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Shakeeb Rahman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 engineering major with a computer science minor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Experience with 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>
            <a:off x="5859075" y="2809600"/>
            <a:ext cx="2828100" cy="1828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99625" y="991900"/>
            <a:ext cx="2828100" cy="20175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6016275" y="991900"/>
            <a:ext cx="2828100" cy="1324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516300" y="1246900"/>
            <a:ext cx="1954200" cy="166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40900" y="3313600"/>
            <a:ext cx="2828100" cy="132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819150" y="391875"/>
            <a:ext cx="7505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59550" y="3412450"/>
            <a:ext cx="30462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chemeClr val="dk1"/>
                </a:solidFill>
              </a:rPr>
              <a:t>Nadia Cannon</a:t>
            </a:r>
            <a:endParaRPr sz="1302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Piece capturing</a:t>
            </a:r>
            <a:endParaRPr sz="1302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Win state</a:t>
            </a:r>
            <a:endParaRPr sz="13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299625" y="1086250"/>
            <a:ext cx="2828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</a:rPr>
              <a:t>Angelo Figueroa</a:t>
            </a:r>
            <a:endParaRPr sz="1307">
              <a:solidFill>
                <a:schemeClr val="dk1"/>
              </a:solidFill>
            </a:endParaRPr>
          </a:p>
          <a:p>
            <a:pPr indent="-3116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8"/>
              <a:buChar char="●"/>
            </a:pPr>
            <a:r>
              <a:rPr lang="en" sz="1307">
                <a:solidFill>
                  <a:schemeClr val="dk1"/>
                </a:solidFill>
              </a:rPr>
              <a:t>Turn timer</a:t>
            </a:r>
            <a:endParaRPr sz="1307">
              <a:solidFill>
                <a:schemeClr val="dk1"/>
              </a:solidFill>
            </a:endParaRPr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●"/>
            </a:pPr>
            <a:r>
              <a:rPr lang="en" sz="1307">
                <a:solidFill>
                  <a:schemeClr val="dk1"/>
                </a:solidFill>
              </a:rPr>
              <a:t>Piece movement</a:t>
            </a:r>
            <a:endParaRPr sz="1307">
              <a:solidFill>
                <a:schemeClr val="dk1"/>
              </a:solidFill>
            </a:endParaRPr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●"/>
            </a:pPr>
            <a:r>
              <a:rPr lang="en" sz="1307">
                <a:solidFill>
                  <a:schemeClr val="dk1"/>
                </a:solidFill>
              </a:rPr>
              <a:t>Game setup:</a:t>
            </a:r>
            <a:endParaRPr sz="1307">
              <a:solidFill>
                <a:schemeClr val="dk1"/>
              </a:solidFill>
            </a:endParaRPr>
          </a:p>
          <a:p>
            <a:pPr indent="-31162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○"/>
            </a:pPr>
            <a:r>
              <a:rPr lang="en" sz="1307">
                <a:solidFill>
                  <a:schemeClr val="dk1"/>
                </a:solidFill>
              </a:rPr>
              <a:t>Generating board and pieces</a:t>
            </a:r>
            <a:endParaRPr sz="1307">
              <a:solidFill>
                <a:schemeClr val="dk1"/>
              </a:solidFill>
            </a:endParaRPr>
          </a:p>
          <a:p>
            <a:pPr indent="-31162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○"/>
            </a:pPr>
            <a:r>
              <a:rPr lang="en" sz="1307">
                <a:solidFill>
                  <a:schemeClr val="dk1"/>
                </a:solidFill>
              </a:rPr>
              <a:t>Initialize game state</a:t>
            </a:r>
            <a:endParaRPr sz="13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574050" y="1593250"/>
            <a:ext cx="18387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solidFill>
                  <a:srgbClr val="000000"/>
                </a:solidFill>
              </a:rPr>
              <a:t>Fabio Hinojosa Jimenez</a:t>
            </a:r>
            <a:endParaRPr sz="1310">
              <a:solidFill>
                <a:srgbClr val="000000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10"/>
              <a:buChar char="●"/>
            </a:pPr>
            <a:r>
              <a:rPr lang="en" sz="1310">
                <a:solidFill>
                  <a:srgbClr val="000000"/>
                </a:solidFill>
              </a:rPr>
              <a:t>Main menu</a:t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5975625" y="2915050"/>
            <a:ext cx="2828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>
                <a:solidFill>
                  <a:schemeClr val="dk1"/>
                </a:solidFill>
              </a:rPr>
              <a:t>Lukas Miciunas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Piece classes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Player class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Move validation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Game over screen</a:t>
            </a:r>
            <a:endParaRPr sz="131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6307225" y="1246900"/>
            <a:ext cx="23691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Shakeeb Rahman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Create project roadmap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18480"/>
          <a:stretch/>
        </p:blipFill>
        <p:spPr>
          <a:xfrm>
            <a:off x="4383500" y="795950"/>
            <a:ext cx="1774850" cy="1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>
            <p:ph type="title"/>
          </p:nvPr>
        </p:nvSpPr>
        <p:spPr>
          <a:xfrm>
            <a:off x="638950" y="92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819150" y="1756075"/>
            <a:ext cx="75057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Why Unity: Reasons for selecting Unity as the game engine:</a:t>
            </a:r>
            <a:br>
              <a:rPr lang="en" sz="1629"/>
            </a:b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Versatile and widely-used game engine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Strong 3D capabilities for rendering and physics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Organized asset management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Portable to a variety of platforms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Large community and extensive learning resources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Environment Setup: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753050" y="1458100"/>
            <a:ext cx="3506400" cy="19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Installation of Unity and relevant components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 personal license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Configuration of the project and scene settings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Familiarization with the Unity editor and workspace</a:t>
            </a:r>
            <a:endParaRPr sz="15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25" y="1458100"/>
            <a:ext cx="4154877" cy="25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Unity Features Used in the Project: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891250" y="1458100"/>
            <a:ext cx="3506400" cy="25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Unity's Prefabs for efficient use of game objects (LowPolyChessPack*)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Colliders and Renderers for realistic piece movement and collision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Scenes organize the different screens presented to the player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Scripting with C# for game logic and interactions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Unity's UI system for creating main menu, buttons, and timer display</a:t>
            </a:r>
            <a:endParaRPr sz="15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650" y="1520725"/>
            <a:ext cx="4100724" cy="2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53050" y="4279300"/>
            <a:ext cx="5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 https://assetstore.unity.com/packages/3d/props/low-poly-chess-pack-50405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510175" y="1390200"/>
            <a:ext cx="36756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</a:t>
            </a:r>
            <a:r>
              <a:rPr lang="en" sz="1500"/>
              <a:t>oard Setup and Initialization Process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Instantiating Prefab Objects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Initializing array of tiles overlaid on the board to create spaces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Placing pieces on the board in their correct starting positions</a:t>
            </a:r>
            <a:endParaRPr sz="1500"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10905" r="0" t="0"/>
          <a:stretch/>
        </p:blipFill>
        <p:spPr>
          <a:xfrm>
            <a:off x="4185775" y="1071764"/>
            <a:ext cx="4597576" cy="27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70425" y="1458100"/>
            <a:ext cx="35064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initialization, and after every move, pieces update their validMoves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 input is done by dragging pieces with the mouse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ray is fired from the tip of the mouse, and returns any piece object intersecting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piece is released the move is completed if the destination tile is contained in the pieces’ validMoves list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25" y="467650"/>
            <a:ext cx="2863275" cy="39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891250" y="1894975"/>
            <a:ext cx="35064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Designing the main menu layout with "Play" and "Quit" 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over screen allows user to start a new game, or return to the main menu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00" y="686300"/>
            <a:ext cx="3746976" cy="1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00" y="2818007"/>
            <a:ext cx="3746974" cy="185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