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d44af3ea2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d44af3ea2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935918d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3935918d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d44af3ea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d44af3ea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d44af3ea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d44af3ea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d44af3ea2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d44af3ea2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b5ae8158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b5ae8158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2df9d6251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2df9d6251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d44af3ea2_7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d44af3ea2_7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2df9d625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2df9d625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d44af3ea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d44af3ea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d44af3ea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d44af3ea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d44af3ea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d44af3ea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d44af3ea2_7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d44af3ea2_7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d44af3ea2_7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d44af3ea2_7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2"/>
          <p:cNvPicPr preferRelativeResize="0"/>
          <p:nvPr/>
        </p:nvPicPr>
        <p:blipFill rotWithShape="1">
          <a:blip r:embed="rId2">
            <a:alphaModFix/>
          </a:blip>
          <a:srcRect b="16719" l="4019" r="2505" t="14305"/>
          <a:stretch/>
        </p:blipFill>
        <p:spPr>
          <a:xfrm>
            <a:off x="1579625" y="998325"/>
            <a:ext cx="6411350" cy="354782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"/>
          <p:cNvSpPr/>
          <p:nvPr/>
        </p:nvSpPr>
        <p:spPr>
          <a:xfrm>
            <a:off x="2811450" y="1271375"/>
            <a:ext cx="4092000" cy="152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4" name="Google Shape;114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8" name="Google Shape;118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2" name="Google Shape;42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Google Shape;45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6" name="Google Shape;46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3" name="Google Shape;83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8" name="Google Shape;88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2" name="Google Shape;92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ctrTitle"/>
          </p:nvPr>
        </p:nvSpPr>
        <p:spPr>
          <a:xfrm>
            <a:off x="2227853" y="13103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Unity Chess Game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1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753050" y="68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583400" y="1328575"/>
            <a:ext cx="6993000" cy="20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9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en" sz="1407"/>
              <a:t>Learning curve with Unity tools, scripting, and concepts like GameObjects and </a:t>
            </a:r>
            <a:endParaRPr sz="14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7"/>
              <a:t>components</a:t>
            </a:r>
            <a:endParaRPr sz="1407"/>
          </a:p>
          <a:p>
            <a:pPr indent="-31797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8"/>
              <a:buChar char="●"/>
            </a:pPr>
            <a:r>
              <a:rPr lang="en" sz="1407"/>
              <a:t>Difficulties in implementing specific game mechanics or features </a:t>
            </a:r>
            <a:endParaRPr sz="14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07"/>
              <a:t>(e.g., collision detection, piece movement, move validation)</a:t>
            </a:r>
            <a:endParaRPr sz="1407"/>
          </a:p>
          <a:p>
            <a:pPr indent="-31797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8"/>
              <a:buChar char="●"/>
            </a:pPr>
            <a:r>
              <a:rPr lang="en" sz="1407"/>
              <a:t>Difficulty incorporating AI in the game</a:t>
            </a:r>
            <a:endParaRPr sz="14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07"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700" y="2029450"/>
            <a:ext cx="1839125" cy="26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753050" y="68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583400" y="1328575"/>
            <a:ext cx="6993000" cy="16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9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8"/>
              <a:buChar char="●"/>
            </a:pPr>
            <a:r>
              <a:rPr lang="en" sz="1407"/>
              <a:t>Poor encapsulation</a:t>
            </a:r>
            <a:endParaRPr sz="1407"/>
          </a:p>
          <a:p>
            <a:pPr indent="-31797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8"/>
              <a:buChar char="○"/>
            </a:pPr>
            <a:r>
              <a:rPr lang="en" sz="1407"/>
              <a:t>Did not establish strict </a:t>
            </a:r>
            <a:r>
              <a:rPr lang="en" sz="1407"/>
              <a:t>boundaries</a:t>
            </a:r>
            <a:r>
              <a:rPr lang="en" sz="1407"/>
              <a:t> for classes</a:t>
            </a:r>
            <a:endParaRPr sz="1407"/>
          </a:p>
          <a:p>
            <a:pPr indent="-31797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8"/>
              <a:buChar char="○"/>
            </a:pPr>
            <a:r>
              <a:rPr lang="en" sz="1407"/>
              <a:t>Overlapping functionality in our separate contributions</a:t>
            </a:r>
            <a:endParaRPr sz="1407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7"/>
          </a:p>
          <a:p>
            <a:pPr indent="-31797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8"/>
              <a:buChar char="●"/>
            </a:pPr>
            <a:r>
              <a:rPr lang="en" sz="1407"/>
              <a:t>Merging remote branches on Github and resolving conflicts</a:t>
            </a:r>
            <a:endParaRPr sz="140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07"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00" y="3006827"/>
            <a:ext cx="7505699" cy="1630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753050" y="68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and Workarounds: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583400" y="1342525"/>
            <a:ext cx="64710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Researching solutions through Unity documentation, forums, and tutorials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Seeking feedback and advice from peers or mentors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Adapting designs or features to overcome constraints and limitations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Sacrificing readability and maintainability for function</a:t>
            </a:r>
            <a:endParaRPr sz="1400"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750" y="405500"/>
            <a:ext cx="1784800" cy="2535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00" y="2637500"/>
            <a:ext cx="4320948" cy="22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/>
        </p:nvSpPr>
        <p:spPr>
          <a:xfrm>
            <a:off x="5039375" y="3651888"/>
            <a:ext cx="361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Build Your First 3D Game in Unity 10 part series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Coding In Flow -  Youtube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150" y="455025"/>
            <a:ext cx="3829775" cy="213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>
            <p:ph type="title"/>
          </p:nvPr>
        </p:nvSpPr>
        <p:spPr>
          <a:xfrm>
            <a:off x="867225" y="455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Testing and feed-back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819150" y="1990725"/>
            <a:ext cx="7505700" cy="25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Playtesting - testing functionality by playing the game as a user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Identifying and fixing bugs in game mechanics, UI, and performance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Ensuring compatibility across different devices (PC and Mac)</a:t>
            </a:r>
            <a:endParaRPr b="1" sz="14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Key Takeaways from Playtesting:</a:t>
            </a:r>
            <a:endParaRPr sz="1400"/>
          </a:p>
          <a:p>
            <a:pPr indent="-31750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Simpler to drag-and-drop pieces than to select/deselect</a:t>
            </a:r>
            <a:endParaRPr sz="1400"/>
          </a:p>
          <a:p>
            <a:pPr indent="-3175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Piece capturing and win-state check logic conflicted</a:t>
            </a:r>
            <a:endParaRPr sz="1400"/>
          </a:p>
          <a:p>
            <a:pPr indent="-317500" lvl="1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needed more concrete plans for our functions before </a:t>
            </a:r>
            <a:r>
              <a:rPr lang="en" sz="1400"/>
              <a:t>getting</a:t>
            </a:r>
            <a:r>
              <a:rPr lang="en" sz="1400"/>
              <a:t> started</a:t>
            </a:r>
            <a:endParaRPr sz="14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867225" y="455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Future Enhancements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650900" y="1473975"/>
            <a:ext cx="71358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Multiplayer Functionality and AI Opponent: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Expanding the game to include online multiplayer options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Implementing AI algorithms for intelligent and engaging gameplay that uses some sort of Algorithm (minmax)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Adding special moves (e.g castling, en-passant)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Adding animations to piece movement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Option to surrender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Finishing check validation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As it stands a player must actually capture the opposing King, or run out of time on their turn clock in order to end the game.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Demonstration:</a:t>
            </a:r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750" y="1505725"/>
            <a:ext cx="2219699" cy="221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391875"/>
            <a:ext cx="7505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299625" y="1246900"/>
            <a:ext cx="3046200" cy="17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2"/>
              <a:t>Nadia Cannon</a:t>
            </a:r>
            <a:endParaRPr sz="1602"/>
          </a:p>
          <a:p>
            <a:pPr indent="-3303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3"/>
              <a:buChar char="●"/>
            </a:pPr>
            <a:r>
              <a:rPr lang="en" sz="1602"/>
              <a:t>Computer science &amp; computer engineering major</a:t>
            </a:r>
            <a:endParaRPr sz="1602"/>
          </a:p>
          <a:p>
            <a:pPr indent="-3303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3"/>
              <a:buChar char="●"/>
            </a:pPr>
            <a:r>
              <a:rPr lang="en" sz="1602"/>
              <a:t>Experience with C, Java, and Python</a:t>
            </a:r>
            <a:endParaRPr sz="16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02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299625" y="2982225"/>
            <a:ext cx="28281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07"/>
              <a:t>Angelo Figueroa</a:t>
            </a:r>
            <a:endParaRPr sz="1607"/>
          </a:p>
          <a:p>
            <a:pPr indent="-33067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8"/>
              <a:buChar char="●"/>
            </a:pPr>
            <a:r>
              <a:rPr lang="en" sz="1607"/>
              <a:t>Computer science major with math minor</a:t>
            </a:r>
            <a:endParaRPr sz="1607"/>
          </a:p>
          <a:p>
            <a:pPr indent="-33067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8"/>
              <a:buChar char="●"/>
            </a:pPr>
            <a:r>
              <a:rPr lang="en" sz="1607"/>
              <a:t>Experience with C, Java, &amp; Unity</a:t>
            </a:r>
            <a:endParaRPr sz="16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07"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3345825" y="1246900"/>
            <a:ext cx="2909400" cy="19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10"/>
              <a:t>Fabio Hinojosa Jimenez</a:t>
            </a:r>
            <a:endParaRPr sz="1610"/>
          </a:p>
          <a:p>
            <a:pPr indent="-33083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10"/>
              <a:buChar char="●"/>
            </a:pPr>
            <a:r>
              <a:rPr lang="en" sz="1610"/>
              <a:t>Computer science major</a:t>
            </a:r>
            <a:endParaRPr sz="1610"/>
          </a:p>
          <a:p>
            <a:pPr indent="-3308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0"/>
              <a:buChar char="●"/>
            </a:pPr>
            <a:r>
              <a:rPr lang="en" sz="1610"/>
              <a:t>Experience with C++, Java, Python, Javascript, and SQL</a:t>
            </a:r>
            <a:endParaRPr sz="16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10"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3345825" y="2982225"/>
            <a:ext cx="29094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12"/>
              <a:t>Lukas Miciunas</a:t>
            </a:r>
            <a:endParaRPr sz="1612"/>
          </a:p>
          <a:p>
            <a:pPr indent="-330993" lvl="0" marL="457200" rtl="0" algn="l">
              <a:spcBef>
                <a:spcPts val="1200"/>
              </a:spcBef>
              <a:spcAft>
                <a:spcPts val="0"/>
              </a:spcAft>
              <a:buSzPts val="1613"/>
              <a:buChar char="●"/>
            </a:pPr>
            <a:r>
              <a:rPr lang="en" sz="1612"/>
              <a:t>Computer science major</a:t>
            </a:r>
            <a:endParaRPr sz="1612"/>
          </a:p>
          <a:p>
            <a:pPr indent="-330993" lvl="0" marL="457200" rtl="0" algn="l"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lang="en" sz="1612"/>
              <a:t>Experience with C, C++, Java, Python, and Ruby on Rails</a:t>
            </a:r>
            <a:endParaRPr sz="16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1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12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6307225" y="1246900"/>
            <a:ext cx="23691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Shakeeb Rahman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Computer engineering major with a computer science minor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Experience with C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/>
          <p:nvPr/>
        </p:nvSpPr>
        <p:spPr>
          <a:xfrm>
            <a:off x="5859075" y="2809600"/>
            <a:ext cx="2828100" cy="1828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299625" y="991900"/>
            <a:ext cx="2828100" cy="20175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6016275" y="991900"/>
            <a:ext cx="2828100" cy="1324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3516300" y="1246900"/>
            <a:ext cx="1954200" cy="16683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440900" y="3313600"/>
            <a:ext cx="2828100" cy="132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819150" y="391875"/>
            <a:ext cx="7505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Labor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659550" y="3412450"/>
            <a:ext cx="30462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02">
                <a:solidFill>
                  <a:schemeClr val="dk1"/>
                </a:solidFill>
              </a:rPr>
              <a:t>Nadia Cannon</a:t>
            </a:r>
            <a:endParaRPr sz="1302">
              <a:solidFill>
                <a:schemeClr val="dk1"/>
              </a:solidFill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3"/>
              <a:buChar char="●"/>
            </a:pPr>
            <a:r>
              <a:rPr lang="en" sz="1302">
                <a:solidFill>
                  <a:schemeClr val="dk1"/>
                </a:solidFill>
              </a:rPr>
              <a:t>Piece capturing</a:t>
            </a:r>
            <a:endParaRPr sz="1302">
              <a:solidFill>
                <a:schemeClr val="dk1"/>
              </a:solidFill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3"/>
              <a:buChar char="●"/>
            </a:pPr>
            <a:r>
              <a:rPr lang="en" sz="1302">
                <a:solidFill>
                  <a:schemeClr val="dk1"/>
                </a:solidFill>
              </a:rPr>
              <a:t>Win state</a:t>
            </a:r>
            <a:endParaRPr sz="130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299625" y="1086250"/>
            <a:ext cx="28281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solidFill>
                  <a:schemeClr val="dk1"/>
                </a:solidFill>
              </a:rPr>
              <a:t>Angelo Figueroa</a:t>
            </a:r>
            <a:endParaRPr sz="1307">
              <a:solidFill>
                <a:schemeClr val="dk1"/>
              </a:solidFill>
            </a:endParaRPr>
          </a:p>
          <a:p>
            <a:pPr indent="-31162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8"/>
              <a:buChar char="●"/>
            </a:pPr>
            <a:r>
              <a:rPr lang="en" sz="1307">
                <a:solidFill>
                  <a:schemeClr val="dk1"/>
                </a:solidFill>
              </a:rPr>
              <a:t>Turn timer</a:t>
            </a:r>
            <a:endParaRPr sz="1307">
              <a:solidFill>
                <a:schemeClr val="dk1"/>
              </a:solidFill>
            </a:endParaRPr>
          </a:p>
          <a:p>
            <a:pPr indent="-31162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8"/>
              <a:buChar char="●"/>
            </a:pPr>
            <a:r>
              <a:rPr lang="en" sz="1307">
                <a:solidFill>
                  <a:schemeClr val="dk1"/>
                </a:solidFill>
              </a:rPr>
              <a:t>Piece movement</a:t>
            </a:r>
            <a:endParaRPr sz="1307">
              <a:solidFill>
                <a:schemeClr val="dk1"/>
              </a:solidFill>
            </a:endParaRPr>
          </a:p>
          <a:p>
            <a:pPr indent="-31162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8"/>
              <a:buChar char="●"/>
            </a:pPr>
            <a:r>
              <a:rPr lang="en" sz="1307">
                <a:solidFill>
                  <a:schemeClr val="dk1"/>
                </a:solidFill>
              </a:rPr>
              <a:t>Game setup:</a:t>
            </a:r>
            <a:endParaRPr sz="1307">
              <a:solidFill>
                <a:schemeClr val="dk1"/>
              </a:solidFill>
            </a:endParaRPr>
          </a:p>
          <a:p>
            <a:pPr indent="-31162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8"/>
              <a:buChar char="○"/>
            </a:pPr>
            <a:r>
              <a:rPr lang="en" sz="1307">
                <a:solidFill>
                  <a:schemeClr val="dk1"/>
                </a:solidFill>
              </a:rPr>
              <a:t>Generating board and pieces</a:t>
            </a:r>
            <a:endParaRPr sz="1307">
              <a:solidFill>
                <a:schemeClr val="dk1"/>
              </a:solidFill>
            </a:endParaRPr>
          </a:p>
          <a:p>
            <a:pPr indent="-31162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8"/>
              <a:buChar char="○"/>
            </a:pPr>
            <a:r>
              <a:rPr lang="en" sz="1307">
                <a:solidFill>
                  <a:schemeClr val="dk1"/>
                </a:solidFill>
              </a:rPr>
              <a:t>Initialize game state</a:t>
            </a:r>
            <a:endParaRPr sz="130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7"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3574050" y="1593250"/>
            <a:ext cx="18387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10">
                <a:solidFill>
                  <a:schemeClr val="dk1"/>
                </a:solidFill>
              </a:rPr>
              <a:t>Fabio Hinojosa Jimenez</a:t>
            </a:r>
            <a:endParaRPr sz="1310">
              <a:solidFill>
                <a:schemeClr val="dk1"/>
              </a:solidFill>
            </a:endParaRPr>
          </a:p>
          <a:p>
            <a:pPr indent="-31178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10"/>
              <a:buChar char="●"/>
            </a:pPr>
            <a:r>
              <a:rPr lang="en" sz="1310">
                <a:solidFill>
                  <a:schemeClr val="dk1"/>
                </a:solidFill>
              </a:rPr>
              <a:t>Main menu</a:t>
            </a:r>
            <a:endParaRPr sz="131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1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10">
              <a:solidFill>
                <a:srgbClr val="000000"/>
              </a:solidFill>
            </a:endParaRPr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5975625" y="2915050"/>
            <a:ext cx="28281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12">
                <a:solidFill>
                  <a:schemeClr val="dk1"/>
                </a:solidFill>
              </a:rPr>
              <a:t>Lukas Miciunas</a:t>
            </a:r>
            <a:endParaRPr sz="1312">
              <a:solidFill>
                <a:schemeClr val="dk1"/>
              </a:solidFill>
            </a:endParaRPr>
          </a:p>
          <a:p>
            <a:pPr indent="-31194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13"/>
              <a:buChar char="●"/>
            </a:pPr>
            <a:r>
              <a:rPr lang="en" sz="1312">
                <a:solidFill>
                  <a:schemeClr val="dk1"/>
                </a:solidFill>
              </a:rPr>
              <a:t>Piece classes</a:t>
            </a:r>
            <a:endParaRPr sz="1312">
              <a:solidFill>
                <a:schemeClr val="dk1"/>
              </a:solidFill>
            </a:endParaRPr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3"/>
              <a:buChar char="●"/>
            </a:pPr>
            <a:r>
              <a:rPr lang="en" sz="1312">
                <a:solidFill>
                  <a:schemeClr val="dk1"/>
                </a:solidFill>
              </a:rPr>
              <a:t>Player class</a:t>
            </a:r>
            <a:endParaRPr sz="1312">
              <a:solidFill>
                <a:schemeClr val="dk1"/>
              </a:solidFill>
            </a:endParaRPr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3"/>
              <a:buChar char="●"/>
            </a:pPr>
            <a:r>
              <a:rPr lang="en" sz="1312">
                <a:solidFill>
                  <a:schemeClr val="dk1"/>
                </a:solidFill>
              </a:rPr>
              <a:t>Move validation</a:t>
            </a:r>
            <a:endParaRPr sz="1312">
              <a:solidFill>
                <a:schemeClr val="dk1"/>
              </a:solidFill>
            </a:endParaRPr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3"/>
              <a:buChar char="●"/>
            </a:pPr>
            <a:r>
              <a:rPr lang="en" sz="1312">
                <a:solidFill>
                  <a:schemeClr val="dk1"/>
                </a:solidFill>
              </a:rPr>
              <a:t>Game over screen</a:t>
            </a:r>
            <a:endParaRPr sz="131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1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1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12">
              <a:solidFill>
                <a:schemeClr val="dk1"/>
              </a:solidFill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6307225" y="1246900"/>
            <a:ext cx="2369100" cy="13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Shakeeb Rahman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Create project roadmap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0" r="0" t="18480"/>
          <a:stretch/>
        </p:blipFill>
        <p:spPr>
          <a:xfrm>
            <a:off x="4383500" y="795950"/>
            <a:ext cx="1774850" cy="10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>
            <p:ph type="title"/>
          </p:nvPr>
        </p:nvSpPr>
        <p:spPr>
          <a:xfrm>
            <a:off x="638950" y="927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</a:t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819150" y="1756075"/>
            <a:ext cx="7505700" cy="26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29"/>
              <a:t>Why Unity: Reasons for selecting Unity as the game engine:</a:t>
            </a:r>
            <a:br>
              <a:rPr lang="en" sz="1629"/>
            </a:b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Versatile and widely-used game engine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Strong 3D capabilities for rendering and physics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Organized asset management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Portable to a variety of platforms</a:t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Large community and extensive learning resources</a:t>
            </a:r>
            <a:endParaRPr sz="16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753050" y="68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Environment Setup: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753050" y="1458100"/>
            <a:ext cx="35064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Installation of Unity and relevant components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Free personal license to use and publish from Unity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Configuration of the project and scene settings such as the camera and game object hierarchy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Familiarization with the Unity editor and workspace</a:t>
            </a:r>
            <a:endParaRPr sz="1500"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825" y="1458100"/>
            <a:ext cx="4154877" cy="25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753050" y="68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Unity Features Used in the Project: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562250" y="1458100"/>
            <a:ext cx="3835500" cy="27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Unity's Prefabs for efficient use of game objects (LowPolyChessPack*)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Prefabs include Colliders and Renderers for realistic piece movement and collision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Scenes organize the different screens presented to the player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Scripting with C# for game logic and interactions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Unity's UI system for creating main menu, buttons, and timer display</a:t>
            </a:r>
            <a:endParaRPr sz="1500"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650" y="1520725"/>
            <a:ext cx="4100724" cy="21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753050" y="4279300"/>
            <a:ext cx="59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* https://assetstore.unity.com/packages/3d/props/low-poly-chess-pack-50405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753050" y="68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Design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510175" y="1390200"/>
            <a:ext cx="3675600" cy="25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</a:t>
            </a:r>
            <a:r>
              <a:rPr lang="en" sz="1500"/>
              <a:t>oard Setup and Initialization Process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Instantiating Prefab Objects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Initializing array of tiles overlaid on the board to create spaces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Placing pieces on the board in their correct starting positions</a:t>
            </a:r>
            <a:endParaRPr sz="1500"/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 b="0" l="10905" r="0" t="0"/>
          <a:stretch/>
        </p:blipFill>
        <p:spPr>
          <a:xfrm>
            <a:off x="4185775" y="1071764"/>
            <a:ext cx="4597576" cy="276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753050" y="68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Design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870425" y="1458100"/>
            <a:ext cx="3506400" cy="32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initialization, and after every move, pieces update their validMoves list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Move input is done by dragging pieces with the mouse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ray is emitted from the tip of the mouse, and returns any piece object intersecting 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a piece is released the move is completed if the destination tile is contained in the pieces’ validMoves list</a:t>
            </a:r>
            <a:endParaRPr sz="1400"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225" y="467650"/>
            <a:ext cx="2863275" cy="39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753050" y="68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Design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753050" y="1894975"/>
            <a:ext cx="3885300" cy="20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Designing the main menu layout with "Play" and "Quit" buttons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Game over screen allows user to start a new game, or return to the main menu</a:t>
            </a:r>
            <a:endParaRPr sz="1500"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00" y="686300"/>
            <a:ext cx="3746976" cy="16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300" y="2818007"/>
            <a:ext cx="3746974" cy="1854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