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82" r:id="rId7"/>
    <p:sldId id="283" r:id="rId8"/>
    <p:sldId id="293" r:id="rId9"/>
    <p:sldId id="285" r:id="rId10"/>
    <p:sldId id="294" r:id="rId11"/>
    <p:sldId id="295" r:id="rId12"/>
    <p:sldId id="286" r:id="rId13"/>
    <p:sldId id="287" r:id="rId14"/>
    <p:sldId id="289" r:id="rId15"/>
    <p:sldId id="290" r:id="rId16"/>
    <p:sldId id="291" r:id="rId17"/>
    <p:sldId id="292" r:id="rId18"/>
    <p:sldId id="288" r:id="rId19"/>
    <p:sldId id="26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32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/>
              <a:t>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8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/>
              <a:t>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/>
              <a:t>S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/>
              <a:t>S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/>
              <a:t>S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5877263" cy="5601790"/>
          </a:xfrm>
        </p:spPr>
        <p:txBody>
          <a:bodyPr/>
          <a:lstStyle/>
          <a:p>
            <a:r>
              <a:rPr lang="en-US" sz="7200" dirty="0"/>
              <a:t>Mobile shop management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7600" y="510988"/>
            <a:ext cx="4320987" cy="5706931"/>
          </a:xfrm>
        </p:spPr>
        <p:txBody>
          <a:bodyPr/>
          <a:lstStyle/>
          <a:p>
            <a:r>
              <a:rPr lang="en-US" b="1" dirty="0">
                <a:latin typeface="+mj-lt"/>
              </a:rPr>
              <a:t>Developer:</a:t>
            </a:r>
          </a:p>
          <a:p>
            <a:r>
              <a:rPr lang="en-US" sz="2400" dirty="0"/>
              <a:t>Muhammad Talha </a:t>
            </a:r>
            <a:r>
              <a:rPr lang="en-US" sz="2000" dirty="0"/>
              <a:t>(2021-CS-22)</a:t>
            </a:r>
          </a:p>
          <a:p>
            <a:r>
              <a:rPr lang="en-US" sz="2800" dirty="0">
                <a:latin typeface="+mj-lt"/>
              </a:rPr>
              <a:t>Owner:</a:t>
            </a:r>
          </a:p>
          <a:p>
            <a:r>
              <a:rPr lang="en-US" sz="2400" dirty="0"/>
              <a:t>Mustafa </a:t>
            </a:r>
            <a:r>
              <a:rPr lang="en-US" sz="2000" dirty="0"/>
              <a:t>(2021-CS-39)</a:t>
            </a:r>
          </a:p>
          <a:p>
            <a:r>
              <a:rPr lang="en-US" sz="2800" dirty="0">
                <a:latin typeface="+mj-lt"/>
              </a:rPr>
              <a:t>Presented To:</a:t>
            </a:r>
          </a:p>
          <a:p>
            <a:r>
              <a:rPr lang="en-US" sz="2000" dirty="0"/>
              <a:t>Dr. Laeeq khan </a:t>
            </a:r>
          </a:p>
          <a:p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5BEF3A-FED9-4AC6-8D3D-4EF394E9F0C3}"/>
              </a:ext>
            </a:extLst>
          </p:cNvPr>
          <p:cNvSpPr/>
          <p:nvPr/>
        </p:nvSpPr>
        <p:spPr>
          <a:xfrm>
            <a:off x="6687671" y="0"/>
            <a:ext cx="87854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1830" y="699247"/>
            <a:ext cx="5965370" cy="1070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		Backend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577" y="2563906"/>
            <a:ext cx="10121152" cy="3012141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3800" b="1" dirty="0"/>
              <a:t>Middleware for Authentication</a:t>
            </a:r>
            <a:endParaRPr lang="en-US" sz="3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b="1" dirty="0"/>
              <a:t>API Endpoints </a:t>
            </a:r>
            <a:r>
              <a:rPr lang="en-US" sz="3800" dirty="0"/>
              <a:t>(Routes)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b="1" dirty="0"/>
              <a:t>Dependency Management: </a:t>
            </a:r>
            <a:r>
              <a:rPr lang="en-US" sz="3800" dirty="0"/>
              <a:t>npm (Node Package Manager)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b="1" dirty="0"/>
              <a:t>MVC</a:t>
            </a:r>
            <a:r>
              <a:rPr lang="en-US" sz="3800" dirty="0"/>
              <a:t>(Model View Controller)</a:t>
            </a:r>
            <a:br>
              <a:rPr lang="en-US" sz="3800" b="1" dirty="0"/>
            </a:br>
            <a:br>
              <a:rPr lang="en-US" b="1" dirty="0"/>
            </a:br>
            <a:br>
              <a:rPr lang="en-US" sz="2000" b="1" dirty="0"/>
            </a:br>
            <a:endParaRPr lang="en-US" sz="2000" dirty="0"/>
          </a:p>
          <a:p>
            <a:br>
              <a:rPr lang="en-US" sz="2000" dirty="0"/>
            </a:b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C9A27-73F2-4835-AF3C-0F954910AA73}"/>
              </a:ext>
            </a:extLst>
          </p:cNvPr>
          <p:cNvSpPr/>
          <p:nvPr/>
        </p:nvSpPr>
        <p:spPr>
          <a:xfrm>
            <a:off x="493059" y="475129"/>
            <a:ext cx="1004047" cy="510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1" y="987552"/>
            <a:ext cx="6257364" cy="8322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Project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565" y="2688336"/>
            <a:ext cx="5647764" cy="3182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Signup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Login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Authentication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Authorization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91CC9-F8B5-4C59-B399-E907DA4DB156}"/>
              </a:ext>
            </a:extLst>
          </p:cNvPr>
          <p:cNvSpPr/>
          <p:nvPr/>
        </p:nvSpPr>
        <p:spPr>
          <a:xfrm>
            <a:off x="546847" y="475129"/>
            <a:ext cx="968188" cy="582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1" y="987552"/>
            <a:ext cx="6257364" cy="8322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Project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565" y="2688336"/>
            <a:ext cx="5647764" cy="31821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3500" b="1" dirty="0"/>
              <a:t>Admin:</a:t>
            </a:r>
          </a:p>
          <a:p>
            <a:r>
              <a:rPr lang="en-US" sz="2600" dirty="0"/>
              <a:t>Admin Dashboard</a:t>
            </a:r>
          </a:p>
          <a:p>
            <a:r>
              <a:rPr lang="en-US" sz="2600" dirty="0"/>
              <a:t>Add Product</a:t>
            </a:r>
          </a:p>
          <a:p>
            <a:r>
              <a:rPr lang="en-US" sz="2600" dirty="0"/>
              <a:t>View Product</a:t>
            </a:r>
          </a:p>
          <a:p>
            <a:r>
              <a:rPr lang="en-US" sz="2600" dirty="0"/>
              <a:t>Update Product</a:t>
            </a:r>
            <a:br>
              <a:rPr lang="en-US" dirty="0"/>
            </a:br>
            <a:endParaRPr lang="en-US" sz="24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91CC9-F8B5-4C59-B399-E907DA4DB156}"/>
              </a:ext>
            </a:extLst>
          </p:cNvPr>
          <p:cNvSpPr/>
          <p:nvPr/>
        </p:nvSpPr>
        <p:spPr>
          <a:xfrm>
            <a:off x="546847" y="475129"/>
            <a:ext cx="968188" cy="582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1" y="987552"/>
            <a:ext cx="6257364" cy="8322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Project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565" y="2688336"/>
            <a:ext cx="5647764" cy="318211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4600" b="1" dirty="0"/>
              <a:t>Admin</a:t>
            </a:r>
            <a:r>
              <a:rPr lang="en-US" sz="3500" b="1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Delete Product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Generate Reports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View Profile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Add new salesman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Remove salesman</a:t>
            </a:r>
            <a:br>
              <a:rPr lang="en-US" dirty="0"/>
            </a:br>
            <a:endParaRPr lang="en-US" sz="24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91CC9-F8B5-4C59-B399-E907DA4DB156}"/>
              </a:ext>
            </a:extLst>
          </p:cNvPr>
          <p:cNvSpPr/>
          <p:nvPr/>
        </p:nvSpPr>
        <p:spPr>
          <a:xfrm>
            <a:off x="546847" y="475129"/>
            <a:ext cx="968188" cy="582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1" y="987552"/>
            <a:ext cx="6257364" cy="8322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Project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565" y="2688335"/>
            <a:ext cx="5647764" cy="329112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3500" b="1" dirty="0"/>
              <a:t>Salesman: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View all products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Sale product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Offer discount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Recommendations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Sales report</a:t>
            </a:r>
            <a:br>
              <a:rPr lang="en-US" dirty="0"/>
            </a:br>
            <a:endParaRPr lang="en-US" sz="24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91CC9-F8B5-4C59-B399-E907DA4DB156}"/>
              </a:ext>
            </a:extLst>
          </p:cNvPr>
          <p:cNvSpPr/>
          <p:nvPr/>
        </p:nvSpPr>
        <p:spPr>
          <a:xfrm>
            <a:off x="546847" y="475129"/>
            <a:ext cx="968188" cy="582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358589"/>
            <a:ext cx="4023360" cy="1855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Coding Best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2931460"/>
            <a:ext cx="4023359" cy="314960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File structured is managed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Naming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Comments added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38CB99D-41F7-41B1-B6AE-86DFBC226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r="35584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A13DA1-5863-4127-983F-531FB7D29BCC}"/>
              </a:ext>
            </a:extLst>
          </p:cNvPr>
          <p:cNvSpPr/>
          <p:nvPr/>
        </p:nvSpPr>
        <p:spPr>
          <a:xfrm>
            <a:off x="477979" y="546847"/>
            <a:ext cx="974303" cy="2689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8" y="340659"/>
            <a:ext cx="2805952" cy="1810871"/>
          </a:xfrm>
        </p:spPr>
        <p:txBody>
          <a:bodyPr>
            <a:normAutofit/>
          </a:bodyPr>
          <a:lstStyle/>
          <a:p>
            <a:r>
              <a:rPr lang="en-US" sz="4000" dirty="0"/>
              <a:t>Owner Collaboration</a:t>
            </a: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ED31E-1517-43CC-A2D7-1A0D1A53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06" y="224119"/>
            <a:ext cx="9170894" cy="6633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A812E-DD1B-4266-9D71-06E6DE5BA1C0}"/>
              </a:ext>
            </a:extLst>
          </p:cNvPr>
          <p:cNvSpPr txBox="1"/>
          <p:nvPr/>
        </p:nvSpPr>
        <p:spPr>
          <a:xfrm>
            <a:off x="1618130" y="3429000"/>
            <a:ext cx="155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Slack snapshot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Image of a typewriter with &quot;The End.&quot; typed on the paper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/>
          <a:p>
            <a:r>
              <a:rPr lang="en-US" dirty="0"/>
              <a:t>Muhammad Talha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C60074-2066-4765-88F0-BC4B57CC1F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13059" y="5355583"/>
            <a:ext cx="3048000" cy="577153"/>
          </a:xfrm>
        </p:spPr>
        <p:txBody>
          <a:bodyPr/>
          <a:lstStyle/>
          <a:p>
            <a:r>
              <a:rPr lang="en-US" dirty="0"/>
              <a:t>talhawarraich230@gmail.com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49" y="264027"/>
            <a:ext cx="10268712" cy="1331692"/>
          </a:xfrm>
        </p:spPr>
        <p:txBody>
          <a:bodyPr>
            <a:normAutofit/>
          </a:bodyPr>
          <a:lstStyle/>
          <a:p>
            <a:r>
              <a:rPr lang="en-US" sz="4400" dirty="0"/>
              <a:t>			Table of content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DB426-FF3F-4D5E-AF43-18F23CEDC6A9}"/>
              </a:ext>
            </a:extLst>
          </p:cNvPr>
          <p:cNvSpPr/>
          <p:nvPr/>
        </p:nvSpPr>
        <p:spPr>
          <a:xfrm>
            <a:off x="0" y="1595719"/>
            <a:ext cx="12192000" cy="636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358FA-420D-4ED1-A3E7-E32E9063FF83}"/>
              </a:ext>
            </a:extLst>
          </p:cNvPr>
          <p:cNvSpPr/>
          <p:nvPr/>
        </p:nvSpPr>
        <p:spPr>
          <a:xfrm>
            <a:off x="0" y="223221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57714-7EBA-4F8F-AFEC-B625F3533704}"/>
              </a:ext>
            </a:extLst>
          </p:cNvPr>
          <p:cNvSpPr txBox="1"/>
          <p:nvPr/>
        </p:nvSpPr>
        <p:spPr>
          <a:xfrm>
            <a:off x="905435" y="2417436"/>
            <a:ext cx="10892117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Technology Stack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Front End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Backend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Coding best practice</a:t>
            </a:r>
          </a:p>
          <a:p>
            <a:pPr marL="57150">
              <a:spcAft>
                <a:spcPts val="600"/>
              </a:spcAft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49" y="264027"/>
            <a:ext cx="10268712" cy="1331692"/>
          </a:xfrm>
        </p:spPr>
        <p:txBody>
          <a:bodyPr>
            <a:normAutofit/>
          </a:bodyPr>
          <a:lstStyle/>
          <a:p>
            <a:r>
              <a:rPr lang="en-US" sz="4400" dirty="0"/>
              <a:t>			Table of content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DB426-FF3F-4D5E-AF43-18F23CEDC6A9}"/>
              </a:ext>
            </a:extLst>
          </p:cNvPr>
          <p:cNvSpPr/>
          <p:nvPr/>
        </p:nvSpPr>
        <p:spPr>
          <a:xfrm>
            <a:off x="0" y="1595719"/>
            <a:ext cx="12192000" cy="636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358FA-420D-4ED1-A3E7-E32E9063FF83}"/>
              </a:ext>
            </a:extLst>
          </p:cNvPr>
          <p:cNvSpPr/>
          <p:nvPr/>
        </p:nvSpPr>
        <p:spPr>
          <a:xfrm>
            <a:off x="0" y="223221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57714-7EBA-4F8F-AFEC-B625F3533704}"/>
              </a:ext>
            </a:extLst>
          </p:cNvPr>
          <p:cNvSpPr txBox="1"/>
          <p:nvPr/>
        </p:nvSpPr>
        <p:spPr>
          <a:xfrm>
            <a:off x="905435" y="2417436"/>
            <a:ext cx="108921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Project Features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Project Management Tool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Communication with Owner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258772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49" y="264027"/>
            <a:ext cx="10268712" cy="1331692"/>
          </a:xfrm>
        </p:spPr>
        <p:txBody>
          <a:bodyPr>
            <a:normAutofit/>
          </a:bodyPr>
          <a:lstStyle/>
          <a:p>
            <a:r>
              <a:rPr lang="en-US" sz="4400" dirty="0"/>
              <a:t>			</a:t>
            </a:r>
            <a:r>
              <a:rPr lang="en-US" sz="4400" dirty="0">
                <a:cs typeface="Calibri Light"/>
              </a:rPr>
              <a:t>Technology Stack</a:t>
            </a:r>
            <a:endParaRPr lang="en-US" sz="44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DB426-FF3F-4D5E-AF43-18F23CEDC6A9}"/>
              </a:ext>
            </a:extLst>
          </p:cNvPr>
          <p:cNvSpPr/>
          <p:nvPr/>
        </p:nvSpPr>
        <p:spPr>
          <a:xfrm>
            <a:off x="0" y="1595719"/>
            <a:ext cx="12192000" cy="636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358FA-420D-4ED1-A3E7-E32E9063FF83}"/>
              </a:ext>
            </a:extLst>
          </p:cNvPr>
          <p:cNvSpPr/>
          <p:nvPr/>
        </p:nvSpPr>
        <p:spPr>
          <a:xfrm>
            <a:off x="0" y="223221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57714-7EBA-4F8F-AFEC-B625F3533704}"/>
              </a:ext>
            </a:extLst>
          </p:cNvPr>
          <p:cNvSpPr txBox="1"/>
          <p:nvPr/>
        </p:nvSpPr>
        <p:spPr>
          <a:xfrm>
            <a:off x="905435" y="2417436"/>
            <a:ext cx="108921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MongoDB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Express API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Flutter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347932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49" y="264027"/>
            <a:ext cx="10268712" cy="1331692"/>
          </a:xfrm>
        </p:spPr>
        <p:txBody>
          <a:bodyPr>
            <a:normAutofit/>
          </a:bodyPr>
          <a:lstStyle/>
          <a:p>
            <a:r>
              <a:rPr lang="en-US" sz="4400" dirty="0"/>
              <a:t>			</a:t>
            </a:r>
            <a:r>
              <a:rPr lang="en-US" sz="4400" dirty="0">
                <a:cs typeface="Calibri Light"/>
              </a:rPr>
              <a:t>GitHub Commits</a:t>
            </a:r>
            <a:endParaRPr lang="en-US" sz="44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DB426-FF3F-4D5E-AF43-18F23CEDC6A9}"/>
              </a:ext>
            </a:extLst>
          </p:cNvPr>
          <p:cNvSpPr/>
          <p:nvPr/>
        </p:nvSpPr>
        <p:spPr>
          <a:xfrm>
            <a:off x="0" y="1595719"/>
            <a:ext cx="12192000" cy="636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358FA-420D-4ED1-A3E7-E32E9063FF83}"/>
              </a:ext>
            </a:extLst>
          </p:cNvPr>
          <p:cNvSpPr/>
          <p:nvPr/>
        </p:nvSpPr>
        <p:spPr>
          <a:xfrm>
            <a:off x="0" y="223221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0F9C2-10BB-4D5C-B94F-35BA4085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" y="1687156"/>
            <a:ext cx="10546465" cy="51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5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21955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Front End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41" y="2431183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Technology Used : </a:t>
            </a:r>
          </a:p>
          <a:p>
            <a:r>
              <a:rPr lang="en-US" sz="1800" dirty="0"/>
              <a:t>Flutter</a:t>
            </a:r>
          </a:p>
          <a:p>
            <a:r>
              <a:rPr lang="en-US" sz="1800" dirty="0"/>
              <a:t>Dart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09BE3-0667-46B6-A074-25C79282F3D5}"/>
              </a:ext>
            </a:extLst>
          </p:cNvPr>
          <p:cNvSpPr/>
          <p:nvPr/>
        </p:nvSpPr>
        <p:spPr>
          <a:xfrm>
            <a:off x="457200" y="466165"/>
            <a:ext cx="1048871" cy="466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8536" y="157241"/>
            <a:ext cx="3754145" cy="1053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Front End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09BE3-0667-46B6-A074-25C79282F3D5}"/>
              </a:ext>
            </a:extLst>
          </p:cNvPr>
          <p:cNvSpPr/>
          <p:nvPr/>
        </p:nvSpPr>
        <p:spPr>
          <a:xfrm>
            <a:off x="528917" y="450835"/>
            <a:ext cx="1048871" cy="466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DDA17-3E54-45F4-BDDC-47451ECA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" y="1241253"/>
            <a:ext cx="5504329" cy="5459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F21F08-5A65-4DCA-9927-BE89CC78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75" y="1241253"/>
            <a:ext cx="5121084" cy="58679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4AFD68-75A8-4EF1-9D69-08AA5233C035}"/>
              </a:ext>
            </a:extLst>
          </p:cNvPr>
          <p:cNvSpPr/>
          <p:nvPr/>
        </p:nvSpPr>
        <p:spPr>
          <a:xfrm>
            <a:off x="5542254" y="1241253"/>
            <a:ext cx="1259721" cy="112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54B4A-58DA-4629-A1CB-031712B8A16A}"/>
              </a:ext>
            </a:extLst>
          </p:cNvPr>
          <p:cNvSpPr/>
          <p:nvPr/>
        </p:nvSpPr>
        <p:spPr>
          <a:xfrm>
            <a:off x="11923059" y="1241253"/>
            <a:ext cx="268941" cy="105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8536" y="157241"/>
            <a:ext cx="3754145" cy="1053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Front End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09BE3-0667-46B6-A074-25C79282F3D5}"/>
              </a:ext>
            </a:extLst>
          </p:cNvPr>
          <p:cNvSpPr/>
          <p:nvPr/>
        </p:nvSpPr>
        <p:spPr>
          <a:xfrm>
            <a:off x="528917" y="450835"/>
            <a:ext cx="1048871" cy="466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AFD68-75A8-4EF1-9D69-08AA5233C035}"/>
              </a:ext>
            </a:extLst>
          </p:cNvPr>
          <p:cNvSpPr/>
          <p:nvPr/>
        </p:nvSpPr>
        <p:spPr>
          <a:xfrm>
            <a:off x="5542254" y="1241253"/>
            <a:ext cx="1259721" cy="112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54B4A-58DA-4629-A1CB-031712B8A16A}"/>
              </a:ext>
            </a:extLst>
          </p:cNvPr>
          <p:cNvSpPr/>
          <p:nvPr/>
        </p:nvSpPr>
        <p:spPr>
          <a:xfrm>
            <a:off x="11923059" y="1241253"/>
            <a:ext cx="268941" cy="105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773A2-16A0-4BDC-9EB9-FB0D9BD8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252"/>
            <a:ext cx="5542254" cy="5372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E9529-0446-463F-96A5-DC72F395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54" y="1241251"/>
            <a:ext cx="5990946" cy="54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1830" y="699247"/>
            <a:ext cx="5965370" cy="1070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		Backend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729" y="2563906"/>
            <a:ext cx="9144000" cy="301214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3400" b="1" dirty="0">
                <a:ea typeface="+mn-lt"/>
                <a:cs typeface="+mn-lt"/>
              </a:rPr>
              <a:t> Backend Framework: </a:t>
            </a:r>
            <a:r>
              <a:rPr lang="en-US" sz="2900" dirty="0">
                <a:ea typeface="+mn-lt"/>
                <a:cs typeface="+mn-lt"/>
              </a:rPr>
              <a:t>Express.js</a:t>
            </a:r>
            <a:endParaRPr lang="en-US" sz="29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3400" b="1" dirty="0"/>
              <a:t>  Programming Language: </a:t>
            </a:r>
            <a:r>
              <a:rPr lang="en-US" sz="2900" dirty="0"/>
              <a:t>JavaScript</a:t>
            </a:r>
          </a:p>
          <a:p>
            <a:pPr marL="342900" indent="-342900" algn="just">
              <a:buChar char="•"/>
            </a:pPr>
            <a:r>
              <a:rPr lang="en-US" sz="3400" b="1" dirty="0"/>
              <a:t>Database: </a:t>
            </a:r>
            <a:r>
              <a:rPr lang="en-US" sz="2900" dirty="0"/>
              <a:t>MongoDB</a:t>
            </a:r>
          </a:p>
          <a:p>
            <a:pPr marL="342900" indent="-342900" algn="just">
              <a:buChar char="•"/>
            </a:pPr>
            <a:br>
              <a:rPr lang="en-US" sz="2000" b="1" dirty="0"/>
            </a:br>
            <a:endParaRPr lang="en-US" sz="2000" dirty="0"/>
          </a:p>
          <a:p>
            <a:br>
              <a:rPr lang="en-US" sz="2000" dirty="0"/>
            </a:b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C9A27-73F2-4835-AF3C-0F954910AA73}"/>
              </a:ext>
            </a:extLst>
          </p:cNvPr>
          <p:cNvSpPr/>
          <p:nvPr/>
        </p:nvSpPr>
        <p:spPr>
          <a:xfrm>
            <a:off x="493059" y="475129"/>
            <a:ext cx="1004047" cy="510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8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107</TotalTime>
  <Words>218</Words>
  <Application>Microsoft Office PowerPoint</Application>
  <PresentationFormat>Widescreen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Mobile shop management system</vt:lpstr>
      <vt:lpstr>   Table of content</vt:lpstr>
      <vt:lpstr>   Table of content</vt:lpstr>
      <vt:lpstr>   Technology Stack</vt:lpstr>
      <vt:lpstr>   GitHub Commits</vt:lpstr>
      <vt:lpstr>Front End  </vt:lpstr>
      <vt:lpstr>Front End  </vt:lpstr>
      <vt:lpstr>Front End  </vt:lpstr>
      <vt:lpstr>  Backend</vt:lpstr>
      <vt:lpstr>  Backend</vt:lpstr>
      <vt:lpstr>Project Features</vt:lpstr>
      <vt:lpstr>Project Features</vt:lpstr>
      <vt:lpstr>Project Features</vt:lpstr>
      <vt:lpstr>Project Features</vt:lpstr>
      <vt:lpstr>Coding Best Practice</vt:lpstr>
      <vt:lpstr>Owner Collaboration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shop management system</dc:title>
  <dc:creator>Talha Warraich</dc:creator>
  <cp:lastModifiedBy>Talha Warraich</cp:lastModifiedBy>
  <cp:revision>13</cp:revision>
  <dcterms:created xsi:type="dcterms:W3CDTF">2023-11-26T16:36:54Z</dcterms:created>
  <dcterms:modified xsi:type="dcterms:W3CDTF">2023-12-03T15:48:41Z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