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8" r:id="rId3"/>
    <p:sldId id="272" r:id="rId4"/>
    <p:sldId id="264" r:id="rId5"/>
    <p:sldId id="273" r:id="rId6"/>
    <p:sldId id="274" r:id="rId7"/>
    <p:sldId id="275" r:id="rId8"/>
    <p:sldId id="269" r:id="rId9"/>
    <p:sldId id="277" r:id="rId10"/>
  </p:sldIdLst>
  <p:sldSz cx="12188825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164B4F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EF0"/>
          </a:solidFill>
        </a:fill>
      </a:tcStyle>
    </a:wholeTbl>
    <a:band1H>
      <a:tcStyle>
        <a:tcBdr/>
        <a:fill>
          <a:solidFill>
            <a:srgbClr val="CCDC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CE0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B91A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B91A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B91A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B91A1"/>
          </a:solidFill>
        </a:fill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164B4F"/>
      </a:tcTxStyle>
      <a:tcStyle>
        <a:tcBdr>
          <a:lef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B91A1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164B4F"/>
      </a:tcTxStyle>
      <a:tcStyle>
        <a:tcBdr>
          <a:top>
            <a:ln w="12701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B91A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1B91A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1B91A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31BCE1A6-6CD4-A4F0-DCA1-B283C7BAD09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08DED43-B34E-55AB-3537-EC5D6B0334A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8309E8-DF27-4779-AB64-50EA8D235A92}" type="datetime1">
              <a:rPr lang="da-DK" sz="1200" b="0" i="0" u="none" strike="noStrike" kern="1200" cap="none" spc="0" baseline="0">
                <a:solidFill>
                  <a:srgbClr val="164B4F"/>
                </a:solidFill>
                <a:uFillTx/>
                <a:latin typeface="Euphemia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19-04-2024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6010592-1916-9CAC-BEA0-7D78A66C33F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869B92-9FCE-3640-9992-04C41565C9B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02F555-DE0C-4264-8726-A199E4471EC0}" type="slidenum">
              <a:t>‹#›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518763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90AC59A9-2353-2B5A-A31A-F32F1DE3A0A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164B4F"/>
                </a:solidFill>
                <a:uFillTx/>
                <a:latin typeface="Euphemia"/>
              </a:defRPr>
            </a:lvl1pPr>
          </a:lstStyle>
          <a:p>
            <a:pPr lv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5420C51-0A3D-4919-03D5-724F27776B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164B4F"/>
                </a:solidFill>
                <a:uFillTx/>
                <a:latin typeface="Euphemia"/>
              </a:defRPr>
            </a:lvl1pPr>
          </a:lstStyle>
          <a:p>
            <a:pPr lvl="0"/>
            <a:fld id="{B3ABA4F9-9F68-4634-9D2C-3B0033AB61C9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E4EF6BCA-E41F-34CF-F166-415129C7A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4" y="685800"/>
            <a:ext cx="609282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776CDBFA-FA29-CCA3-E841-A445EBBDFD6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5176A2-E50F-6648-29A9-1C8E3FC98B5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164B4F"/>
                </a:solidFill>
                <a:uFillTx/>
                <a:latin typeface="Euphemia"/>
              </a:defRPr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704BA9-77E7-1730-1263-0736EC80DF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164B4F"/>
                </a:solidFill>
                <a:uFillTx/>
                <a:latin typeface="Euphemia"/>
              </a:defRPr>
            </a:lvl1pPr>
          </a:lstStyle>
          <a:p>
            <a:pPr lvl="0"/>
            <a:fld id="{AAE4D36A-BF5E-4317-90E8-99772C01FB8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51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a-DK" sz="1200" b="0" i="0" u="none" strike="noStrike" kern="1200" cap="none" spc="0" baseline="0">
        <a:solidFill>
          <a:srgbClr val="164B4F"/>
        </a:solidFill>
        <a:uFillTx/>
        <a:latin typeface="Euphemia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a-DK" sz="1200" b="0" i="0" u="none" strike="noStrike" kern="1200" cap="none" spc="0" baseline="0">
        <a:solidFill>
          <a:srgbClr val="164B4F"/>
        </a:solidFill>
        <a:uFillTx/>
        <a:latin typeface="Euphemia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a-DK" sz="1200" b="0" i="0" u="none" strike="noStrike" kern="1200" cap="none" spc="0" baseline="0">
        <a:solidFill>
          <a:srgbClr val="164B4F"/>
        </a:solidFill>
        <a:uFillTx/>
        <a:latin typeface="Euphemia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a-DK" sz="1200" b="0" i="0" u="none" strike="noStrike" kern="1200" cap="none" spc="0" baseline="0">
        <a:solidFill>
          <a:srgbClr val="164B4F"/>
        </a:solidFill>
        <a:uFillTx/>
        <a:latin typeface="Euphemia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a-DK" sz="1200" b="0" i="0" u="none" strike="noStrike" kern="1200" cap="none" spc="0" baseline="0">
        <a:solidFill>
          <a:srgbClr val="164B4F"/>
        </a:solidFill>
        <a:uFillTx/>
        <a:latin typeface="Euphemi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553D5031-6B61-10B8-089F-CA6ABD7B0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31E07C99-8319-9071-4506-F5C3D2B73F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E3B2BE5-B64E-E63A-1328-CCD626FB77D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26F35C-F84F-487A-BB39-527BC2C9A825}" type="slidenum">
              <a:t>1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B668B937-1333-3F80-5A1B-024FE50A7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6C804F03-AE1C-AF0B-063D-FBE9E9D030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56EA414-35C5-EC14-948D-7B7056A05BA1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BF36A7-D7A2-46FB-BD2E-648D27C888A8}" type="slidenum">
              <a:t>2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96E5F488-FCA7-644C-ABCD-101C994A8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D4E20F2F-BA6E-2624-8433-81D838B8D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C2FCF5E-9C0F-7FE1-4633-DE2C1BCFC166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3D8E21-EC6C-47FF-95B3-4CA2FCB13AD2}" type="slidenum">
              <a:t>3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A368455B-4B06-3849-2E6C-26439588D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8AF14205-B615-8555-9C71-32055535E9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D89C8E3-77DE-FDF6-3FB0-B42D7C132675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CDD837-BF62-4519-AF45-AD93580EC355}" type="slidenum">
              <a:t>4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913AB47A-936A-DF84-23E8-771A7BD1B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0E557443-835A-60DB-E57E-8455DC8971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3B43282-6444-9364-0B1A-6E6E663DEF32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C17C32-9390-471A-B72C-A92B8B75BF48}" type="slidenum">
              <a:t>5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14E566A7-FD58-7852-D861-578FE42EE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5080656E-7663-E8B5-E2A4-A29292BE2D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C8ECF50-0DBE-A932-9DFA-A7EA90A47634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0CBAF6-6387-44B0-B41D-BF09E26A8C48}" type="slidenum">
              <a:t>6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55213AB8-B87D-502D-0892-9C43BA57A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29C96662-58A3-6AE5-A5BD-B683A45727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321A7B-3BC9-6D16-4684-E98089B8F07B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24060E-B2AE-448F-9B55-9C50EC26E1F4}" type="slidenum">
              <a:t>7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E744C12D-F9E4-1762-3D6B-CC69C6EBB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5C99A3CF-0330-8092-91DA-82953BC9CA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17F194-9B7A-443D-D489-24EF1C850154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674C80-E3D2-48A7-AF73-E56692B61E26}" type="slidenum">
              <a:t>8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EFE1A3D9-A5AC-198E-0715-8E3B8CBB6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19786203-DB97-BE42-6803-4A17E34A9C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71E4B7-AB7E-B23B-DE38-EDADE5473240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E0D5E-0955-4878-AEA1-187CF142BA43}" type="slidenum">
              <a:t>9</a:t>
            </a:fld>
            <a:endParaRPr lang="da-DK" sz="1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2761E-03A4-5ECE-2C53-A2ECDD45EA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3811" y="990596"/>
            <a:ext cx="8458200" cy="3200400"/>
          </a:xfrm>
        </p:spPr>
        <p:txBody>
          <a:bodyPr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A5F8CC-A5C2-930A-A953-7F8FC6293D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3811" y="4267203"/>
            <a:ext cx="8458200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US"/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454B25-2265-033C-B1A9-866961EE86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AE4674-4356-441B-B6CA-1CB9593D1DDB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077F2A-6933-E563-D6AE-B0179463D0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581CD3-F6D9-A874-B00D-2C61353598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1DDD56-5D36-499E-84DC-07FDE223076B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9753588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F4174-2514-0189-1934-B9A930470F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7897F03-0540-19AF-93E6-7C76503FF89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157923-7A32-8D45-978C-3C107FB58B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22FE81-310B-4A1B-BADD-4822407DED1C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BEFDBA-33DF-09DF-39DE-D0CC24EA66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3E26A4-D5E1-01D2-61C1-0DBECB7A4B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EC37AB-795C-4AB2-BCD7-A754218F9046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82293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05C89FC-1864-771D-8BE4-EE2A6E1E23E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752011" y="381003"/>
            <a:ext cx="1904996" cy="5791196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EE3C57A5-EBA0-F106-CE22-EC5A1DB5579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93811" y="381003"/>
            <a:ext cx="8305796" cy="5791196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758D49-DD0E-FCB7-6A5B-23E56B5558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3E342-AEEE-440A-BCE4-003E20B41759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6ED5EC-1DCF-FF00-ACA8-0ACFF4B15D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4BB142-339F-15FA-1527-DEA101FF00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2A65AF-1939-4D5F-84AE-FC102EAF46F9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76432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85216-A0AF-24BC-C10B-1F12A14B1E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3EF98-2A0F-EE7B-D87F-1E7268A9E0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84737B-4E7D-81E0-FC05-D69C01A3DD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8E0CE-5A7F-44D8-B39F-ACCD62DB8247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195910-9100-4F02-5C4B-99A0F3F9A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1E02C1-183C-F9A8-BC04-285AA3BE21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2187A0-8C1A-4937-A12B-8151809C2426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783060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blipFill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170B-CB17-22A0-D2C6-2317E4FE0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811" y="2057400"/>
            <a:ext cx="8458200" cy="2667003"/>
          </a:xfrm>
        </p:spPr>
        <p:txBody>
          <a:bodyPr/>
          <a:lstStyle>
            <a:lvl1pPr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94DFA7-E916-3C80-E770-764BE2A93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3811" y="4876796"/>
            <a:ext cx="8458200" cy="1143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US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BED381-6DED-F8AF-9DB5-7B5769577F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634F7B-77DD-4E39-80AC-BBEA416C52E4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1063A-471C-0447-C30B-177BE8C8FD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3D3C88-996F-5570-176B-174468DA6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A87CE5-ED8D-4F39-8827-DE9B8E0AF58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921876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98AE9-5375-0FA5-95D8-D0C843BF66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3B9E37-94E1-8B99-043D-DAADFD60FF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3811" y="1676396"/>
            <a:ext cx="4700016" cy="44958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661048-1834-8C45-8C50-A055979419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2036" y="1676396"/>
            <a:ext cx="4700016" cy="449580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F0A2B6E-C5FA-33FB-A79F-ACCCF24AE2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626-31FF-4667-ACE6-CFDA926BCAB3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9A913C6-7028-DA0A-2C53-5E841CE977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C62CC7-00B8-4FB9-032D-AEB1964B47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561737-1455-4758-B637-09E8492E0153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82070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A1ECF-0E15-B31B-C832-9ECB551D96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1CA86F-66F4-417B-1BA9-157B7E573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3811" y="1676396"/>
            <a:ext cx="4701140" cy="76199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lang="en-US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EDE97A-6E66-5793-5001-BDCC24F597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93811" y="2516456"/>
            <a:ext cx="4701140" cy="3655743"/>
          </a:xfrm>
        </p:spPr>
        <p:txBody>
          <a:bodyPr/>
          <a:lstStyle>
            <a:lvl1pPr>
              <a:defRPr lang="en-US" sz="2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B68894E-0284-5235-70A8-1999A1ABED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1749" y="1676396"/>
            <a:ext cx="4703262" cy="76199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lang="en-US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B7F51C8-A333-52E3-A367-203A7B91380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1749" y="2516456"/>
            <a:ext cx="4703262" cy="3655743"/>
          </a:xfrm>
        </p:spPr>
        <p:txBody>
          <a:bodyPr/>
          <a:lstStyle>
            <a:lvl1pPr>
              <a:defRPr lang="en-US" sz="2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6D1646-DEA2-5D68-06AF-D0BF1C84C7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298424-319D-4C5C-B9DE-B322C012519D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132622-0963-FB10-4983-2F20560D32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CD4BEB4-4860-5D68-F3D0-956973056C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D93F55-017C-4209-9283-32E09DD6E1D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824521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6DC8-2DCD-20BD-1168-BB17E5E468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D6A5307-AFEC-87E1-898B-B94EB26B65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FAD31-6C5F-4616-A4CC-32D25EE5B970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6B17893-5A46-C5EE-A1C5-2C9B07C848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8E866FB-317B-A3D1-1E73-A07E9FB069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CCD312-3C49-4D2E-B220-EFAF92703AB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462008"/>
      </p:ext>
    </p:extLst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568DE9-A3BA-1D1E-9C10-CE15042D01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F44C3F-11F9-4762-8355-1C2BD927FCDC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41A9091-8680-F68D-BE0C-ECC94F567E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53F4DFE-5C82-0EBF-9C8A-E459D8F612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F72B1-3D4A-484E-BA01-5C6FCEFF9316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224944"/>
      </p:ext>
    </p:extLst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30450-BBB9-3096-A166-F9B3A6551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0808" y="1676396"/>
            <a:ext cx="3810003" cy="2438403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C16DAA-0FE7-26A2-E9D0-195DD38A23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3811" y="685800"/>
            <a:ext cx="6172200" cy="54864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0ED2881-8B1E-EEC2-B75C-D105AD6D63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770808" y="4190996"/>
            <a:ext cx="3810003" cy="1524003"/>
          </a:xfrm>
        </p:spPr>
        <p:txBody>
          <a:bodyPr/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9793DD-9262-1D9B-A253-DDE4F9BC91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19BA5D-0E84-49AF-9019-6900BB5DA6BE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01DD60A-2CD1-A74E-2329-828CB482AE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985E3E9-0110-D18D-A24B-895268AE7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0BE7A5-0EA0-496A-8E9F-DF34CCE324B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09140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BD24A-D094-ED4F-C1B3-94CF6EE84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0808" y="1676396"/>
            <a:ext cx="3810003" cy="2438403"/>
          </a:xfrm>
        </p:spPr>
        <p:txBody>
          <a:bodyPr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billede 2" descr="En tom pladsholder til at tilføje et billede. Klik på pladsholderen, og vælg det billede, du vil tilføje.">
            <a:extLst>
              <a:ext uri="{FF2B5EF4-FFF2-40B4-BE49-F238E27FC236}">
                <a16:creationId xmlns:a16="http://schemas.microsoft.com/office/drawing/2014/main" id="{D41B04BC-43E2-6AE8-42D5-AF87793D3A0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522411" y="0"/>
            <a:ext cx="5943600" cy="6858000"/>
          </a:xfrm>
        </p:spPr>
        <p:txBody>
          <a:bodyPr tIns="914400" anchorCtr="1"/>
          <a:lstStyle>
            <a:lvl1pPr marL="0" indent="0" algn="ctr">
              <a:buNone/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6C4757C-E231-4BE2-8BC5-0D271F3913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770808" y="4190996"/>
            <a:ext cx="3810003" cy="1524003"/>
          </a:xfrm>
        </p:spPr>
        <p:txBody>
          <a:bodyPr/>
          <a:lstStyle>
            <a:lvl1pPr marL="0" indent="0">
              <a:buNone/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81396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6">
            <a:extLst>
              <a:ext uri="{FF2B5EF4-FFF2-40B4-BE49-F238E27FC236}">
                <a16:creationId xmlns:a16="http://schemas.microsoft.com/office/drawing/2014/main" id="{52D71526-2185-3269-4C5D-D548BF1D3FAB}"/>
              </a:ext>
            </a:extLst>
          </p:cNvPr>
          <p:cNvSpPr/>
          <p:nvPr/>
        </p:nvSpPr>
        <p:spPr>
          <a:xfrm>
            <a:off x="836611" y="0"/>
            <a:ext cx="11352211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3" name="Pladsholder til titel 1">
            <a:extLst>
              <a:ext uri="{FF2B5EF4-FFF2-40B4-BE49-F238E27FC236}">
                <a16:creationId xmlns:a16="http://schemas.microsoft.com/office/drawing/2014/main" id="{1F91B51F-45DF-6BAE-DE3B-D9DA5E786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811" y="381003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da-DK"/>
              <a:t>Klik for at redigere teksttypografier i master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1176A49-A49E-75ED-E3BF-D5DEF3CC6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3811" y="1676396"/>
            <a:ext cx="9601200" cy="4495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a-DK"/>
              <a:t>Rediger teksttypografier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2A8B560A-D86D-2749-7E91-9604A7E076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71784" y="6356351"/>
            <a:ext cx="284405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100" b="0" i="0" u="none" strike="noStrike" kern="1200" cap="none" spc="0" baseline="0">
                <a:solidFill>
                  <a:srgbClr val="1F696F"/>
                </a:solidFill>
                <a:uFillTx/>
                <a:latin typeface="Euphemia"/>
              </a:defRPr>
            </a:lvl1pPr>
          </a:lstStyle>
          <a:p>
            <a:pPr lvl="0"/>
            <a:fld id="{2EFC8B5D-8F46-48A5-9106-1E4111DD086A}" type="datetime1">
              <a:rPr lang="da-DK"/>
              <a:pPr lvl="0"/>
              <a:t>19-04-2024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FF81769F-39B1-AFB9-E620-1E9665498DD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100" b="0" i="0" u="none" strike="noStrike" kern="1200" cap="none" spc="0" baseline="0">
                <a:solidFill>
                  <a:srgbClr val="1F696F"/>
                </a:solidFill>
                <a:uFillTx/>
                <a:latin typeface="Euphemia"/>
              </a:defRPr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428449E4-57AA-F268-3FCB-144FAA45B2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51227" y="6356351"/>
            <a:ext cx="284405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100" b="0" i="0" u="none" strike="noStrike" kern="1200" cap="none" spc="0" baseline="0">
                <a:solidFill>
                  <a:srgbClr val="1F696F"/>
                </a:solidFill>
                <a:uFillTx/>
                <a:latin typeface="Euphemia"/>
              </a:defRPr>
            </a:lvl1pPr>
          </a:lstStyle>
          <a:p>
            <a:pPr lvl="0"/>
            <a:fld id="{1D0658D5-384E-4550-9B43-876B3C683057}" type="slidenum"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a-DK" sz="3600" b="0" i="0" u="none" strike="noStrike" kern="1200" cap="none" spc="0" baseline="0">
          <a:solidFill>
            <a:srgbClr val="164B4F"/>
          </a:solidFill>
          <a:uFillTx/>
          <a:latin typeface="Euphemia"/>
        </a:defRPr>
      </a:lvl1pPr>
    </p:titleStyle>
    <p:bodyStyle>
      <a:lvl1pPr marL="223835" marR="0" lvl="0" indent="-228600" algn="l" defTabSz="914400" rtl="0" fontAlgn="auto" hangingPunct="1">
        <a:lnSpc>
          <a:spcPct val="90000"/>
        </a:lnSpc>
        <a:spcBef>
          <a:spcPts val="1600"/>
        </a:spcBef>
        <a:spcAft>
          <a:spcPts val="0"/>
        </a:spcAft>
        <a:buSzPct val="100000"/>
        <a:buFont typeface="Arial" pitchFamily="34"/>
        <a:buChar char="•"/>
        <a:tabLst/>
        <a:defRPr lang="da-DK" sz="2400" b="0" i="0" u="none" strike="noStrike" kern="1200" cap="none" spc="0" baseline="0">
          <a:solidFill>
            <a:srgbClr val="164B4F"/>
          </a:solidFill>
          <a:uFillTx/>
          <a:latin typeface="Euphemia"/>
        </a:defRPr>
      </a:lvl1pPr>
      <a:lvl2pPr marL="502920" marR="0" lvl="1" indent="-228600" algn="l" defTabSz="914400" rtl="0" fontAlgn="auto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Euphemia" pitchFamily="34"/>
        <a:buChar char="–"/>
        <a:tabLst/>
        <a:defRPr lang="da-DK" sz="2000" b="0" i="0" u="none" strike="noStrike" kern="1200" cap="none" spc="0" baseline="0">
          <a:solidFill>
            <a:srgbClr val="164B4F"/>
          </a:solidFill>
          <a:uFillTx/>
          <a:latin typeface="Euphemia"/>
        </a:defRPr>
      </a:lvl2pPr>
      <a:lvl3pPr marL="777240" marR="0" lvl="2" indent="-228600" algn="l" defTabSz="914400" rtl="0" fontAlgn="auto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Euphemia" pitchFamily="34"/>
        <a:buChar char="–"/>
        <a:tabLst/>
        <a:defRPr lang="da-DK" sz="1800" b="0" i="0" u="none" strike="noStrike" kern="1200" cap="none" spc="0" baseline="0">
          <a:solidFill>
            <a:srgbClr val="164B4F"/>
          </a:solidFill>
          <a:uFillTx/>
          <a:latin typeface="Euphemia"/>
        </a:defRPr>
      </a:lvl3pPr>
      <a:lvl4pPr marL="1051560" marR="0" lvl="3" indent="-228600" algn="l" defTabSz="914400" rtl="0" fontAlgn="auto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Euphemia" pitchFamily="34"/>
        <a:buChar char="–"/>
        <a:tabLst/>
        <a:defRPr lang="da-DK" sz="1600" b="0" i="0" u="none" strike="noStrike" kern="1200" cap="none" spc="0" baseline="0">
          <a:solidFill>
            <a:srgbClr val="164B4F"/>
          </a:solidFill>
          <a:uFillTx/>
          <a:latin typeface="Euphemia"/>
        </a:defRPr>
      </a:lvl4pPr>
      <a:lvl5pPr marL="1325880" marR="0" lvl="4" indent="-228600" algn="l" defTabSz="914400" rtl="0" fontAlgn="auto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Euphemia" pitchFamily="34"/>
        <a:buChar char="–"/>
        <a:tabLst/>
        <a:defRPr lang="da-DK" sz="1600" b="0" i="0" u="none" strike="noStrike" kern="1200" cap="none" spc="0" baseline="0">
          <a:solidFill>
            <a:srgbClr val="164B4F"/>
          </a:solidFill>
          <a:uFillTx/>
          <a:latin typeface="Euphemi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67BAF-877E-9DB8-9593-9175C47A45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9411" y="1124327"/>
            <a:ext cx="8458200" cy="3200400"/>
          </a:xfrm>
        </p:spPr>
        <p:txBody>
          <a:bodyPr/>
          <a:lstStyle/>
          <a:p>
            <a:pPr lvl="0"/>
            <a:r>
              <a:rPr lang="da-DK">
                <a:solidFill>
                  <a:srgbClr val="000000"/>
                </a:solidFill>
              </a:rPr>
              <a:t>Week 11: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1D5D437-46A5-9498-B880-69DD6E09DB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818" y="4447266"/>
            <a:ext cx="8458200" cy="2176262"/>
          </a:xfrm>
        </p:spPr>
        <p:txBody>
          <a:bodyPr/>
          <a:lstStyle/>
          <a:p>
            <a:pPr lvl="0"/>
            <a:r>
              <a:rPr lang="da-DK" b="1">
                <a:latin typeface="Calibri" pitchFamily="34"/>
                <a:cs typeface="Calibri" pitchFamily="34"/>
              </a:rPr>
              <a:t>Automatiserings PDF-Downloader</a:t>
            </a:r>
          </a:p>
          <a:p>
            <a:pPr lvl="0"/>
            <a:r>
              <a:rPr lang="da-DK"/>
              <a:t>            </a:t>
            </a:r>
          </a:p>
          <a:p>
            <a:pPr lvl="0">
              <a:lnSpc>
                <a:spcPct val="150000"/>
              </a:lnSpc>
            </a:pPr>
            <a:r>
              <a:rPr lang="da-DK" sz="1800">
                <a:solidFill>
                  <a:srgbClr val="000000"/>
                </a:solidFill>
                <a:latin typeface="Calibri" pitchFamily="34"/>
                <a:cs typeface="Calibri" pitchFamily="34"/>
              </a:rPr>
              <a:t>By Shakeel Ahmed</a:t>
            </a:r>
          </a:p>
          <a:p>
            <a:pPr lvl="0">
              <a:lnSpc>
                <a:spcPct val="150000"/>
              </a:lnSpc>
            </a:pPr>
            <a:r>
              <a:rPr lang="da-DK" sz="1800">
                <a:solidFill>
                  <a:srgbClr val="000000"/>
                </a:solidFill>
                <a:latin typeface="Calibri" pitchFamily="34"/>
                <a:cs typeface="Calibri" pitchFamily="34"/>
              </a:rPr>
              <a:t>19-04-24</a:t>
            </a:r>
          </a:p>
          <a:p>
            <a:pPr lvl="0">
              <a:lnSpc>
                <a:spcPct val="150000"/>
              </a:lnSpc>
            </a:pPr>
            <a:r>
              <a:rPr lang="da-DK" sz="1800">
                <a:solidFill>
                  <a:srgbClr val="000000"/>
                </a:solidFill>
                <a:latin typeface="Calibri" pitchFamily="34"/>
                <a:cs typeface="Calibri" pitchFamily="34"/>
              </a:rPr>
              <a:t>Akademiker hos Specialisterne.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AEE40FA-C4B0-3342-9009-06CFD71C10B4}"/>
              </a:ext>
            </a:extLst>
          </p:cNvPr>
          <p:cNvSpPr txBox="1"/>
          <p:nvPr/>
        </p:nvSpPr>
        <p:spPr>
          <a:xfrm>
            <a:off x="1524003" y="0"/>
            <a:ext cx="4858134" cy="27898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60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AutoShape 42">
            <a:extLst>
              <a:ext uri="{FF2B5EF4-FFF2-40B4-BE49-F238E27FC236}">
                <a16:creationId xmlns:a16="http://schemas.microsoft.com/office/drawing/2014/main" id="{4007226E-9520-C0F6-B9E1-9F8BA4AF70A0}"/>
              </a:ext>
            </a:extLst>
          </p:cNvPr>
          <p:cNvSpPr/>
          <p:nvPr/>
        </p:nvSpPr>
        <p:spPr>
          <a:xfrm>
            <a:off x="1293811" y="223936"/>
            <a:ext cx="4295229" cy="29018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FC756EF5-40B5-8EEE-E22C-367ED6073AF5}"/>
              </a:ext>
            </a:extLst>
          </p:cNvPr>
          <p:cNvSpPr/>
          <p:nvPr/>
        </p:nvSpPr>
        <p:spPr>
          <a:xfrm>
            <a:off x="1534856" y="1484784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00"/>
              <a:gd name="f5" fmla="val 16777"/>
              <a:gd name="f6" fmla="val 16759"/>
              <a:gd name="f7" fmla="val 10796"/>
              <a:gd name="f8" fmla="val 4833"/>
              <a:gd name="f9" fmla="val 4822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7" name="AutoShape 58">
            <a:extLst>
              <a:ext uri="{FF2B5EF4-FFF2-40B4-BE49-F238E27FC236}">
                <a16:creationId xmlns:a16="http://schemas.microsoft.com/office/drawing/2014/main" id="{88763985-0D94-01CB-D744-3E7FC31CFBCC}"/>
              </a:ext>
            </a:extLst>
          </p:cNvPr>
          <p:cNvSpPr/>
          <p:nvPr/>
        </p:nvSpPr>
        <p:spPr>
          <a:xfrm>
            <a:off x="3953070" y="1911095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01"/>
              <a:gd name="f5" fmla="val 16772"/>
              <a:gd name="f6" fmla="val 16764"/>
              <a:gd name="f7" fmla="val 10800"/>
              <a:gd name="f8" fmla="val 4836"/>
              <a:gd name="f9" fmla="val 4842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8" name="AutoShape 52">
            <a:extLst>
              <a:ext uri="{FF2B5EF4-FFF2-40B4-BE49-F238E27FC236}">
                <a16:creationId xmlns:a16="http://schemas.microsoft.com/office/drawing/2014/main" id="{657D76B0-0C65-2BBA-E897-9AA43CBB097F}"/>
              </a:ext>
            </a:extLst>
          </p:cNvPr>
          <p:cNvSpPr/>
          <p:nvPr/>
        </p:nvSpPr>
        <p:spPr>
          <a:xfrm>
            <a:off x="3953070" y="185284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9"/>
              <a:gd name="f5" fmla="val 16774"/>
              <a:gd name="f6" fmla="val 16763"/>
              <a:gd name="f7" fmla="val 10805"/>
              <a:gd name="f8" fmla="val 4837"/>
              <a:gd name="f9" fmla="val 4826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B0F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9" name="AutoShape 46">
            <a:extLst>
              <a:ext uri="{FF2B5EF4-FFF2-40B4-BE49-F238E27FC236}">
                <a16:creationId xmlns:a16="http://schemas.microsoft.com/office/drawing/2014/main" id="{5944F76F-2D41-6486-22FB-5519FFC94653}"/>
              </a:ext>
            </a:extLst>
          </p:cNvPr>
          <p:cNvSpPr/>
          <p:nvPr/>
        </p:nvSpPr>
        <p:spPr>
          <a:xfrm>
            <a:off x="2623916" y="2025725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9"/>
              <a:gd name="f5" fmla="val 16770"/>
              <a:gd name="f6" fmla="val 16763"/>
              <a:gd name="f7" fmla="val 10795"/>
              <a:gd name="f8" fmla="val 4837"/>
              <a:gd name="f9" fmla="val 4831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0" name="AutoShape 46">
            <a:extLst>
              <a:ext uri="{FF2B5EF4-FFF2-40B4-BE49-F238E27FC236}">
                <a16:creationId xmlns:a16="http://schemas.microsoft.com/office/drawing/2014/main" id="{BCCA93E2-009B-23E5-2171-0702DE2A058F}"/>
              </a:ext>
            </a:extLst>
          </p:cNvPr>
          <p:cNvSpPr/>
          <p:nvPr/>
        </p:nvSpPr>
        <p:spPr>
          <a:xfrm>
            <a:off x="5370646" y="1681846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9"/>
              <a:gd name="f5" fmla="val 16770"/>
              <a:gd name="f6" fmla="val 16763"/>
              <a:gd name="f7" fmla="val 10795"/>
              <a:gd name="f8" fmla="val 4837"/>
              <a:gd name="f9" fmla="val 4831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1" name="AutoShape 46">
            <a:extLst>
              <a:ext uri="{FF2B5EF4-FFF2-40B4-BE49-F238E27FC236}">
                <a16:creationId xmlns:a16="http://schemas.microsoft.com/office/drawing/2014/main" id="{292B3FAE-D6BE-62CE-31B6-A5E40D7E3D1D}"/>
              </a:ext>
            </a:extLst>
          </p:cNvPr>
          <p:cNvSpPr/>
          <p:nvPr/>
        </p:nvSpPr>
        <p:spPr>
          <a:xfrm>
            <a:off x="2546814" y="837864"/>
            <a:ext cx="229249" cy="22924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9"/>
              <a:gd name="f5" fmla="val 16770"/>
              <a:gd name="f6" fmla="val 16763"/>
              <a:gd name="f7" fmla="val 10795"/>
              <a:gd name="f8" fmla="val 4837"/>
              <a:gd name="f9" fmla="val 4831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2" name="AutoShape 48">
            <a:extLst>
              <a:ext uri="{FF2B5EF4-FFF2-40B4-BE49-F238E27FC236}">
                <a16:creationId xmlns:a16="http://schemas.microsoft.com/office/drawing/2014/main" id="{91306827-6368-C39B-0A37-3CEDBC7F911D}"/>
              </a:ext>
            </a:extLst>
          </p:cNvPr>
          <p:cNvSpPr/>
          <p:nvPr/>
        </p:nvSpPr>
        <p:spPr>
          <a:xfrm>
            <a:off x="4067690" y="1261588"/>
            <a:ext cx="225609" cy="2256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16"/>
              <a:gd name="f5" fmla="val 16783"/>
              <a:gd name="f6" fmla="val 16763"/>
              <a:gd name="f7" fmla="val 10804"/>
              <a:gd name="f8" fmla="val 4837"/>
              <a:gd name="f9" fmla="val 4847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3" name="AutoShape 48">
            <a:extLst>
              <a:ext uri="{FF2B5EF4-FFF2-40B4-BE49-F238E27FC236}">
                <a16:creationId xmlns:a16="http://schemas.microsoft.com/office/drawing/2014/main" id="{2A8C3892-4E31-2291-CC19-4F6DACDA4E70}"/>
              </a:ext>
            </a:extLst>
          </p:cNvPr>
          <p:cNvSpPr/>
          <p:nvPr/>
        </p:nvSpPr>
        <p:spPr>
          <a:xfrm>
            <a:off x="5145036" y="2938250"/>
            <a:ext cx="225609" cy="2256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16"/>
              <a:gd name="f5" fmla="val 16783"/>
              <a:gd name="f6" fmla="val 16763"/>
              <a:gd name="f7" fmla="val 10804"/>
              <a:gd name="f8" fmla="val 4837"/>
              <a:gd name="f9" fmla="val 4847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4" name="AutoShape 48">
            <a:extLst>
              <a:ext uri="{FF2B5EF4-FFF2-40B4-BE49-F238E27FC236}">
                <a16:creationId xmlns:a16="http://schemas.microsoft.com/office/drawing/2014/main" id="{C9DF40E8-BF6F-BD71-0BC3-08D935FDC13B}"/>
              </a:ext>
            </a:extLst>
          </p:cNvPr>
          <p:cNvSpPr/>
          <p:nvPr/>
        </p:nvSpPr>
        <p:spPr>
          <a:xfrm>
            <a:off x="1282958" y="2335002"/>
            <a:ext cx="225609" cy="2256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16"/>
              <a:gd name="f5" fmla="val 16783"/>
              <a:gd name="f6" fmla="val 16763"/>
              <a:gd name="f7" fmla="val 10804"/>
              <a:gd name="f8" fmla="val 4837"/>
              <a:gd name="f9" fmla="val 4847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sp>
        <p:nvSpPr>
          <p:cNvPr id="15" name="AutoShape 48">
            <a:extLst>
              <a:ext uri="{FF2B5EF4-FFF2-40B4-BE49-F238E27FC236}">
                <a16:creationId xmlns:a16="http://schemas.microsoft.com/office/drawing/2014/main" id="{EE98D68B-4221-53D8-D591-E7CB5C1F6BCF}"/>
              </a:ext>
            </a:extLst>
          </p:cNvPr>
          <p:cNvSpPr/>
          <p:nvPr/>
        </p:nvSpPr>
        <p:spPr>
          <a:xfrm>
            <a:off x="3104433" y="2875385"/>
            <a:ext cx="225609" cy="2256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816"/>
              <a:gd name="f5" fmla="val 16783"/>
              <a:gd name="f6" fmla="val 16763"/>
              <a:gd name="f7" fmla="val 10804"/>
              <a:gd name="f8" fmla="val 4837"/>
              <a:gd name="f9" fmla="val 4847"/>
              <a:gd name="f10" fmla="*/ f0 1 21600"/>
              <a:gd name="f11" fmla="*/ f1 1 21600"/>
              <a:gd name="f12" fmla="+- f3 0 f2"/>
              <a:gd name="f13" fmla="*/ f12 1 21600"/>
              <a:gd name="f14" fmla="*/ 0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  <a:moveTo>
                  <a:pt x="f3" y="f4"/>
                </a:moveTo>
                <a:lnTo>
                  <a:pt x="f3" y="f4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16" name="Picture 17" descr="A hand drawing a graph&#10;&#10;Description automatically generated">
            <a:extLst>
              <a:ext uri="{FF2B5EF4-FFF2-40B4-BE49-F238E27FC236}">
                <a16:creationId xmlns:a16="http://schemas.microsoft.com/office/drawing/2014/main" id="{B2104EBE-FCEE-BA00-FCA2-3F3EFF7E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45" y="2988186"/>
            <a:ext cx="5280641" cy="35357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2">
            <a:extLst>
              <a:ext uri="{FF2B5EF4-FFF2-40B4-BE49-F238E27FC236}">
                <a16:creationId xmlns:a16="http://schemas.microsoft.com/office/drawing/2014/main" id="{174D41B7-0A13-1745-7776-6A1A240F2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4083" y="436269"/>
            <a:ext cx="9601200" cy="838203"/>
          </a:xfrm>
        </p:spPr>
        <p:txBody>
          <a:bodyPr/>
          <a:lstStyle/>
          <a:p>
            <a:pPr lvl="0"/>
            <a:r>
              <a:rPr lang="da-DK" b="1">
                <a:solidFill>
                  <a:srgbClr val="000000"/>
                </a:solidFill>
              </a:rPr>
              <a:t>Agenda</a:t>
            </a:r>
            <a:r>
              <a:rPr lang="da-DK" b="1"/>
              <a:t> </a:t>
            </a:r>
          </a:p>
        </p:txBody>
      </p:sp>
      <p:sp>
        <p:nvSpPr>
          <p:cNvPr id="3" name="Pladsholder til indhold 13">
            <a:extLst>
              <a:ext uri="{FF2B5EF4-FFF2-40B4-BE49-F238E27FC236}">
                <a16:creationId xmlns:a16="http://schemas.microsoft.com/office/drawing/2014/main" id="{979601D6-BAD3-C0DE-723D-10E68C80E0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84083" y="1329738"/>
            <a:ext cx="9601200" cy="4495803"/>
          </a:xfrm>
        </p:spPr>
        <p:txBody>
          <a:bodyPr/>
          <a:lstStyle/>
          <a:p>
            <a:pPr lvl="0"/>
            <a:r>
              <a:rPr lang="da-DK" b="1">
                <a:solidFill>
                  <a:srgbClr val="000000"/>
                </a:solidFill>
              </a:rPr>
              <a:t>Intruduktion</a:t>
            </a:r>
          </a:p>
          <a:p>
            <a:pPr lvl="0"/>
            <a:r>
              <a:rPr lang="da-DK" b="1">
                <a:solidFill>
                  <a:srgbClr val="000000"/>
                </a:solidFill>
              </a:rPr>
              <a:t>Data Indlæsing</a:t>
            </a:r>
          </a:p>
          <a:p>
            <a:pPr lvl="0"/>
            <a:r>
              <a:rPr lang="da-DK" b="1">
                <a:solidFill>
                  <a:srgbClr val="000000"/>
                </a:solidFill>
              </a:rPr>
              <a:t>Define Funktioner</a:t>
            </a:r>
          </a:p>
          <a:p>
            <a:pPr lvl="0"/>
            <a:r>
              <a:rPr lang="da-DK" b="1">
                <a:solidFill>
                  <a:srgbClr val="000000"/>
                </a:solidFill>
              </a:rPr>
              <a:t>Terminalen / Menu</a:t>
            </a:r>
          </a:p>
          <a:p>
            <a:pPr lvl="0"/>
            <a:r>
              <a:rPr lang="da-DK" b="1">
                <a:solidFill>
                  <a:srgbClr val="000000"/>
                </a:solidFill>
              </a:rPr>
              <a:t>Testing</a:t>
            </a:r>
          </a:p>
          <a:p>
            <a:pPr lvl="0"/>
            <a:r>
              <a:rPr lang="da-DK" b="1">
                <a:solidFill>
                  <a:srgbClr val="000000"/>
                </a:solidFill>
              </a:rPr>
              <a:t>Konklusion</a:t>
            </a:r>
          </a:p>
          <a:p>
            <a:pPr lvl="0"/>
            <a:endParaRPr lang="da-DK"/>
          </a:p>
          <a:p>
            <a:pPr lvl="0"/>
            <a:endParaRPr lang="da-DK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222726DD-4F3E-5047-D354-EBB413043FB1}"/>
              </a:ext>
            </a:extLst>
          </p:cNvPr>
          <p:cNvSpPr/>
          <p:nvPr/>
        </p:nvSpPr>
        <p:spPr>
          <a:xfrm>
            <a:off x="1252435" y="4765551"/>
            <a:ext cx="1656179" cy="16561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Euphemia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AAB1D-16AC-F119-686B-6427C81A7BC9}"/>
              </a:ext>
            </a:extLst>
          </p:cNvPr>
          <p:cNvSpPr/>
          <p:nvPr/>
        </p:nvSpPr>
        <p:spPr>
          <a:xfrm>
            <a:off x="4716127" y="4755437"/>
            <a:ext cx="1656179" cy="16561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Euphemia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6DC990-1587-3831-C1AA-10F26176DEA1}"/>
              </a:ext>
            </a:extLst>
          </p:cNvPr>
          <p:cNvSpPr/>
          <p:nvPr/>
        </p:nvSpPr>
        <p:spPr>
          <a:xfrm>
            <a:off x="8587898" y="4776779"/>
            <a:ext cx="1656179" cy="16561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Euphemia"/>
              </a:rPr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26A63-AB05-AEE8-D579-48F7483B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49" y="5172824"/>
            <a:ext cx="864098" cy="864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49463-2446-38C6-4915-F14A41DE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27" y="5143463"/>
            <a:ext cx="864098" cy="864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29474-B4AB-2DD1-9CA1-84F885FAE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625" y="5030836"/>
            <a:ext cx="976725" cy="9767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AutoShape 42">
            <a:extLst>
              <a:ext uri="{FF2B5EF4-FFF2-40B4-BE49-F238E27FC236}">
                <a16:creationId xmlns:a16="http://schemas.microsoft.com/office/drawing/2014/main" id="{9ED4E53D-8F15-EDD5-E085-02F0173F169B}"/>
              </a:ext>
            </a:extLst>
          </p:cNvPr>
          <p:cNvSpPr/>
          <p:nvPr/>
        </p:nvSpPr>
        <p:spPr>
          <a:xfrm>
            <a:off x="6598465" y="360575"/>
            <a:ext cx="4824538" cy="32844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11" name="AutoShape 42">
            <a:extLst>
              <a:ext uri="{FF2B5EF4-FFF2-40B4-BE49-F238E27FC236}">
                <a16:creationId xmlns:a16="http://schemas.microsoft.com/office/drawing/2014/main" id="{E0918CFC-E5B6-8259-A10A-5715EA8CFA76}"/>
              </a:ext>
            </a:extLst>
          </p:cNvPr>
          <p:cNvSpPr/>
          <p:nvPr/>
        </p:nvSpPr>
        <p:spPr>
          <a:xfrm>
            <a:off x="9106674" y="381003"/>
            <a:ext cx="2545314" cy="16763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2">
            <a:extLst>
              <a:ext uri="{FF2B5EF4-FFF2-40B4-BE49-F238E27FC236}">
                <a16:creationId xmlns:a16="http://schemas.microsoft.com/office/drawing/2014/main" id="{FA86F057-1CCD-D04B-4664-C41043E91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4083" y="436269"/>
            <a:ext cx="9601200" cy="838203"/>
          </a:xfrm>
        </p:spPr>
        <p:txBody>
          <a:bodyPr/>
          <a:lstStyle/>
          <a:p>
            <a:pPr lvl="0"/>
            <a:r>
              <a:rPr lang="da-DK" b="1">
                <a:solidFill>
                  <a:srgbClr val="000000"/>
                </a:solidFill>
              </a:rPr>
              <a:t>Introduktion</a:t>
            </a:r>
            <a:endParaRPr lang="da-DK" b="1"/>
          </a:p>
        </p:txBody>
      </p:sp>
      <p:sp>
        <p:nvSpPr>
          <p:cNvPr id="3" name="Pladsholder til indhold 13">
            <a:extLst>
              <a:ext uri="{FF2B5EF4-FFF2-40B4-BE49-F238E27FC236}">
                <a16:creationId xmlns:a16="http://schemas.microsoft.com/office/drawing/2014/main" id="{1781F2AE-2708-7164-D02B-F21365B3B3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84083" y="1329738"/>
            <a:ext cx="9601200" cy="4495803"/>
          </a:xfrm>
        </p:spPr>
        <p:txBody>
          <a:bodyPr/>
          <a:lstStyle/>
          <a:p>
            <a:pPr lvl="0"/>
            <a:endParaRPr lang="da-DK" b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da-DK" b="1">
                <a:solidFill>
                  <a:srgbClr val="000000"/>
                </a:solidFill>
              </a:rPr>
              <a:t>Overblik</a:t>
            </a:r>
          </a:p>
          <a:p>
            <a:pPr lvl="0">
              <a:lnSpc>
                <a:spcPct val="150000"/>
              </a:lnSpc>
            </a:pPr>
            <a:r>
              <a:rPr lang="da-DK" b="1">
                <a:solidFill>
                  <a:srgbClr val="000000"/>
                </a:solidFill>
              </a:rPr>
              <a:t>Håndtering af Excel file</a:t>
            </a:r>
          </a:p>
          <a:p>
            <a:pPr lvl="0">
              <a:lnSpc>
                <a:spcPct val="150000"/>
              </a:lnSpc>
            </a:pPr>
            <a:r>
              <a:rPr lang="da-DK" b="1">
                <a:solidFill>
                  <a:srgbClr val="000000"/>
                </a:solidFill>
              </a:rPr>
              <a:t>Kodestruktur</a:t>
            </a:r>
          </a:p>
          <a:p>
            <a:pPr lvl="0">
              <a:lnSpc>
                <a:spcPct val="150000"/>
              </a:lnSpc>
            </a:pPr>
            <a:r>
              <a:rPr lang="da-DK" b="1">
                <a:solidFill>
                  <a:srgbClr val="000000"/>
                </a:solidFill>
              </a:rPr>
              <a:t>Terminalen / Menu</a:t>
            </a:r>
          </a:p>
          <a:p>
            <a:pPr lvl="0">
              <a:lnSpc>
                <a:spcPct val="150000"/>
              </a:lnSpc>
            </a:pPr>
            <a:r>
              <a:rPr lang="da-DK" b="1">
                <a:solidFill>
                  <a:srgbClr val="000000"/>
                </a:solidFill>
              </a:rPr>
              <a:t>Testing</a:t>
            </a:r>
            <a:endParaRPr lang="da-DK"/>
          </a:p>
          <a:p>
            <a:pPr lvl="0"/>
            <a:endParaRPr lang="da-DK"/>
          </a:p>
        </p:txBody>
      </p:sp>
      <p:sp>
        <p:nvSpPr>
          <p:cNvPr id="4" name="AutoShape 42">
            <a:extLst>
              <a:ext uri="{FF2B5EF4-FFF2-40B4-BE49-F238E27FC236}">
                <a16:creationId xmlns:a16="http://schemas.microsoft.com/office/drawing/2014/main" id="{E0362B94-D7F7-F717-781E-A4112F2E81F3}"/>
              </a:ext>
            </a:extLst>
          </p:cNvPr>
          <p:cNvSpPr/>
          <p:nvPr/>
        </p:nvSpPr>
        <p:spPr>
          <a:xfrm>
            <a:off x="6598465" y="360575"/>
            <a:ext cx="4824538" cy="32844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AutoShape 42">
            <a:extLst>
              <a:ext uri="{FF2B5EF4-FFF2-40B4-BE49-F238E27FC236}">
                <a16:creationId xmlns:a16="http://schemas.microsoft.com/office/drawing/2014/main" id="{B8EAA664-4288-B88C-CB62-104624393993}"/>
              </a:ext>
            </a:extLst>
          </p:cNvPr>
          <p:cNvSpPr/>
          <p:nvPr/>
        </p:nvSpPr>
        <p:spPr>
          <a:xfrm>
            <a:off x="9106674" y="381003"/>
            <a:ext cx="2545314" cy="16763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CECE-FC1E-63F0-FBC4-0DA12D22B3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>
                <a:solidFill>
                  <a:srgbClr val="000000"/>
                </a:solidFill>
              </a:rPr>
              <a:t>Indlæsning af Excel filer  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1ABED37-8A50-5D4C-1AC4-A12795937030}"/>
              </a:ext>
            </a:extLst>
          </p:cNvPr>
          <p:cNvSpPr txBox="1"/>
          <p:nvPr/>
        </p:nvSpPr>
        <p:spPr>
          <a:xfrm>
            <a:off x="1293811" y="1556793"/>
            <a:ext cx="8458200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2C911345-86CA-6687-FD4E-96DB246CD93B}"/>
              </a:ext>
            </a:extLst>
          </p:cNvPr>
          <p:cNvSpPr txBox="1"/>
          <p:nvPr/>
        </p:nvSpPr>
        <p:spPr>
          <a:xfrm>
            <a:off x="981846" y="1709196"/>
            <a:ext cx="5112565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3835" marR="0" lvl="0" indent="-228600" algn="l" defTabSz="914400" rtl="0" fontAlgn="auto" hangingPunct="1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223835" marR="0" lvl="0" indent="-228600" algn="l" defTabSz="914400" rtl="0" fontAlgn="auto" hangingPunct="1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1" i="0" u="none" strike="noStrike" kern="0" cap="none" spc="0" baseline="0">
                <a:solidFill>
                  <a:srgbClr val="0D0D0D"/>
                </a:solidFill>
                <a:uFillTx/>
                <a:latin typeface="Söhne"/>
              </a:rPr>
              <a:t>Pandas Dataframes for læs filer ‘Metadata2006_2016.xlsx’ og’GRI_2017_2020’</a:t>
            </a:r>
            <a:r>
              <a:rPr lang="da-DK" sz="2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 </a:t>
            </a:r>
          </a:p>
          <a:p>
            <a:pPr marL="223835" marR="0" lvl="0" indent="-228600" algn="l" defTabSz="914400" rtl="0" fontAlgn="auto" hangingPunct="1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1" i="0" u="none" strike="noStrike" kern="0" cap="none" spc="0" baseline="0">
                <a:solidFill>
                  <a:srgbClr val="0D0D0D"/>
                </a:solidFill>
                <a:uFillTx/>
                <a:latin typeface="Söhne"/>
              </a:rPr>
              <a:t>Ny kolone navnet ‘Report Nmae’ Tilføjes til meta data.</a:t>
            </a:r>
          </a:p>
          <a:p>
            <a:pPr marL="223835" marR="0" lvl="0" indent="-228600" algn="l" defTabSz="914400" rtl="0" fontAlgn="auto" hangingPunct="1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Indlæses korrekt i Data</a:t>
            </a:r>
            <a:r>
              <a:rPr lang="da-DK" sz="2200" b="1" i="0" u="none" strike="noStrike" kern="0" cap="none" spc="0" baseline="0">
                <a:solidFill>
                  <a:srgbClr val="0D0D0D"/>
                </a:solidFill>
                <a:uFillTx/>
                <a:latin typeface="Söhne"/>
              </a:rPr>
              <a:t>Frames til yderligere behadling.</a:t>
            </a: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1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AutoShape 42">
            <a:extLst>
              <a:ext uri="{FF2B5EF4-FFF2-40B4-BE49-F238E27FC236}">
                <a16:creationId xmlns:a16="http://schemas.microsoft.com/office/drawing/2014/main" id="{DF237031-8037-D0DD-21F8-12C4B9864DB7}"/>
              </a:ext>
            </a:extLst>
          </p:cNvPr>
          <p:cNvSpPr/>
          <p:nvPr/>
        </p:nvSpPr>
        <p:spPr>
          <a:xfrm>
            <a:off x="9406780" y="188640"/>
            <a:ext cx="2448269" cy="13332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C8C60F54-4E37-4634-0E01-FE80B960265E}"/>
              </a:ext>
            </a:extLst>
          </p:cNvPr>
          <p:cNvSpPr txBox="1"/>
          <p:nvPr/>
        </p:nvSpPr>
        <p:spPr>
          <a:xfrm>
            <a:off x="6310438" y="1591668"/>
            <a:ext cx="5760637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7" name="AutoShape 42">
            <a:extLst>
              <a:ext uri="{FF2B5EF4-FFF2-40B4-BE49-F238E27FC236}">
                <a16:creationId xmlns:a16="http://schemas.microsoft.com/office/drawing/2014/main" id="{383DEC58-D36F-2787-0176-8FD73556869C}"/>
              </a:ext>
            </a:extLst>
          </p:cNvPr>
          <p:cNvSpPr/>
          <p:nvPr/>
        </p:nvSpPr>
        <p:spPr>
          <a:xfrm>
            <a:off x="9545220" y="117527"/>
            <a:ext cx="2309829" cy="140439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8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EB8040-7208-FDB5-E8BC-DAD7024C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4" y="3177027"/>
            <a:ext cx="6106344" cy="23012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36EF7-DEB7-A263-C7D5-C52186B7E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811" y="381003"/>
            <a:ext cx="7362511" cy="911345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D0D0D"/>
                </a:solidFill>
                <a:latin typeface="Calibri" pitchFamily="34"/>
                <a:cs typeface="Calibri" pitchFamily="34"/>
              </a:rPr>
              <a:t>Spillets Funktioner</a:t>
            </a:r>
            <a:br>
              <a:rPr lang="da-DK" sz="2300" b="1">
                <a:solidFill>
                  <a:srgbClr val="0D0D0D"/>
                </a:solidFill>
                <a:latin typeface="Söhne"/>
              </a:rPr>
            </a:br>
            <a:endParaRPr lang="da-DK" sz="230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A179E-F0A6-E5FB-3BFC-2115A9D723EF}"/>
              </a:ext>
            </a:extLst>
          </p:cNvPr>
          <p:cNvSpPr txBox="1"/>
          <p:nvPr/>
        </p:nvSpPr>
        <p:spPr>
          <a:xfrm>
            <a:off x="1293811" y="1556793"/>
            <a:ext cx="8458200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AutoShape 42">
            <a:extLst>
              <a:ext uri="{FF2B5EF4-FFF2-40B4-BE49-F238E27FC236}">
                <a16:creationId xmlns:a16="http://schemas.microsoft.com/office/drawing/2014/main" id="{760426A6-4FBA-B1B0-DF8D-43B5B7EB35DC}"/>
              </a:ext>
            </a:extLst>
          </p:cNvPr>
          <p:cNvSpPr/>
          <p:nvPr/>
        </p:nvSpPr>
        <p:spPr>
          <a:xfrm>
            <a:off x="9262762" y="151799"/>
            <a:ext cx="2534680" cy="14647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E1DD6E01-19D9-9862-C322-36F9F81D0C5E}"/>
              </a:ext>
            </a:extLst>
          </p:cNvPr>
          <p:cNvSpPr txBox="1"/>
          <p:nvPr/>
        </p:nvSpPr>
        <p:spPr>
          <a:xfrm>
            <a:off x="1086179" y="1616576"/>
            <a:ext cx="5180505" cy="52051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4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Define functions to download Reports (pdf) 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4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Def download_report(url,save_path)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4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Funtions to download PDF reports by index</a:t>
            </a:r>
            <a:r>
              <a:rPr lang="da-DK" sz="24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.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4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Def download</a:t>
            </a:r>
            <a:r>
              <a:rPr lang="da-DK" sz="24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_reports_by_index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4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Error behandling, ‘try-except’</a:t>
            </a: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Calibri" pitchFamily="34"/>
              <a:cs typeface="Calibri" pitchFamily="34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6" name="AutoShape 42">
            <a:extLst>
              <a:ext uri="{FF2B5EF4-FFF2-40B4-BE49-F238E27FC236}">
                <a16:creationId xmlns:a16="http://schemas.microsoft.com/office/drawing/2014/main" id="{FC590E5F-8530-1464-7D30-90956921BB66}"/>
              </a:ext>
            </a:extLst>
          </p:cNvPr>
          <p:cNvSpPr/>
          <p:nvPr/>
        </p:nvSpPr>
        <p:spPr>
          <a:xfrm>
            <a:off x="9723244" y="151799"/>
            <a:ext cx="2165719" cy="12948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7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DBB298B-2047-36F2-FBD5-C77E622C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27" y="2157984"/>
            <a:ext cx="5180505" cy="31432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E8D15-2AE4-539B-AFA8-A6EFB0DC38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811" y="381003"/>
            <a:ext cx="9601200" cy="740664"/>
          </a:xfrm>
        </p:spPr>
        <p:txBody>
          <a:bodyPr/>
          <a:lstStyle/>
          <a:p>
            <a:pPr lvl="0"/>
            <a:r>
              <a:rPr lang="da-DK"/>
              <a:t>Process / Makanism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8873E4-B385-DF6A-2D19-A688DC3FA35B}"/>
              </a:ext>
            </a:extLst>
          </p:cNvPr>
          <p:cNvSpPr txBox="1"/>
          <p:nvPr/>
        </p:nvSpPr>
        <p:spPr>
          <a:xfrm>
            <a:off x="1865311" y="-847091"/>
            <a:ext cx="8458200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442D0A90-526B-68F7-3DF8-F751E67C141D}"/>
              </a:ext>
            </a:extLst>
          </p:cNvPr>
          <p:cNvSpPr txBox="1"/>
          <p:nvPr/>
        </p:nvSpPr>
        <p:spPr>
          <a:xfrm>
            <a:off x="908694" y="1699320"/>
            <a:ext cx="5479916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Functionen tager et indeks som input parameter og download rapport indeks fra ‘</a:t>
            </a:r>
            <a:r>
              <a:rPr lang="da-DK" sz="20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report_list_df</a:t>
            </a: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</a:t>
            </a: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Kolonner ‘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PDF-url’ 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og ‘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AM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 og rapportens 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BRnummmer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 udtrækkes fra den pågældende række</a:t>
            </a: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Kontrolleres om ‘</a:t>
            </a:r>
            <a:r>
              <a:rPr lang="da-DK" sz="20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PDF_url</a:t>
            </a: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 er ikke tom, hvis ikke det, rapport downloadet ved hjælp af ‘</a:t>
            </a:r>
            <a:r>
              <a:rPr lang="da-DK" sz="20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download_report’ funktionen</a:t>
            </a: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.</a:t>
            </a: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Opdateres ’Status-kolonnen’ i  ‘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status_df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 med enten ”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Downloaded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” elller 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”Not downloaded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”</a:t>
            </a: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0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Hvis ingen UR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L findes, printe den </a:t>
            </a:r>
            <a:r>
              <a:rPr lang="da-DK" sz="20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’Skipping’</a:t>
            </a:r>
            <a:r>
              <a:rPr lang="da-DK" sz="20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 </a:t>
            </a:r>
            <a:endParaRPr lang="da-DK" sz="2000" b="0" i="0" u="none" strike="noStrike" kern="1200" cap="none" spc="0" baseline="0">
              <a:solidFill>
                <a:srgbClr val="0D0D0D"/>
              </a:solidFill>
              <a:uFillTx/>
              <a:latin typeface="Calibri" pitchFamily="34"/>
              <a:cs typeface="Calibri" pitchFamily="34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000" b="0" i="0" u="none" strike="noStrike" kern="1200" cap="none" spc="0" baseline="0">
              <a:solidFill>
                <a:srgbClr val="0D0D0D"/>
              </a:solidFill>
              <a:uFillTx/>
              <a:latin typeface="Calibri" pitchFamily="34"/>
              <a:cs typeface="Calibri" pitchFamily="34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AutoShape 42">
            <a:extLst>
              <a:ext uri="{FF2B5EF4-FFF2-40B4-BE49-F238E27FC236}">
                <a16:creationId xmlns:a16="http://schemas.microsoft.com/office/drawing/2014/main" id="{FC2A9070-F706-A245-94B3-8E8AC5411C44}"/>
              </a:ext>
            </a:extLst>
          </p:cNvPr>
          <p:cNvSpPr/>
          <p:nvPr/>
        </p:nvSpPr>
        <p:spPr>
          <a:xfrm>
            <a:off x="9262762" y="260649"/>
            <a:ext cx="2616116" cy="144854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6" name="AutoShape 42">
            <a:extLst>
              <a:ext uri="{FF2B5EF4-FFF2-40B4-BE49-F238E27FC236}">
                <a16:creationId xmlns:a16="http://schemas.microsoft.com/office/drawing/2014/main" id="{3318AEC3-78D9-6BA5-54CB-8991B3003A74}"/>
              </a:ext>
            </a:extLst>
          </p:cNvPr>
          <p:cNvSpPr/>
          <p:nvPr/>
        </p:nvSpPr>
        <p:spPr>
          <a:xfrm>
            <a:off x="9648273" y="163476"/>
            <a:ext cx="2130195" cy="136052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7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D1CFF5F-0C9F-7C75-9B34-3B075D51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11" y="1829549"/>
            <a:ext cx="5636453" cy="36640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0A72-948C-64EA-66A2-922903ABB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811" y="381003"/>
            <a:ext cx="9601200" cy="813816"/>
          </a:xfrm>
        </p:spPr>
        <p:txBody>
          <a:bodyPr/>
          <a:lstStyle/>
          <a:p>
            <a:pPr lvl="0"/>
            <a:r>
              <a:rPr lang="da-DK"/>
              <a:t>Terminalen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8587CF-08E1-A6B0-5C3C-80C2760F152F}"/>
              </a:ext>
            </a:extLst>
          </p:cNvPr>
          <p:cNvSpPr txBox="1"/>
          <p:nvPr/>
        </p:nvSpPr>
        <p:spPr>
          <a:xfrm>
            <a:off x="1293811" y="1556793"/>
            <a:ext cx="8458200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F4D07B9B-36E3-4C07-23AB-449BC0A680D6}"/>
              </a:ext>
            </a:extLst>
          </p:cNvPr>
          <p:cNvSpPr txBox="1"/>
          <p:nvPr/>
        </p:nvSpPr>
        <p:spPr>
          <a:xfrm>
            <a:off x="1293811" y="1387181"/>
            <a:ext cx="4648196" cy="52977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S</a:t>
            </a:r>
            <a:r>
              <a:rPr lang="da-DK" sz="22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cript </a:t>
            </a:r>
            <a:r>
              <a:rPr lang="da-DK" sz="22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slutter</a:t>
            </a:r>
            <a:r>
              <a:rPr lang="da-DK" sz="22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 med define a Terminalen</a:t>
            </a:r>
            <a:r>
              <a:rPr lang="da-DK" sz="22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 og gemmer status i ny excel fil.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0" i="0" u="none" strike="noStrike" kern="0" cap="none" spc="0" baseline="0">
              <a:solidFill>
                <a:srgbClr val="0D0D0D"/>
              </a:solidFill>
              <a:uFillTx/>
              <a:latin typeface="Calibri" pitchFamily="34"/>
              <a:cs typeface="Calibri" pitchFamily="34"/>
            </a:endParaRP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Hvis bruger angiver et gyldigt indeks, </a:t>
            </a:r>
            <a:r>
              <a:rPr lang="da-DK" sz="2200" b="1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‘download_report_by_index</a:t>
            </a:r>
            <a:r>
              <a:rPr lang="da-DK" sz="2200" b="0" i="0" u="none" strike="noStrike" kern="120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 for at download den tilsvarende rapport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Justeres indekset ved at trække 1 fra, ( python-indeksering starter fra 0 )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22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 Hvis bruger indtaster -1 ‘exit_index’ process stopper og status gemmer i ny fil  som </a:t>
            </a:r>
            <a:r>
              <a:rPr lang="da-DK" sz="2200" b="1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’Reåport_Status.xlsx</a:t>
            </a:r>
            <a:r>
              <a:rPr lang="da-DK" sz="2200" b="0" i="0" u="none" strike="noStrike" kern="0" cap="none" spc="0" baseline="0">
                <a:solidFill>
                  <a:srgbClr val="0D0D0D"/>
                </a:solidFill>
                <a:uFillTx/>
                <a:latin typeface="Calibri" pitchFamily="34"/>
                <a:cs typeface="Calibri" pitchFamily="34"/>
              </a:rPr>
              <a:t>’ i localmaskine </a:t>
            </a:r>
            <a:endParaRPr lang="da-DK" sz="2200" b="0" i="0" u="none" strike="noStrike" kern="1200" cap="none" spc="0" baseline="0">
              <a:solidFill>
                <a:srgbClr val="0D0D0D"/>
              </a:solidFill>
              <a:uFillTx/>
              <a:latin typeface="Calibri" pitchFamily="34"/>
              <a:cs typeface="Calibri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0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2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5" name="AutoShape 42">
            <a:extLst>
              <a:ext uri="{FF2B5EF4-FFF2-40B4-BE49-F238E27FC236}">
                <a16:creationId xmlns:a16="http://schemas.microsoft.com/office/drawing/2014/main" id="{4F12EF51-F0CF-1A2F-F488-0DE876DB03E5}"/>
              </a:ext>
            </a:extLst>
          </p:cNvPr>
          <p:cNvSpPr/>
          <p:nvPr/>
        </p:nvSpPr>
        <p:spPr>
          <a:xfrm>
            <a:off x="9550798" y="188640"/>
            <a:ext cx="2376269" cy="149067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6" name="AutoShape 42">
            <a:extLst>
              <a:ext uri="{FF2B5EF4-FFF2-40B4-BE49-F238E27FC236}">
                <a16:creationId xmlns:a16="http://schemas.microsoft.com/office/drawing/2014/main" id="{29BA5194-9C9E-A799-B14D-7CF1A5536950}"/>
              </a:ext>
            </a:extLst>
          </p:cNvPr>
          <p:cNvSpPr/>
          <p:nvPr/>
        </p:nvSpPr>
        <p:spPr>
          <a:xfrm>
            <a:off x="9463326" y="65306"/>
            <a:ext cx="2289099" cy="145443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7" name="Picture 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BBA8C282-64C4-573E-A059-417B5CF0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08" y="1995010"/>
            <a:ext cx="6094411" cy="33762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BBF97138-B4F2-3EEC-9042-3A00202EC490}"/>
              </a:ext>
            </a:extLst>
          </p:cNvPr>
          <p:cNvSpPr txBox="1"/>
          <p:nvPr/>
        </p:nvSpPr>
        <p:spPr>
          <a:xfrm>
            <a:off x="1293811" y="1556793"/>
            <a:ext cx="4008510" cy="51125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3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Demo / Output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3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3" name="AutoShape 42">
            <a:extLst>
              <a:ext uri="{FF2B5EF4-FFF2-40B4-BE49-F238E27FC236}">
                <a16:creationId xmlns:a16="http://schemas.microsoft.com/office/drawing/2014/main" id="{229EEA16-90DE-F69F-ED14-7BB1AB309B57}"/>
              </a:ext>
            </a:extLst>
          </p:cNvPr>
          <p:cNvSpPr/>
          <p:nvPr/>
        </p:nvSpPr>
        <p:spPr>
          <a:xfrm>
            <a:off x="3502124" y="2564901"/>
            <a:ext cx="4982958" cy="340060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AutoShape 42">
            <a:extLst>
              <a:ext uri="{FF2B5EF4-FFF2-40B4-BE49-F238E27FC236}">
                <a16:creationId xmlns:a16="http://schemas.microsoft.com/office/drawing/2014/main" id="{95779713-B442-26B1-1E2A-1CEC019D8925}"/>
              </a:ext>
            </a:extLst>
          </p:cNvPr>
          <p:cNvSpPr/>
          <p:nvPr/>
        </p:nvSpPr>
        <p:spPr>
          <a:xfrm>
            <a:off x="4319351" y="1861050"/>
            <a:ext cx="5279910" cy="35951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  <p:pic>
        <p:nvPicPr>
          <p:cNvPr id="5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41EABAB-A79A-12A6-1C80-7C70EAE4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2262381"/>
            <a:ext cx="9192764" cy="44069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A773B87A-50D2-539D-8D4E-0312B0870A2A}"/>
              </a:ext>
            </a:extLst>
          </p:cNvPr>
          <p:cNvSpPr txBox="1"/>
          <p:nvPr/>
        </p:nvSpPr>
        <p:spPr>
          <a:xfrm>
            <a:off x="880018" y="417451"/>
            <a:ext cx="8833049" cy="51537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7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TAK</a:t>
            </a:r>
          </a:p>
          <a:p>
            <a:pPr marL="342900" marR="0" lvl="0" indent="-34290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7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 </a:t>
            </a:r>
            <a:r>
              <a:rPr lang="da-DK" sz="7200" b="1" i="0" u="none" strike="noStrike" kern="0" cap="none" spc="0" baseline="0">
                <a:solidFill>
                  <a:srgbClr val="0D0D0D"/>
                </a:solidFill>
                <a:uFillTx/>
                <a:latin typeface="Söhne"/>
              </a:rPr>
              <a:t>Feedback</a:t>
            </a:r>
          </a:p>
          <a:p>
            <a:pPr marL="342900" marR="0" lvl="0" indent="-34290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7200" b="1" i="0" u="none" strike="noStrike" kern="1200" cap="none" spc="0" baseline="0">
                <a:solidFill>
                  <a:srgbClr val="0D0D0D"/>
                </a:solidFill>
                <a:uFillTx/>
                <a:latin typeface="Söhne"/>
              </a:rPr>
              <a:t>Spørgsmål</a:t>
            </a:r>
          </a:p>
          <a:p>
            <a:pPr marL="0" marR="0" lvl="0" indent="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32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1" i="0" u="none" strike="noStrike" kern="1200" cap="none" spc="0" baseline="0">
              <a:solidFill>
                <a:srgbClr val="0D0D0D"/>
              </a:solidFill>
              <a:uFillTx/>
              <a:latin typeface="Söhne"/>
            </a:endParaRPr>
          </a:p>
          <a:p>
            <a:pPr marL="342900" marR="0" lvl="0" indent="-342900" algn="l" defTabSz="914400" rtl="0" fontAlgn="auto" hangingPunct="1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2400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3" name="AutoShape 42">
            <a:extLst>
              <a:ext uri="{FF2B5EF4-FFF2-40B4-BE49-F238E27FC236}">
                <a16:creationId xmlns:a16="http://schemas.microsoft.com/office/drawing/2014/main" id="{0932A4C5-0836-ABD5-2839-AA126D6DED26}"/>
              </a:ext>
            </a:extLst>
          </p:cNvPr>
          <p:cNvSpPr/>
          <p:nvPr/>
        </p:nvSpPr>
        <p:spPr>
          <a:xfrm>
            <a:off x="3890964" y="3068964"/>
            <a:ext cx="4406886" cy="289655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164B4F"/>
              </a:solidFill>
              <a:uFillTx/>
              <a:latin typeface="Euphemia"/>
            </a:endParaRPr>
          </a:p>
        </p:txBody>
      </p:sp>
      <p:sp>
        <p:nvSpPr>
          <p:cNvPr id="4" name="AutoShape 42">
            <a:extLst>
              <a:ext uri="{FF2B5EF4-FFF2-40B4-BE49-F238E27FC236}">
                <a16:creationId xmlns:a16="http://schemas.microsoft.com/office/drawing/2014/main" id="{214AB358-C2EA-F685-DE5E-87F29BE856CD}"/>
              </a:ext>
            </a:extLst>
          </p:cNvPr>
          <p:cNvSpPr/>
          <p:nvPr/>
        </p:nvSpPr>
        <p:spPr>
          <a:xfrm>
            <a:off x="7358807" y="1791474"/>
            <a:ext cx="4052529" cy="24687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8360"/>
              <a:gd name="f5" fmla="val 11518"/>
              <a:gd name="f6" fmla="val 13240"/>
              <a:gd name="f7" fmla="val 13525"/>
              <a:gd name="f8" fmla="val 13758"/>
              <a:gd name="f9" fmla="val 11861"/>
              <a:gd name="f10" fmla="val 12279"/>
              <a:gd name="f11" fmla="val 19439"/>
              <a:gd name="f12" fmla="val 19865"/>
              <a:gd name="f13" fmla="val 20207"/>
              <a:gd name="f14" fmla="val 8075"/>
              <a:gd name="f15" fmla="val 7842"/>
              <a:gd name="f16" fmla="val 1472"/>
              <a:gd name="f17" fmla="val 6347"/>
              <a:gd name="f18" fmla="val 6632"/>
              <a:gd name="f19" fmla="val 6864"/>
              <a:gd name="f20" fmla="val 1182"/>
              <a:gd name="f21" fmla="val 949"/>
              <a:gd name="f22" fmla="val 1395"/>
              <a:gd name="f23" fmla="val 1737"/>
              <a:gd name="f24" fmla="val 2162"/>
              <a:gd name="f25" fmla="val 9323"/>
              <a:gd name="f26" fmla="val 9741"/>
              <a:gd name="f27" fmla="val 10082"/>
              <a:gd name="f28" fmla="val 16876"/>
              <a:gd name="f29" fmla="val 14594"/>
              <a:gd name="f30" fmla="val 15452"/>
              <a:gd name="f31" fmla="val 16315"/>
              <a:gd name="f32" fmla="val 17173"/>
              <a:gd name="f33" fmla="val 17599"/>
              <a:gd name="f34" fmla="val 16929"/>
              <a:gd name="f35" fmla="val 17689"/>
              <a:gd name="f36" fmla="val 17256"/>
              <a:gd name="f37" fmla="val 17698"/>
              <a:gd name="f38" fmla="val 17682"/>
              <a:gd name="f39" fmla="val 18101"/>
              <a:gd name="f40" fmla="val 17605"/>
              <a:gd name="f41" fmla="val 18348"/>
              <a:gd name="f42" fmla="val 16922"/>
              <a:gd name="f43" fmla="val 18599"/>
              <a:gd name="f44" fmla="val 16218"/>
              <a:gd name="f45" fmla="val 18538"/>
              <a:gd name="f46" fmla="val 15060"/>
              <a:gd name="f47" fmla="val 18144"/>
              <a:gd name="f48" fmla="val 14489"/>
              <a:gd name="f49" fmla="val 17902"/>
              <a:gd name="f50" fmla="val 14140"/>
              <a:gd name="f51" fmla="val 17565"/>
              <a:gd name="f52" fmla="val 14035"/>
              <a:gd name="f53" fmla="val 17232"/>
              <a:gd name="f54" fmla="val 16934"/>
              <a:gd name="f55" fmla="val 14168"/>
              <a:gd name="f56" fmla="val 3707"/>
              <a:gd name="f57" fmla="val 15305"/>
              <a:gd name="f58" fmla="val 3655"/>
              <a:gd name="f59" fmla="val 15492"/>
              <a:gd name="f60" fmla="val 3608"/>
              <a:gd name="f61" fmla="val 15681"/>
              <a:gd name="f62" fmla="val 3556"/>
              <a:gd name="f63" fmla="val 15870"/>
              <a:gd name="f64" fmla="val 3427"/>
              <a:gd name="f65" fmla="val 16350"/>
              <a:gd name="f66" fmla="val 3456"/>
              <a:gd name="f67" fmla="val 16496"/>
              <a:gd name="f68" fmla="val 3902"/>
              <a:gd name="f69" fmla="val 4358"/>
              <a:gd name="f70" fmla="val 4415"/>
              <a:gd name="f71" fmla="val 16365"/>
              <a:gd name="f72" fmla="val 4287"/>
              <a:gd name="f73" fmla="val 15891"/>
              <a:gd name="f74" fmla="val 4230"/>
              <a:gd name="f75" fmla="val 15674"/>
              <a:gd name="f76" fmla="val 4173"/>
              <a:gd name="f77" fmla="val 15458"/>
              <a:gd name="f78" fmla="val 4116"/>
              <a:gd name="f79" fmla="val 15235"/>
              <a:gd name="f80" fmla="val 3935"/>
              <a:gd name="f81" fmla="val 14565"/>
              <a:gd name="f82" fmla="val 3907"/>
              <a:gd name="f83" fmla="val 14552"/>
              <a:gd name="f84" fmla="val 3912"/>
              <a:gd name="f85" fmla="val 12969"/>
              <a:gd name="f86" fmla="val 4234"/>
              <a:gd name="f87" fmla="val 4315"/>
              <a:gd name="f88" fmla="val 13039"/>
              <a:gd name="f89" fmla="val 4453"/>
              <a:gd name="f90" fmla="val 13561"/>
              <a:gd name="f91" fmla="val 4847"/>
              <a:gd name="f92" fmla="val 15074"/>
              <a:gd name="f93" fmla="val 5246"/>
              <a:gd name="f94" fmla="val 16595"/>
              <a:gd name="f95" fmla="val 5640"/>
              <a:gd name="f96" fmla="val 18108"/>
              <a:gd name="f97" fmla="val 5777"/>
              <a:gd name="f98" fmla="val 18624"/>
              <a:gd name="f99" fmla="val 5744"/>
              <a:gd name="f100" fmla="val 18749"/>
              <a:gd name="f101" fmla="val 5426"/>
              <a:gd name="f102" fmla="val 5122"/>
              <a:gd name="f103" fmla="val 4999"/>
              <a:gd name="f104" fmla="val 4870"/>
              <a:gd name="f105" fmla="val 18136"/>
              <a:gd name="f106" fmla="val 4747"/>
              <a:gd name="f107" fmla="val 17647"/>
              <a:gd name="f108" fmla="val 4628"/>
              <a:gd name="f109" fmla="val 17556"/>
              <a:gd name="f110" fmla="val 4272"/>
              <a:gd name="f111" fmla="val 4030"/>
              <a:gd name="f112" fmla="val 3793"/>
              <a:gd name="f113" fmla="val 3152"/>
              <a:gd name="f114" fmla="val 3095"/>
              <a:gd name="f115" fmla="val 17620"/>
              <a:gd name="f116" fmla="val 2957"/>
              <a:gd name="f117" fmla="val 18150"/>
              <a:gd name="f118" fmla="val 2815"/>
              <a:gd name="f119" fmla="val 18686"/>
              <a:gd name="f120" fmla="val 2744"/>
              <a:gd name="f121" fmla="val 2416"/>
              <a:gd name="f122" fmla="val 2056"/>
              <a:gd name="f123" fmla="val 2037"/>
              <a:gd name="f124" fmla="val 18680"/>
              <a:gd name="f125" fmla="val 2188"/>
              <a:gd name="f126" fmla="val 2582"/>
              <a:gd name="f127" fmla="val 16608"/>
              <a:gd name="f128" fmla="val 2977"/>
              <a:gd name="f129" fmla="val 15109"/>
              <a:gd name="f130" fmla="val 3375"/>
              <a:gd name="f131" fmla="val 13610"/>
              <a:gd name="f132" fmla="val 3518"/>
              <a:gd name="f133" fmla="val 13066"/>
              <a:gd name="f134" fmla="val 3598"/>
              <a:gd name="f135" fmla="val 11664"/>
              <a:gd name="f136" fmla="val 14077"/>
              <a:gd name="f137" fmla="val 11427"/>
              <a:gd name="f138" fmla="val 14384"/>
              <a:gd name="f139" fmla="val 11327"/>
              <a:gd name="f140" fmla="val 14349"/>
              <a:gd name="f141" fmla="val 11113"/>
              <a:gd name="f142" fmla="val 14099"/>
              <a:gd name="f143" fmla="val 10933"/>
              <a:gd name="f144" fmla="val 13889"/>
              <a:gd name="f145" fmla="val 10710"/>
              <a:gd name="f146" fmla="val 13763"/>
              <a:gd name="f147" fmla="val 10520"/>
              <a:gd name="f148" fmla="val 13994"/>
              <a:gd name="f149" fmla="val 10401"/>
              <a:gd name="f150" fmla="val 14147"/>
              <a:gd name="f151" fmla="val 14357"/>
              <a:gd name="f152" fmla="val 10496"/>
              <a:gd name="f153" fmla="val 14530"/>
              <a:gd name="f154" fmla="val 10748"/>
              <a:gd name="f155" fmla="val 15012"/>
              <a:gd name="f156" fmla="val 11256"/>
              <a:gd name="f157" fmla="val 15479"/>
              <a:gd name="f158" fmla="val 11564"/>
              <a:gd name="f159" fmla="val 15939"/>
              <a:gd name="f160" fmla="val 11825"/>
              <a:gd name="f161" fmla="val 16323"/>
              <a:gd name="f162" fmla="val 11982"/>
              <a:gd name="f163" fmla="val 16707"/>
              <a:gd name="f164" fmla="val 17258"/>
              <a:gd name="f165" fmla="val 18281"/>
              <a:gd name="f166" fmla="val 11446"/>
              <a:gd name="f167" fmla="val 18896"/>
              <a:gd name="f168" fmla="val 10776"/>
              <a:gd name="f169" fmla="val 10368"/>
              <a:gd name="f170" fmla="val 10060"/>
              <a:gd name="f171" fmla="val 9822"/>
              <a:gd name="f172" fmla="val 18324"/>
              <a:gd name="f173" fmla="val 9561"/>
              <a:gd name="f174" fmla="val 17919"/>
              <a:gd name="f175" fmla="val 9532"/>
              <a:gd name="f176" fmla="val 17368"/>
              <a:gd name="f177" fmla="val 10045"/>
              <a:gd name="f178" fmla="val 17167"/>
              <a:gd name="f179" fmla="val 10135"/>
              <a:gd name="f180" fmla="val 17215"/>
              <a:gd name="f181" fmla="val 10373"/>
              <a:gd name="f182" fmla="val 17564"/>
              <a:gd name="f183" fmla="val 10501"/>
              <a:gd name="f184" fmla="val 17752"/>
              <a:gd name="f185" fmla="val 10643"/>
              <a:gd name="f186" fmla="val 17849"/>
              <a:gd name="f187" fmla="val 10795"/>
              <a:gd name="f188" fmla="val 11004"/>
              <a:gd name="f189" fmla="val 11251"/>
              <a:gd name="f190" fmla="val 17306"/>
              <a:gd name="f191" fmla="val 16909"/>
              <a:gd name="f192" fmla="val 10900"/>
              <a:gd name="f193" fmla="val 16531"/>
              <a:gd name="f194" fmla="val 10715"/>
              <a:gd name="f195" fmla="val 16309"/>
              <a:gd name="f196" fmla="val 10306"/>
              <a:gd name="f197" fmla="val 15828"/>
              <a:gd name="f198" fmla="val 9694"/>
              <a:gd name="f199" fmla="val 15138"/>
              <a:gd name="f200" fmla="val 14287"/>
              <a:gd name="f201" fmla="val 13415"/>
              <a:gd name="f202" fmla="val 10207"/>
              <a:gd name="f203" fmla="val 12830"/>
              <a:gd name="f204" fmla="val 11137"/>
              <a:gd name="f205" fmla="val 11408"/>
              <a:gd name="f206" fmla="val 11650"/>
              <a:gd name="f207" fmla="val 13353"/>
              <a:gd name="f208" fmla="val 11882"/>
              <a:gd name="f209" fmla="val 13659"/>
              <a:gd name="f210" fmla="val 11863"/>
              <a:gd name="f211" fmla="val 13819"/>
              <a:gd name="f212" fmla="val 8820"/>
              <a:gd name="f213" fmla="val 2852"/>
              <a:gd name="f214" fmla="val 9138"/>
              <a:gd name="f215" fmla="val 9224"/>
              <a:gd name="f216" fmla="val 2935"/>
              <a:gd name="f217" fmla="val 9286"/>
              <a:gd name="f218" fmla="val 3348"/>
              <a:gd name="f219" fmla="val 9409"/>
              <a:gd name="f220" fmla="val 4149"/>
              <a:gd name="f221" fmla="val 4957"/>
              <a:gd name="f222" fmla="val 9661"/>
              <a:gd name="f223" fmla="val 5759"/>
              <a:gd name="f224" fmla="val 9746"/>
              <a:gd name="f225" fmla="val 6318"/>
              <a:gd name="f226" fmla="val 6303"/>
              <a:gd name="f227" fmla="val 9921"/>
              <a:gd name="f228" fmla="val 5801"/>
              <a:gd name="f229" fmla="val 10078"/>
              <a:gd name="f230" fmla="val 4965"/>
              <a:gd name="f231" fmla="val 10240"/>
              <a:gd name="f232" fmla="val 4128"/>
              <a:gd name="f233" fmla="val 10396"/>
              <a:gd name="f234" fmla="val 3292"/>
              <a:gd name="f235" fmla="val 10463"/>
              <a:gd name="f236" fmla="val 2950"/>
              <a:gd name="f237" fmla="val 10558"/>
              <a:gd name="f238" fmla="val 11014"/>
              <a:gd name="f239" fmla="val 11118"/>
              <a:gd name="f240" fmla="val 11194"/>
              <a:gd name="f241" fmla="val 3333"/>
              <a:gd name="f242" fmla="val 11350"/>
              <a:gd name="f243" fmla="val 11503"/>
              <a:gd name="f244" fmla="val 4916"/>
              <a:gd name="f245" fmla="val 11659"/>
              <a:gd name="f246" fmla="val 5711"/>
              <a:gd name="f247" fmla="val 11783"/>
              <a:gd name="f248" fmla="val 6353"/>
              <a:gd name="f249" fmla="val 11844"/>
              <a:gd name="f250" fmla="val 6374"/>
              <a:gd name="f251" fmla="val 11944"/>
              <a:gd name="f252" fmla="val 5738"/>
              <a:gd name="f253" fmla="val 12063"/>
              <a:gd name="f254" fmla="val 4944"/>
              <a:gd name="f255" fmla="val 12186"/>
              <a:gd name="f256" fmla="val 4155"/>
              <a:gd name="f257" fmla="val 12310"/>
              <a:gd name="f258" fmla="val 3361"/>
              <a:gd name="f259" fmla="val 12371"/>
              <a:gd name="f260" fmla="val 2943"/>
              <a:gd name="f261" fmla="val 12461"/>
              <a:gd name="f262" fmla="val 12746"/>
              <a:gd name="f263" fmla="val 13045"/>
              <a:gd name="f264" fmla="val 13107"/>
              <a:gd name="f265" fmla="val 13041"/>
              <a:gd name="f266" fmla="val 3396"/>
              <a:gd name="f267" fmla="val 12799"/>
              <a:gd name="f268" fmla="val 4951"/>
              <a:gd name="f269" fmla="val 12557"/>
              <a:gd name="f270" fmla="val 6505"/>
              <a:gd name="f271" fmla="val 12319"/>
              <a:gd name="f272" fmla="val 8060"/>
              <a:gd name="f273" fmla="val 12243"/>
              <a:gd name="f274" fmla="val 8528"/>
              <a:gd name="f275" fmla="val 12162"/>
              <a:gd name="f276" fmla="val 8633"/>
              <a:gd name="f277" fmla="val 11854"/>
              <a:gd name="f278" fmla="val 11607"/>
              <a:gd name="f279" fmla="val 11484"/>
              <a:gd name="f280" fmla="val 8486"/>
              <a:gd name="f281" fmla="val 11403"/>
              <a:gd name="f282" fmla="val 8068"/>
              <a:gd name="f283" fmla="val 11246"/>
              <a:gd name="f284" fmla="val 7245"/>
              <a:gd name="f285" fmla="val 11085"/>
              <a:gd name="f286" fmla="val 6429"/>
              <a:gd name="f287" fmla="val 10928"/>
              <a:gd name="f288" fmla="val 5613"/>
              <a:gd name="f289" fmla="val 10838"/>
              <a:gd name="f290" fmla="val 5153"/>
              <a:gd name="f291" fmla="val 10738"/>
              <a:gd name="f292" fmla="val 5647"/>
              <a:gd name="f293" fmla="val 10487"/>
              <a:gd name="f294" fmla="val 6470"/>
              <a:gd name="f295" fmla="val 10330"/>
              <a:gd name="f296" fmla="val 7301"/>
              <a:gd name="f297" fmla="val 10173"/>
              <a:gd name="f298" fmla="val 8124"/>
              <a:gd name="f299" fmla="val 10097"/>
              <a:gd name="f300" fmla="val 8513"/>
              <a:gd name="f301" fmla="val 9964"/>
              <a:gd name="f302" fmla="val 9718"/>
              <a:gd name="f303" fmla="val 9466"/>
              <a:gd name="f304" fmla="val 9347"/>
              <a:gd name="f305" fmla="val 8500"/>
              <a:gd name="f306" fmla="val 9271"/>
              <a:gd name="f307" fmla="val 8004"/>
              <a:gd name="f308" fmla="val 9034"/>
              <a:gd name="f309" fmla="val 8797"/>
              <a:gd name="f310" fmla="val 4936"/>
              <a:gd name="f311" fmla="val 8559"/>
              <a:gd name="f312" fmla="val 3403"/>
              <a:gd name="f313" fmla="val 8498"/>
              <a:gd name="f314" fmla="val 2991"/>
              <a:gd name="f315" fmla="val 8550"/>
              <a:gd name="f316" fmla="val 16535"/>
              <a:gd name="f317" fmla="val 16696"/>
              <a:gd name="f318" fmla="val 16857"/>
              <a:gd name="f319" fmla="val 17019"/>
              <a:gd name="f320" fmla="val 17873"/>
              <a:gd name="f321" fmla="val 18533"/>
              <a:gd name="f322" fmla="val 13129"/>
              <a:gd name="f323" fmla="val 18979"/>
              <a:gd name="f324" fmla="val 14301"/>
              <a:gd name="f325" fmla="val 19298"/>
              <a:gd name="f326" fmla="val 15124"/>
              <a:gd name="f327" fmla="val 19335"/>
              <a:gd name="f328" fmla="val 16294"/>
              <a:gd name="f329" fmla="val 19098"/>
              <a:gd name="f330" fmla="val 18704"/>
              <a:gd name="f331" fmla="val 18638"/>
              <a:gd name="f332" fmla="val 17968"/>
              <a:gd name="f333" fmla="val 17033"/>
              <a:gd name="f334" fmla="val 16872"/>
              <a:gd name="f335" fmla="val 16710"/>
              <a:gd name="f336" fmla="val 16544"/>
              <a:gd name="f337" fmla="val 16269"/>
              <a:gd name="f338" fmla="val 16131"/>
              <a:gd name="f339" fmla="val 18539"/>
              <a:gd name="f340" fmla="val 18024"/>
              <a:gd name="f341" fmla="val 16573"/>
              <a:gd name="f342" fmla="val 13673"/>
              <a:gd name="f343" fmla="val 16235"/>
              <a:gd name="f344" fmla="val 15253"/>
              <a:gd name="f345" fmla="val 20128"/>
              <a:gd name="f346" fmla="val 20413"/>
              <a:gd name="f347" fmla="val 20651"/>
              <a:gd name="f348" fmla="val 14968"/>
              <a:gd name="f349" fmla="val 14736"/>
              <a:gd name="f350" fmla="val 7263"/>
              <a:gd name="f351" fmla="val 21126"/>
              <a:gd name="f352" fmla="val 7012"/>
              <a:gd name="f353" fmla="val 21419"/>
              <a:gd name="f354" fmla="val 6694"/>
              <a:gd name="f355" fmla="val 660"/>
              <a:gd name="f356" fmla="val 20631"/>
              <a:gd name="f357" fmla="val 11094"/>
              <a:gd name="f358" fmla="val 10125"/>
              <a:gd name="f359" fmla="val 6499"/>
              <a:gd name="f360" fmla="val 6641"/>
              <a:gd name="f361" fmla="val 10159"/>
              <a:gd name="f362" fmla="val 6779"/>
              <a:gd name="f363" fmla="val 10215"/>
              <a:gd name="f364" fmla="val 6888"/>
              <a:gd name="f365" fmla="val 10271"/>
              <a:gd name="f366" fmla="val 6993"/>
              <a:gd name="f367" fmla="val 10117"/>
              <a:gd name="f368" fmla="val 6959"/>
              <a:gd name="f369" fmla="val 9957"/>
              <a:gd name="f370" fmla="val 6917"/>
              <a:gd name="f371" fmla="val 9754"/>
              <a:gd name="f372" fmla="val 6893"/>
              <a:gd name="f373" fmla="val 9539"/>
              <a:gd name="f374" fmla="val 969"/>
              <a:gd name="f375" fmla="val 7553"/>
              <a:gd name="f376" fmla="val 14047"/>
              <a:gd name="f377" fmla="val 14707"/>
              <a:gd name="f378" fmla="val 14683"/>
              <a:gd name="f379" fmla="val 14640"/>
              <a:gd name="f380" fmla="val 14607"/>
              <a:gd name="f381" fmla="val 14712"/>
              <a:gd name="f382" fmla="val 14821"/>
              <a:gd name="f383" fmla="val 14959"/>
              <a:gd name="f384" fmla="val 15101"/>
              <a:gd name="f385" fmla="val 20940"/>
              <a:gd name="f386" fmla="val 14906"/>
              <a:gd name="f387" fmla="val 14588"/>
              <a:gd name="f388" fmla="val 14337"/>
              <a:gd name="f389" fmla="val 14280"/>
              <a:gd name="f390" fmla="val 21064"/>
              <a:gd name="f391" fmla="val 14208"/>
              <a:gd name="f392" fmla="val 14156"/>
              <a:gd name="f393" fmla="val 13905"/>
              <a:gd name="f394" fmla="val 13587"/>
              <a:gd name="f395" fmla="val 8013"/>
              <a:gd name="f396" fmla="val 7695"/>
              <a:gd name="f397" fmla="val 7443"/>
              <a:gd name="f398" fmla="val 7391"/>
              <a:gd name="f399" fmla="val 7315"/>
              <a:gd name="f400" fmla="*/ f0 1 21600"/>
              <a:gd name="f401" fmla="*/ f1 1 21600"/>
              <a:gd name="f402" fmla="+- f3 0 f2"/>
              <a:gd name="f403" fmla="*/ f402 1 21600"/>
              <a:gd name="f404" fmla="*/ 0 1 f403"/>
              <a:gd name="f405" fmla="*/ f3 1 f403"/>
              <a:gd name="f406" fmla="*/ f404 f400 1"/>
              <a:gd name="f407" fmla="*/ f405 f400 1"/>
              <a:gd name="f408" fmla="*/ f405 f401 1"/>
              <a:gd name="f409" fmla="*/ f404 f4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6" t="f409" r="f407" b="f408"/>
            <a:pathLst>
              <a:path w="21600" h="21600">
                <a:moveTo>
                  <a:pt x="f4" y="f5"/>
                </a:moveTo>
                <a:lnTo>
                  <a:pt x="f6" y="f5"/>
                </a:lnTo>
                <a:cubicBezTo>
                  <a:pt x="f7" y="f5"/>
                  <a:pt x="f8" y="f9"/>
                  <a:pt x="f8" y="f10"/>
                </a:cubicBezTo>
                <a:lnTo>
                  <a:pt x="f8" y="f11"/>
                </a:lnTo>
                <a:cubicBezTo>
                  <a:pt x="f8" y="f12"/>
                  <a:pt x="f7" y="f13"/>
                  <a:pt x="f6" y="f13"/>
                </a:cubicBezTo>
                <a:lnTo>
                  <a:pt x="f4" y="f13"/>
                </a:lnTo>
                <a:cubicBezTo>
                  <a:pt x="f14" y="f13"/>
                  <a:pt x="f15" y="f12"/>
                  <a:pt x="f15" y="f11"/>
                </a:cubicBezTo>
                <a:lnTo>
                  <a:pt x="f15" y="f10"/>
                </a:lnTo>
                <a:cubicBezTo>
                  <a:pt x="f15" y="f9"/>
                  <a:pt x="f14" y="f5"/>
                  <a:pt x="f4" y="f5"/>
                </a:cubicBezTo>
                <a:cubicBezTo>
                  <a:pt x="f4" y="f5"/>
                  <a:pt x="f4" y="f5"/>
                  <a:pt x="f4" y="f5"/>
                </a:cubicBezTo>
                <a:close/>
                <a:moveTo>
                  <a:pt x="f16" y="f5"/>
                </a:moveTo>
                <a:lnTo>
                  <a:pt x="f17" y="f5"/>
                </a:lnTo>
                <a:cubicBezTo>
                  <a:pt x="f18" y="f5"/>
                  <a:pt x="f19" y="f9"/>
                  <a:pt x="f19" y="f10"/>
                </a:cubicBezTo>
                <a:lnTo>
                  <a:pt x="f19" y="f11"/>
                </a:lnTo>
                <a:cubicBezTo>
                  <a:pt x="f19" y="f12"/>
                  <a:pt x="f18" y="f13"/>
                  <a:pt x="f17" y="f13"/>
                </a:cubicBezTo>
                <a:lnTo>
                  <a:pt x="f16" y="f13"/>
                </a:lnTo>
                <a:cubicBezTo>
                  <a:pt x="f20" y="f13"/>
                  <a:pt x="f21" y="f12"/>
                  <a:pt x="f21" y="f11"/>
                </a:cubicBezTo>
                <a:lnTo>
                  <a:pt x="f21" y="f10"/>
                </a:lnTo>
                <a:cubicBezTo>
                  <a:pt x="f21" y="f9"/>
                  <a:pt x="f20" y="f5"/>
                  <a:pt x="f16" y="f5"/>
                </a:cubicBezTo>
                <a:cubicBezTo>
                  <a:pt x="f16" y="f5"/>
                  <a:pt x="f16" y="f5"/>
                  <a:pt x="f16" y="f5"/>
                </a:cubicBezTo>
                <a:close/>
                <a:moveTo>
                  <a:pt x="f4" y="f22"/>
                </a:moveTo>
                <a:lnTo>
                  <a:pt x="f6" y="f22"/>
                </a:lnTo>
                <a:cubicBezTo>
                  <a:pt x="f7" y="f22"/>
                  <a:pt x="f8" y="f23"/>
                  <a:pt x="f8" y="f24"/>
                </a:cubicBezTo>
                <a:lnTo>
                  <a:pt x="f8" y="f25"/>
                </a:lnTo>
                <a:cubicBezTo>
                  <a:pt x="f8" y="f26"/>
                  <a:pt x="f7" y="f27"/>
                  <a:pt x="f6" y="f27"/>
                </a:cubicBezTo>
                <a:lnTo>
                  <a:pt x="f4" y="f27"/>
                </a:lnTo>
                <a:cubicBezTo>
                  <a:pt x="f14" y="f27"/>
                  <a:pt x="f15" y="f26"/>
                  <a:pt x="f15" y="f25"/>
                </a:cubicBezTo>
                <a:lnTo>
                  <a:pt x="f15" y="f24"/>
                </a:lnTo>
                <a:cubicBezTo>
                  <a:pt x="f15" y="f23"/>
                  <a:pt x="f14" y="f22"/>
                  <a:pt x="f4" y="f22"/>
                </a:cubicBezTo>
                <a:cubicBezTo>
                  <a:pt x="f4" y="f22"/>
                  <a:pt x="f4" y="f22"/>
                  <a:pt x="f4" y="f22"/>
                </a:cubicBezTo>
                <a:close/>
                <a:moveTo>
                  <a:pt x="f28" y="f29"/>
                </a:moveTo>
                <a:cubicBezTo>
                  <a:pt x="f28" y="f30"/>
                  <a:pt x="f28" y="f31"/>
                  <a:pt x="f28" y="f32"/>
                </a:cubicBezTo>
                <a:cubicBezTo>
                  <a:pt x="f28" y="f33"/>
                  <a:pt x="f34" y="f35"/>
                  <a:pt x="f36" y="f35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52"/>
                </a:cubicBezTo>
                <a:cubicBezTo>
                  <a:pt x="f54" y="f52"/>
                  <a:pt x="f28" y="f55"/>
                  <a:pt x="f28" y="f29"/>
                </a:cubicBezTo>
                <a:cubicBezTo>
                  <a:pt x="f28" y="f29"/>
                  <a:pt x="f28" y="f29"/>
                  <a:pt x="f28" y="f29"/>
                </a:cubicBezTo>
                <a:close/>
                <a:moveTo>
                  <a:pt x="f56" y="f57"/>
                </a:move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56" y="f57"/>
                </a:cubicBezTo>
                <a:cubicBezTo>
                  <a:pt x="f56" y="f57"/>
                  <a:pt x="f56" y="f57"/>
                  <a:pt x="f56" y="f57"/>
                </a:cubicBezTo>
                <a:close/>
                <a:moveTo>
                  <a:pt x="f84" y="f85"/>
                </a:moveTo>
                <a:cubicBezTo>
                  <a:pt x="f86" y="f85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0"/>
                </a:cubicBezTo>
                <a:cubicBezTo>
                  <a:pt x="f102" y="f100"/>
                  <a:pt x="f103" y="f98"/>
                  <a:pt x="f104" y="f105"/>
                </a:cubicBezTo>
                <a:cubicBezTo>
                  <a:pt x="f106" y="f107"/>
                  <a:pt x="f108" y="f109"/>
                  <a:pt x="f110" y="f109"/>
                </a:cubicBezTo>
                <a:cubicBezTo>
                  <a:pt x="f111" y="f109"/>
                  <a:pt x="f112" y="f109"/>
                  <a:pt x="f62" y="f109"/>
                </a:cubicBezTo>
                <a:cubicBezTo>
                  <a:pt x="f113" y="f109"/>
                  <a:pt x="f114" y="f115"/>
                  <a:pt x="f116" y="f117"/>
                </a:cubicBezTo>
                <a:cubicBezTo>
                  <a:pt x="f118" y="f119"/>
                  <a:pt x="f120" y="f100"/>
                  <a:pt x="f121" y="f100"/>
                </a:cubicBezTo>
                <a:cubicBezTo>
                  <a:pt x="f122" y="f100"/>
                  <a:pt x="f123" y="f124"/>
                  <a:pt x="f125" y="f96"/>
                </a:cubicBezTo>
                <a:cubicBezTo>
                  <a:pt x="f126" y="f127"/>
                  <a:pt x="f128" y="f129"/>
                  <a:pt x="f130" y="f131"/>
                </a:cubicBezTo>
                <a:cubicBezTo>
                  <a:pt x="f132" y="f133"/>
                  <a:pt x="f134" y="f85"/>
                  <a:pt x="f84" y="f85"/>
                </a:cubicBezTo>
                <a:cubicBezTo>
                  <a:pt x="f84" y="f85"/>
                  <a:pt x="f84" y="f85"/>
                  <a:pt x="f84" y="f85"/>
                </a:cubicBezTo>
                <a:close/>
                <a:moveTo>
                  <a:pt x="f135" y="f136"/>
                </a:move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149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2" y="f164"/>
                </a:cubicBezTo>
                <a:cubicBezTo>
                  <a:pt x="f162" y="f165"/>
                  <a:pt x="f166" y="f167"/>
                  <a:pt x="f168" y="f167"/>
                </a:cubicBezTo>
                <a:cubicBezTo>
                  <a:pt x="f169" y="f167"/>
                  <a:pt x="f170" y="f119"/>
                  <a:pt x="f171" y="f172"/>
                </a:cubicBezTo>
                <a:cubicBezTo>
                  <a:pt x="f173" y="f174"/>
                  <a:pt x="f175" y="f115"/>
                  <a:pt x="f171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87" y="f186"/>
                </a:cubicBezTo>
                <a:cubicBezTo>
                  <a:pt x="f188" y="f186"/>
                  <a:pt x="f189" y="f107"/>
                  <a:pt x="f189" y="f190"/>
                </a:cubicBezTo>
                <a:cubicBezTo>
                  <a:pt x="f189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98" y="f200"/>
                </a:cubicBezTo>
                <a:cubicBezTo>
                  <a:pt x="f198" y="f201"/>
                  <a:pt x="f202" y="f203"/>
                  <a:pt x="f168" y="f203"/>
                </a:cubicBezTo>
                <a:cubicBezTo>
                  <a:pt x="f204" y="f203"/>
                  <a:pt x="f205" y="f88"/>
                  <a:pt x="f206" y="f207"/>
                </a:cubicBezTo>
                <a:cubicBezTo>
                  <a:pt x="f208" y="f209"/>
                  <a:pt x="f210" y="f211"/>
                  <a:pt x="f135" y="f136"/>
                </a:cubicBezTo>
                <a:cubicBezTo>
                  <a:pt x="f135" y="f136"/>
                  <a:pt x="f135" y="f136"/>
                  <a:pt x="f135" y="f136"/>
                </a:cubicBezTo>
                <a:close/>
                <a:moveTo>
                  <a:pt x="f212" y="f213"/>
                </a:moveTo>
                <a:cubicBezTo>
                  <a:pt x="f214" y="f213"/>
                  <a:pt x="f215" y="f216"/>
                  <a:pt x="f217" y="f218"/>
                </a:cubicBezTo>
                <a:cubicBezTo>
                  <a:pt x="f219" y="f220"/>
                  <a:pt x="f175" y="f221"/>
                  <a:pt x="f222" y="f223"/>
                </a:cubicBezTo>
                <a:cubicBezTo>
                  <a:pt x="f224" y="f225"/>
                  <a:pt x="f171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cubicBezTo>
                  <a:pt x="f235" y="f236"/>
                  <a:pt x="f237" y="f213"/>
                  <a:pt x="f168" y="f213"/>
                </a:cubicBezTo>
                <a:cubicBezTo>
                  <a:pt x="f238" y="f213"/>
                  <a:pt x="f239" y="f216"/>
                  <a:pt x="f240" y="f241"/>
                </a:cubicBezTo>
                <a:cubicBezTo>
                  <a:pt x="f242" y="f232"/>
                  <a:pt x="f243" y="f244"/>
                  <a:pt x="f245" y="f246"/>
                </a:cubicBezTo>
                <a:cubicBezTo>
                  <a:pt x="f247" y="f248"/>
                  <a:pt x="f249" y="f250"/>
                  <a:pt x="f251" y="f252"/>
                </a:cubicBezTo>
                <a:cubicBezTo>
                  <a:pt x="f253" y="f254"/>
                  <a:pt x="f255" y="f256"/>
                  <a:pt x="f257" y="f258"/>
                </a:cubicBezTo>
                <a:cubicBezTo>
                  <a:pt x="f259" y="f260"/>
                  <a:pt x="f261" y="f213"/>
                  <a:pt x="f262" y="f213"/>
                </a:cubicBezTo>
                <a:cubicBezTo>
                  <a:pt x="f263" y="f213"/>
                  <a:pt x="f264" y="f116"/>
                  <a:pt x="f265" y="f266"/>
                </a:cubicBezTo>
                <a:cubicBezTo>
                  <a:pt x="f267" y="f268"/>
                  <a:pt x="f269" y="f270"/>
                  <a:pt x="f271" y="f272"/>
                </a:cubicBezTo>
                <a:cubicBezTo>
                  <a:pt x="f273" y="f274"/>
                  <a:pt x="f275" y="f276"/>
                  <a:pt x="f277" y="f276"/>
                </a:cubicBezTo>
                <a:cubicBezTo>
                  <a:pt x="f278" y="f276"/>
                  <a:pt x="f279" y="f280"/>
                  <a:pt x="f281" y="f282"/>
                </a:cubicBezTo>
                <a:cubicBezTo>
                  <a:pt x="f283" y="f284"/>
                  <a:pt x="f285" y="f286"/>
                  <a:pt x="f287" y="f288"/>
                </a:cubicBezTo>
                <a:cubicBezTo>
                  <a:pt x="f289" y="f290"/>
                  <a:pt x="f291" y="f290"/>
                  <a:pt x="f185" y="f292"/>
                </a:cubicBezTo>
                <a:cubicBezTo>
                  <a:pt x="f293" y="f294"/>
                  <a:pt x="f295" y="f296"/>
                  <a:pt x="f297" y="f298"/>
                </a:cubicBezTo>
                <a:cubicBezTo>
                  <a:pt x="f299" y="f300"/>
                  <a:pt x="f301" y="f276"/>
                  <a:pt x="f302" y="f276"/>
                </a:cubicBezTo>
                <a:cubicBezTo>
                  <a:pt x="f303" y="f276"/>
                  <a:pt x="f304" y="f305"/>
                  <a:pt x="f306" y="f307"/>
                </a:cubicBezTo>
                <a:cubicBezTo>
                  <a:pt x="f308" y="f294"/>
                  <a:pt x="f309" y="f310"/>
                  <a:pt x="f311" y="f312"/>
                </a:cubicBezTo>
                <a:cubicBezTo>
                  <a:pt x="f313" y="f314"/>
                  <a:pt x="f315" y="f213"/>
                  <a:pt x="f212" y="f213"/>
                </a:cubicBezTo>
                <a:cubicBezTo>
                  <a:pt x="f212" y="f213"/>
                  <a:pt x="f212" y="f213"/>
                  <a:pt x="f212" y="f213"/>
                </a:cubicBezTo>
                <a:close/>
                <a:moveTo>
                  <a:pt x="f316" y="f85"/>
                </a:moveTo>
                <a:cubicBezTo>
                  <a:pt x="f317" y="f85"/>
                  <a:pt x="f318" y="f85"/>
                  <a:pt x="f319" y="f85"/>
                </a:cubicBezTo>
                <a:cubicBezTo>
                  <a:pt x="f320" y="f85"/>
                  <a:pt x="f321" y="f322"/>
                  <a:pt x="f323" y="f324"/>
                </a:cubicBezTo>
                <a:cubicBezTo>
                  <a:pt x="f325" y="f326"/>
                  <a:pt x="f327" y="f328"/>
                  <a:pt x="f329" y="f178"/>
                </a:cubicBezTo>
                <a:cubicBezTo>
                  <a:pt x="f330" y="f331"/>
                  <a:pt x="f332" y="f100"/>
                  <a:pt x="f333" y="f100"/>
                </a:cubicBezTo>
                <a:cubicBezTo>
                  <a:pt x="f334" y="f100"/>
                  <a:pt x="f335" y="f100"/>
                  <a:pt x="f336" y="f100"/>
                </a:cubicBezTo>
                <a:cubicBezTo>
                  <a:pt x="f337" y="f100"/>
                  <a:pt x="f338" y="f339"/>
                  <a:pt x="f338" y="f340"/>
                </a:cubicBezTo>
                <a:cubicBezTo>
                  <a:pt x="f338" y="f341"/>
                  <a:pt x="f338" y="f326"/>
                  <a:pt x="f338" y="f342"/>
                </a:cubicBezTo>
                <a:cubicBezTo>
                  <a:pt x="f338" y="f322"/>
                  <a:pt x="f343" y="f85"/>
                  <a:pt x="f316" y="f85"/>
                </a:cubicBezTo>
                <a:cubicBezTo>
                  <a:pt x="f316" y="f85"/>
                  <a:pt x="f316" y="f85"/>
                  <a:pt x="f316" y="f85"/>
                </a:cubicBezTo>
                <a:close/>
                <a:moveTo>
                  <a:pt x="f344" y="f5"/>
                </a:moveTo>
                <a:lnTo>
                  <a:pt x="f345" y="f5"/>
                </a:lnTo>
                <a:cubicBezTo>
                  <a:pt x="f346" y="f5"/>
                  <a:pt x="f347" y="f9"/>
                  <a:pt x="f347" y="f10"/>
                </a:cubicBezTo>
                <a:lnTo>
                  <a:pt x="f347" y="f11"/>
                </a:lnTo>
                <a:cubicBezTo>
                  <a:pt x="f347" y="f12"/>
                  <a:pt x="f346" y="f13"/>
                  <a:pt x="f345" y="f13"/>
                </a:cubicBezTo>
                <a:lnTo>
                  <a:pt x="f344" y="f13"/>
                </a:lnTo>
                <a:cubicBezTo>
                  <a:pt x="f348" y="f13"/>
                  <a:pt x="f349" y="f12"/>
                  <a:pt x="f349" y="f11"/>
                </a:cubicBezTo>
                <a:lnTo>
                  <a:pt x="f349" y="f10"/>
                </a:lnTo>
                <a:cubicBezTo>
                  <a:pt x="f349" y="f9"/>
                  <a:pt x="f348" y="f5"/>
                  <a:pt x="f344" y="f5"/>
                </a:cubicBezTo>
                <a:cubicBezTo>
                  <a:pt x="f344" y="f5"/>
                  <a:pt x="f344" y="f5"/>
                  <a:pt x="f344" y="f5"/>
                </a:cubicBezTo>
                <a:close/>
                <a:moveTo>
                  <a:pt x="f350" y="f351"/>
                </a:moveTo>
                <a:cubicBezTo>
                  <a:pt x="f352" y="f353"/>
                  <a:pt x="f354" y="f3"/>
                  <a:pt x="f17" y="f3"/>
                </a:cubicBezTo>
                <a:lnTo>
                  <a:pt x="f16" y="f3"/>
                </a:lnTo>
                <a:cubicBezTo>
                  <a:pt x="f355" y="f3"/>
                  <a:pt x="f2" y="f356"/>
                  <a:pt x="f2" y="f11"/>
                </a:cubicBezTo>
                <a:lnTo>
                  <a:pt x="f2" y="f10"/>
                </a:lnTo>
                <a:cubicBezTo>
                  <a:pt x="f2" y="f357"/>
                  <a:pt x="f355" y="f358"/>
                  <a:pt x="f16" y="f358"/>
                </a:cubicBezTo>
                <a:lnTo>
                  <a:pt x="f17" y="f358"/>
                </a:lnTo>
                <a:cubicBezTo>
                  <a:pt x="f359" y="f358"/>
                  <a:pt x="f360" y="f361"/>
                  <a:pt x="f362" y="f363"/>
                </a:cubicBezTo>
                <a:cubicBezTo>
                  <a:pt x="f364" y="f365"/>
                  <a:pt x="f366" y="f367"/>
                  <a:pt x="f368" y="f369"/>
                </a:cubicBezTo>
                <a:cubicBezTo>
                  <a:pt x="f370" y="f371"/>
                  <a:pt x="f372" y="f373"/>
                  <a:pt x="f372" y="f25"/>
                </a:cubicBezTo>
                <a:lnTo>
                  <a:pt x="f372" y="f24"/>
                </a:lnTo>
                <a:cubicBezTo>
                  <a:pt x="f372" y="f374"/>
                  <a:pt x="f375" y="f2"/>
                  <a:pt x="f4" y="f2"/>
                </a:cubicBezTo>
                <a:lnTo>
                  <a:pt x="f6" y="f2"/>
                </a:lnTo>
                <a:cubicBezTo>
                  <a:pt x="f376" y="f2"/>
                  <a:pt x="f377" y="f374"/>
                  <a:pt x="f377" y="f24"/>
                </a:cubicBezTo>
                <a:lnTo>
                  <a:pt x="f377" y="f25"/>
                </a:lnTo>
                <a:cubicBezTo>
                  <a:pt x="f377" y="f373"/>
                  <a:pt x="f378" y="f371"/>
                  <a:pt x="f379" y="f369"/>
                </a:cubicBezTo>
                <a:cubicBezTo>
                  <a:pt x="f380" y="f367"/>
                  <a:pt x="f381" y="f365"/>
                  <a:pt x="f382" y="f363"/>
                </a:cubicBezTo>
                <a:cubicBezTo>
                  <a:pt x="f383" y="f361"/>
                  <a:pt x="f384" y="f358"/>
                  <a:pt x="f344" y="f358"/>
                </a:cubicBezTo>
                <a:lnTo>
                  <a:pt x="f345" y="f358"/>
                </a:lnTo>
                <a:cubicBezTo>
                  <a:pt x="f385" y="f358"/>
                  <a:pt x="f3" y="f357"/>
                  <a:pt x="f3" y="f10"/>
                </a:cubicBezTo>
                <a:lnTo>
                  <a:pt x="f3" y="f11"/>
                </a:lnTo>
                <a:cubicBezTo>
                  <a:pt x="f3" y="f356"/>
                  <a:pt x="f385" y="f3"/>
                  <a:pt x="f345" y="f3"/>
                </a:cubicBezTo>
                <a:lnTo>
                  <a:pt x="f344" y="f3"/>
                </a:lnTo>
                <a:cubicBezTo>
                  <a:pt x="f386" y="f3"/>
                  <a:pt x="f387" y="f353"/>
                  <a:pt x="f388" y="f351"/>
                </a:cubicBezTo>
                <a:cubicBezTo>
                  <a:pt x="f389" y="f390"/>
                  <a:pt x="f391" y="f390"/>
                  <a:pt x="f392" y="f351"/>
                </a:cubicBezTo>
                <a:cubicBezTo>
                  <a:pt x="f393" y="f353"/>
                  <a:pt x="f394" y="f3"/>
                  <a:pt x="f6" y="f3"/>
                </a:cubicBezTo>
                <a:lnTo>
                  <a:pt x="f4" y="f3"/>
                </a:lnTo>
                <a:cubicBezTo>
                  <a:pt x="f395" y="f3"/>
                  <a:pt x="f396" y="f353"/>
                  <a:pt x="f397" y="f351"/>
                </a:cubicBezTo>
                <a:cubicBezTo>
                  <a:pt x="f398" y="f390"/>
                  <a:pt x="f399" y="f390"/>
                  <a:pt x="f350" y="f351"/>
                </a:cubicBezTo>
                <a:cubicBezTo>
                  <a:pt x="f350" y="f351"/>
                  <a:pt x="f350" y="f351"/>
                  <a:pt x="f350" y="f351"/>
                </a:cubicBezTo>
                <a:close/>
                <a:moveTo>
                  <a:pt x="f350" y="f351"/>
                </a:moveTo>
                <a:lnTo>
                  <a:pt x="f350" y="f35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15" b="0" i="0" u="none" strike="noStrike" kern="1200" cap="none" spc="0" baseline="0">
              <a:solidFill>
                <a:srgbClr val="000000"/>
              </a:solidFill>
              <a:uFillTx/>
              <a:latin typeface="Aptos"/>
              <a:ea typeface="等线" pitchFamily="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redfyldt 16 x 9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Wordle%20Game%20%5bAutosaved%5d</Template>
  <TotalTime>111</TotalTime>
  <Words>309</Words>
  <Application>Microsoft Office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Euphemia</vt:lpstr>
      <vt:lpstr>Söhne</vt:lpstr>
      <vt:lpstr>Fredfyldt 16 x 9</vt:lpstr>
      <vt:lpstr>Week 11: </vt:lpstr>
      <vt:lpstr>Agenda </vt:lpstr>
      <vt:lpstr>Introduktion</vt:lpstr>
      <vt:lpstr>Indlæsning af Excel filer  </vt:lpstr>
      <vt:lpstr>Spillets Funktioner </vt:lpstr>
      <vt:lpstr>Process / Makanism</vt:lpstr>
      <vt:lpstr>Terminalen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Casestudie</dc:title>
  <dc:creator>Shakeel Ahmed</dc:creator>
  <cp:lastModifiedBy>Shakeel Ahmed</cp:lastModifiedBy>
  <cp:revision>5</cp:revision>
  <dcterms:created xsi:type="dcterms:W3CDTF">2024-03-15T09:39:11Z</dcterms:created>
  <dcterms:modified xsi:type="dcterms:W3CDTF">2024-04-19T08:54:48Z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