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AFCFD-6643-4FC7-9507-EEFE78EE0EF0}" v="3" dt="2022-11-28T05:38:04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Shakeel Ahmed" userId="c21a1294-dc36-47f2-aeeb-edc10a8b8781" providerId="ADAL" clId="{C98AFCFD-6643-4FC7-9507-EEFE78EE0EF0}"/>
    <pc:docChg chg="custSel modSld">
      <pc:chgData name="Dr Shakeel Ahmed" userId="c21a1294-dc36-47f2-aeeb-edc10a8b8781" providerId="ADAL" clId="{C98AFCFD-6643-4FC7-9507-EEFE78EE0EF0}" dt="2022-11-28T05:38:28.726" v="474" actId="20577"/>
      <pc:docMkLst>
        <pc:docMk/>
      </pc:docMkLst>
      <pc:sldChg chg="modSp mod">
        <pc:chgData name="Dr Shakeel Ahmed" userId="c21a1294-dc36-47f2-aeeb-edc10a8b8781" providerId="ADAL" clId="{C98AFCFD-6643-4FC7-9507-EEFE78EE0EF0}" dt="2022-11-28T05:38:28.726" v="474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C98AFCFD-6643-4FC7-9507-EEFE78EE0EF0}" dt="2022-11-28T05:38:28.726" v="474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modSp mod">
        <pc:chgData name="Dr Shakeel Ahmed" userId="c21a1294-dc36-47f2-aeeb-edc10a8b8781" providerId="ADAL" clId="{C98AFCFD-6643-4FC7-9507-EEFE78EE0EF0}" dt="2022-11-28T05:35:41.781" v="437" actId="255"/>
        <pc:sldMkLst>
          <pc:docMk/>
          <pc:sldMk cId="2374537091" sldId="258"/>
        </pc:sldMkLst>
        <pc:spChg chg="mod">
          <ac:chgData name="Dr Shakeel Ahmed" userId="c21a1294-dc36-47f2-aeeb-edc10a8b8781" providerId="ADAL" clId="{C98AFCFD-6643-4FC7-9507-EEFE78EE0EF0}" dt="2022-11-28T05:35:41.781" v="437" actId="255"/>
          <ac:spMkLst>
            <pc:docMk/>
            <pc:sldMk cId="2374537091" sldId="258"/>
            <ac:spMk id="2" creationId="{9067FF7A-11A5-01B2-2FE6-874A6C82E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5FB66F-3D39-4DFC-BDF8-803430ECAC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MYE6wMBx4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roit.com/keras-docs/1.0.1/getting-started/sequential-model-guide/" TargetMode="External"/><Relationship Id="rId2" Type="http://schemas.openxmlformats.org/officeDocument/2006/relationships/hyperlink" Target="https://www.freecodecamp.org/news/how-to-build-your-first-neural-network-to-predict-house-prices-with-keras-f8db83049159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Artificial Neural Network(ANN)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for Data Analysis DS-402</a:t>
            </a:r>
          </a:p>
        </p:txBody>
      </p:sp>
    </p:spTree>
    <p:extLst>
      <p:ext uri="{BB962C8B-B14F-4D97-AF65-F5344CB8AC3E}">
        <p14:creationId xmlns:p14="http://schemas.microsoft.com/office/powerpoint/2010/main" val="29627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7FF7A-11A5-01B2-2FE6-874A6C82E24D}"/>
              </a:ext>
            </a:extLst>
          </p:cNvPr>
          <p:cNvSpPr txBox="1"/>
          <p:nvPr/>
        </p:nvSpPr>
        <p:spPr>
          <a:xfrm>
            <a:off x="1219200" y="1752600"/>
            <a:ext cx="5562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 TASK</a:t>
            </a:r>
          </a:p>
          <a:p>
            <a:endParaRPr lang="en-US" sz="2400" dirty="0"/>
          </a:p>
          <a:p>
            <a:r>
              <a:rPr lang="en-US" sz="2400" dirty="0"/>
              <a:t>Before running the codes of ANN please ensure that the packages ‘</a:t>
            </a:r>
            <a:r>
              <a:rPr lang="en-US" sz="2400" dirty="0" err="1"/>
              <a:t>tensorflow</a:t>
            </a:r>
            <a:r>
              <a:rPr lang="en-US" sz="2400" dirty="0"/>
              <a:t>’,  ‘</a:t>
            </a:r>
            <a:r>
              <a:rPr lang="en-US" sz="2400" dirty="0" err="1"/>
              <a:t>theano</a:t>
            </a:r>
            <a:r>
              <a:rPr lang="en-US" sz="2400" dirty="0"/>
              <a:t>’  and ‘</a:t>
            </a:r>
            <a:r>
              <a:rPr lang="en-US" sz="2400" dirty="0" err="1"/>
              <a:t>theano</a:t>
            </a:r>
            <a:r>
              <a:rPr lang="en-US" sz="2400" dirty="0"/>
              <a:t>’ packages. 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new environment as </a:t>
            </a:r>
            <a:r>
              <a:rPr lang="en-US" sz="2400" dirty="0" err="1"/>
              <a:t>tensorflow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Re-Install the libraries and reinstall </a:t>
            </a:r>
            <a:r>
              <a:rPr lang="en-US" sz="2400" dirty="0" err="1"/>
              <a:t>jupyternotebook</a:t>
            </a:r>
            <a:r>
              <a:rPr lang="en-US" sz="2400" dirty="0"/>
              <a:t> with new environment</a:t>
            </a:r>
          </a:p>
          <a:p>
            <a:r>
              <a:rPr lang="en-US" sz="2400" dirty="0"/>
              <a:t>See the  tutorial  on the following link for installing above packages. </a:t>
            </a:r>
            <a:r>
              <a:rPr lang="en-US" sz="2400" dirty="0">
                <a:hlinkClick r:id="rId2"/>
              </a:rPr>
              <a:t>https://www.youtube.com/watch?v=CMYE6wMBx40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915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Download the dataset and</a:t>
            </a:r>
          </a:p>
          <a:p>
            <a:pPr algn="l" fontAlgn="base"/>
            <a:r>
              <a:rPr lang="en-US" sz="3200">
                <a:latin typeface="Times New Roman" pitchFamily="18" charset="0"/>
                <a:cs typeface="Times New Roman" pitchFamily="18" charset="0"/>
              </a:rPr>
              <a:t>      Run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commands for 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A0A23"/>
                </a:solidFill>
                <a:effectLst/>
                <a:latin typeface="inherit"/>
              </a:rPr>
              <a:t>Exploring and Processing the Data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A0A23"/>
                </a:solidFill>
                <a:effectLst/>
                <a:latin typeface="inherit"/>
              </a:rPr>
              <a:t>Building and Training our Neural Network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A0A23"/>
                </a:solidFill>
                <a:effectLst/>
                <a:latin typeface="inherit"/>
              </a:rPr>
              <a:t>Visualizing Loss and Accuracy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Go through this Links for more details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https://www.freecodecamp.org/news/how-to-build-your-first-neural-network-to-predict-house-prices-with-keras-f8db83049159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https://faroit.com/keras-docs/1.0.1/getting-started/sequential-model-guide/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42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138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Times New Roman</vt:lpstr>
      <vt:lpstr>Wingdings</vt:lpstr>
      <vt:lpstr>Retrospect</vt:lpstr>
      <vt:lpstr>Lab -10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-10</dc:title>
  <dc:creator>Admin</dc:creator>
  <cp:lastModifiedBy>Dr Shakeel Ahmed</cp:lastModifiedBy>
  <cp:revision>3</cp:revision>
  <dcterms:created xsi:type="dcterms:W3CDTF">2020-12-12T13:43:00Z</dcterms:created>
  <dcterms:modified xsi:type="dcterms:W3CDTF">2022-11-28T05:38:30Z</dcterms:modified>
</cp:coreProperties>
</file>