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62" r:id="rId6"/>
    <p:sldId id="259"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74D516-8396-49ED-B616-1C9739AE4963}" v="2" dt="2022-12-05T21:02:07.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hakeel Ahmed" userId="c21a1294-dc36-47f2-aeeb-edc10a8b8781" providerId="ADAL" clId="{DF74D516-8396-49ED-B616-1C9739AE4963}"/>
    <pc:docChg chg="custSel addSld modSld">
      <pc:chgData name="Dr Shakeel Ahmed" userId="c21a1294-dc36-47f2-aeeb-edc10a8b8781" providerId="ADAL" clId="{DF74D516-8396-49ED-B616-1C9739AE4963}" dt="2022-12-05T21:05:30.768" v="306" actId="20577"/>
      <pc:docMkLst>
        <pc:docMk/>
      </pc:docMkLst>
      <pc:sldChg chg="modSp mod">
        <pc:chgData name="Dr Shakeel Ahmed" userId="c21a1294-dc36-47f2-aeeb-edc10a8b8781" providerId="ADAL" clId="{DF74D516-8396-49ED-B616-1C9739AE4963}" dt="2022-12-05T04:16:10.400" v="1" actId="255"/>
        <pc:sldMkLst>
          <pc:docMk/>
          <pc:sldMk cId="1506379290" sldId="258"/>
        </pc:sldMkLst>
        <pc:spChg chg="mod">
          <ac:chgData name="Dr Shakeel Ahmed" userId="c21a1294-dc36-47f2-aeeb-edc10a8b8781" providerId="ADAL" clId="{DF74D516-8396-49ED-B616-1C9739AE4963}" dt="2022-12-05T04:16:10.400" v="1" actId="255"/>
          <ac:spMkLst>
            <pc:docMk/>
            <pc:sldMk cId="1506379290" sldId="258"/>
            <ac:spMk id="3" creationId="{172E4264-7C05-42B0-9713-0D855224D219}"/>
          </ac:spMkLst>
        </pc:spChg>
      </pc:sldChg>
      <pc:sldChg chg="modSp mod">
        <pc:chgData name="Dr Shakeel Ahmed" userId="c21a1294-dc36-47f2-aeeb-edc10a8b8781" providerId="ADAL" clId="{DF74D516-8396-49ED-B616-1C9739AE4963}" dt="2022-12-05T21:05:30.768" v="306" actId="20577"/>
        <pc:sldMkLst>
          <pc:docMk/>
          <pc:sldMk cId="3323630160" sldId="260"/>
        </pc:sldMkLst>
        <pc:spChg chg="mod">
          <ac:chgData name="Dr Shakeel Ahmed" userId="c21a1294-dc36-47f2-aeeb-edc10a8b8781" providerId="ADAL" clId="{DF74D516-8396-49ED-B616-1C9739AE4963}" dt="2022-12-05T04:16:42.283" v="5" actId="20577"/>
          <ac:spMkLst>
            <pc:docMk/>
            <pc:sldMk cId="3323630160" sldId="260"/>
            <ac:spMk id="2" creationId="{196BD03D-BC22-9F4B-F7A5-AED1668036E9}"/>
          </ac:spMkLst>
        </pc:spChg>
        <pc:spChg chg="mod">
          <ac:chgData name="Dr Shakeel Ahmed" userId="c21a1294-dc36-47f2-aeeb-edc10a8b8781" providerId="ADAL" clId="{DF74D516-8396-49ED-B616-1C9739AE4963}" dt="2022-12-05T21:05:30.768" v="306" actId="20577"/>
          <ac:spMkLst>
            <pc:docMk/>
            <pc:sldMk cId="3323630160" sldId="260"/>
            <ac:spMk id="3" creationId="{B41D63D4-7082-5992-F042-E2D85410828C}"/>
          </ac:spMkLst>
        </pc:spChg>
      </pc:sldChg>
      <pc:sldChg chg="addSp modSp new mod">
        <pc:chgData name="Dr Shakeel Ahmed" userId="c21a1294-dc36-47f2-aeeb-edc10a8b8781" providerId="ADAL" clId="{DF74D516-8396-49ED-B616-1C9739AE4963}" dt="2022-12-05T20:52:13.909" v="212" actId="113"/>
        <pc:sldMkLst>
          <pc:docMk/>
          <pc:sldMk cId="2028893738" sldId="261"/>
        </pc:sldMkLst>
        <pc:spChg chg="add mod">
          <ac:chgData name="Dr Shakeel Ahmed" userId="c21a1294-dc36-47f2-aeeb-edc10a8b8781" providerId="ADAL" clId="{DF74D516-8396-49ED-B616-1C9739AE4963}" dt="2022-12-05T20:52:13.909" v="212" actId="113"/>
          <ac:spMkLst>
            <pc:docMk/>
            <pc:sldMk cId="2028893738" sldId="261"/>
            <ac:spMk id="4" creationId="{83A520F1-F708-FFDA-E879-0CAE94490DA7}"/>
          </ac:spMkLst>
        </pc:spChg>
        <pc:picChg chg="add">
          <ac:chgData name="Dr Shakeel Ahmed" userId="c21a1294-dc36-47f2-aeeb-edc10a8b8781" providerId="ADAL" clId="{DF74D516-8396-49ED-B616-1C9739AE4963}" dt="2022-12-05T20:51:32.230" v="171" actId="22"/>
          <ac:picMkLst>
            <pc:docMk/>
            <pc:sldMk cId="2028893738" sldId="261"/>
            <ac:picMk id="3" creationId="{E2A46213-925C-F62C-D04C-B781D8E1BA7A}"/>
          </ac:picMkLst>
        </pc:picChg>
      </pc:sldChg>
      <pc:sldChg chg="addSp modSp new mod">
        <pc:chgData name="Dr Shakeel Ahmed" userId="c21a1294-dc36-47f2-aeeb-edc10a8b8781" providerId="ADAL" clId="{DF74D516-8396-49ED-B616-1C9739AE4963}" dt="2022-12-05T21:04:32.019" v="289" actId="20577"/>
        <pc:sldMkLst>
          <pc:docMk/>
          <pc:sldMk cId="2817103224" sldId="262"/>
        </pc:sldMkLst>
        <pc:spChg chg="add mod">
          <ac:chgData name="Dr Shakeel Ahmed" userId="c21a1294-dc36-47f2-aeeb-edc10a8b8781" providerId="ADAL" clId="{DF74D516-8396-49ED-B616-1C9739AE4963}" dt="2022-12-05T21:04:32.019" v="289" actId="20577"/>
          <ac:spMkLst>
            <pc:docMk/>
            <pc:sldMk cId="2817103224" sldId="262"/>
            <ac:spMk id="2" creationId="{DE1F3202-6EDF-F731-6705-E147DEE0A0DB}"/>
          </ac:spMkLst>
        </pc:spChg>
      </pc:sldChg>
    </pc:docChg>
  </pc:docChgLst>
  <pc:docChgLst>
    <pc:chgData name="Dr Shakeel Ahmed" userId="c21a1294-dc36-47f2-aeeb-edc10a8b8781" providerId="ADAL" clId="{C98AFCFD-6643-4FC7-9507-EEFE78EE0EF0}"/>
    <pc:docChg chg="custSel modSld">
      <pc:chgData name="Dr Shakeel Ahmed" userId="c21a1294-dc36-47f2-aeeb-edc10a8b8781" providerId="ADAL" clId="{C98AFCFD-6643-4FC7-9507-EEFE78EE0EF0}" dt="2022-11-28T05:38:28.726" v="474" actId="20577"/>
      <pc:docMkLst>
        <pc:docMk/>
      </pc:docMkLst>
      <pc:sldChg chg="modSp mod">
        <pc:chgData name="Dr Shakeel Ahmed" userId="c21a1294-dc36-47f2-aeeb-edc10a8b8781" providerId="ADAL" clId="{C98AFCFD-6643-4FC7-9507-EEFE78EE0EF0}" dt="2022-11-28T05:38:28.726" v="474" actId="20577"/>
        <pc:sldMkLst>
          <pc:docMk/>
          <pc:sldMk cId="1894842979" sldId="257"/>
        </pc:sldMkLst>
        <pc:spChg chg="mod">
          <ac:chgData name="Dr Shakeel Ahmed" userId="c21a1294-dc36-47f2-aeeb-edc10a8b8781" providerId="ADAL" clId="{C98AFCFD-6643-4FC7-9507-EEFE78EE0EF0}" dt="2022-11-28T05:38:28.726" v="474" actId="20577"/>
          <ac:spMkLst>
            <pc:docMk/>
            <pc:sldMk cId="1894842979" sldId="257"/>
            <ac:spMk id="2" creationId="{00000000-0000-0000-0000-000000000000}"/>
          </ac:spMkLst>
        </pc:spChg>
      </pc:sldChg>
      <pc:sldChg chg="modSp mod">
        <pc:chgData name="Dr Shakeel Ahmed" userId="c21a1294-dc36-47f2-aeeb-edc10a8b8781" providerId="ADAL" clId="{C98AFCFD-6643-4FC7-9507-EEFE78EE0EF0}" dt="2022-11-28T05:35:41.781" v="437" actId="255"/>
        <pc:sldMkLst>
          <pc:docMk/>
          <pc:sldMk cId="2374537091" sldId="258"/>
        </pc:sldMkLst>
        <pc:spChg chg="mod">
          <ac:chgData name="Dr Shakeel Ahmed" userId="c21a1294-dc36-47f2-aeeb-edc10a8b8781" providerId="ADAL" clId="{C98AFCFD-6643-4FC7-9507-EEFE78EE0EF0}" dt="2022-11-28T05:35:41.781" v="437" actId="255"/>
          <ac:spMkLst>
            <pc:docMk/>
            <pc:sldMk cId="2374537091" sldId="258"/>
            <ac:spMk id="2" creationId="{9067FF7A-11A5-01B2-2FE6-874A6C82E24D}"/>
          </ac:spMkLst>
        </pc:spChg>
      </pc:sldChg>
    </pc:docChg>
  </pc:docChgLst>
  <pc:docChgLst>
    <pc:chgData name="Dr Shakeel Ahmed" userId="c21a1294-dc36-47f2-aeeb-edc10a8b8781" providerId="ADAL" clId="{24950323-3392-4E1F-AFF0-2A149536E9DD}"/>
    <pc:docChg chg="addSld delSld modSld">
      <pc:chgData name="Dr Shakeel Ahmed" userId="c21a1294-dc36-47f2-aeeb-edc10a8b8781" providerId="ADAL" clId="{24950323-3392-4E1F-AFF0-2A149536E9DD}" dt="2022-11-29T23:52:57.469" v="188" actId="113"/>
      <pc:docMkLst>
        <pc:docMk/>
      </pc:docMkLst>
      <pc:sldChg chg="modSp mod">
        <pc:chgData name="Dr Shakeel Ahmed" userId="c21a1294-dc36-47f2-aeeb-edc10a8b8781" providerId="ADAL" clId="{24950323-3392-4E1F-AFF0-2A149536E9DD}" dt="2022-11-29T23:33:37.832" v="5" actId="20577"/>
        <pc:sldMkLst>
          <pc:docMk/>
          <pc:sldMk cId="1894842979" sldId="257"/>
        </pc:sldMkLst>
        <pc:spChg chg="mod">
          <ac:chgData name="Dr Shakeel Ahmed" userId="c21a1294-dc36-47f2-aeeb-edc10a8b8781" providerId="ADAL" clId="{24950323-3392-4E1F-AFF0-2A149536E9DD}" dt="2022-11-29T23:33:37.832" v="5" actId="20577"/>
          <ac:spMkLst>
            <pc:docMk/>
            <pc:sldMk cId="1894842979" sldId="257"/>
            <ac:spMk id="2" creationId="{00000000-0000-0000-0000-000000000000}"/>
          </ac:spMkLst>
        </pc:spChg>
      </pc:sldChg>
      <pc:sldChg chg="addSp modSp new mod">
        <pc:chgData name="Dr Shakeel Ahmed" userId="c21a1294-dc36-47f2-aeeb-edc10a8b8781" providerId="ADAL" clId="{24950323-3392-4E1F-AFF0-2A149536E9DD}" dt="2022-11-29T23:39:52.800" v="124" actId="113"/>
        <pc:sldMkLst>
          <pc:docMk/>
          <pc:sldMk cId="1506379290" sldId="258"/>
        </pc:sldMkLst>
        <pc:spChg chg="add mod">
          <ac:chgData name="Dr Shakeel Ahmed" userId="c21a1294-dc36-47f2-aeeb-edc10a8b8781" providerId="ADAL" clId="{24950323-3392-4E1F-AFF0-2A149536E9DD}" dt="2022-11-29T23:39:44.391" v="122" actId="113"/>
          <ac:spMkLst>
            <pc:docMk/>
            <pc:sldMk cId="1506379290" sldId="258"/>
            <ac:spMk id="2" creationId="{4F62F735-A61E-59AA-1527-EC1A4AA6BADC}"/>
          </ac:spMkLst>
        </pc:spChg>
        <pc:spChg chg="add mod">
          <ac:chgData name="Dr Shakeel Ahmed" userId="c21a1294-dc36-47f2-aeeb-edc10a8b8781" providerId="ADAL" clId="{24950323-3392-4E1F-AFF0-2A149536E9DD}" dt="2022-11-29T23:39:52.800" v="124" actId="113"/>
          <ac:spMkLst>
            <pc:docMk/>
            <pc:sldMk cId="1506379290" sldId="258"/>
            <ac:spMk id="3" creationId="{172E4264-7C05-42B0-9713-0D855224D219}"/>
          </ac:spMkLst>
        </pc:spChg>
      </pc:sldChg>
      <pc:sldChg chg="modSp del mod">
        <pc:chgData name="Dr Shakeel Ahmed" userId="c21a1294-dc36-47f2-aeeb-edc10a8b8781" providerId="ADAL" clId="{24950323-3392-4E1F-AFF0-2A149536E9DD}" dt="2022-11-29T23:33:11.821" v="1" actId="2696"/>
        <pc:sldMkLst>
          <pc:docMk/>
          <pc:sldMk cId="2374537091" sldId="258"/>
        </pc:sldMkLst>
        <pc:spChg chg="mod">
          <ac:chgData name="Dr Shakeel Ahmed" userId="c21a1294-dc36-47f2-aeeb-edc10a8b8781" providerId="ADAL" clId="{24950323-3392-4E1F-AFF0-2A149536E9DD}" dt="2022-11-29T23:33:07.058" v="0" actId="20577"/>
          <ac:spMkLst>
            <pc:docMk/>
            <pc:sldMk cId="2374537091" sldId="258"/>
            <ac:spMk id="2" creationId="{9067FF7A-11A5-01B2-2FE6-874A6C82E24D}"/>
          </ac:spMkLst>
        </pc:spChg>
      </pc:sldChg>
      <pc:sldChg chg="addSp modSp new mod">
        <pc:chgData name="Dr Shakeel Ahmed" userId="c21a1294-dc36-47f2-aeeb-edc10a8b8781" providerId="ADAL" clId="{24950323-3392-4E1F-AFF0-2A149536E9DD}" dt="2022-11-29T23:52:57.469" v="188" actId="113"/>
        <pc:sldMkLst>
          <pc:docMk/>
          <pc:sldMk cId="1183574492" sldId="259"/>
        </pc:sldMkLst>
        <pc:spChg chg="add mod">
          <ac:chgData name="Dr Shakeel Ahmed" userId="c21a1294-dc36-47f2-aeeb-edc10a8b8781" providerId="ADAL" clId="{24950323-3392-4E1F-AFF0-2A149536E9DD}" dt="2022-11-29T23:52:57.469" v="188" actId="113"/>
          <ac:spMkLst>
            <pc:docMk/>
            <pc:sldMk cId="1183574492" sldId="259"/>
            <ac:spMk id="2" creationId="{A02A0CCA-BF67-2004-920C-7F3A3978C73A}"/>
          </ac:spMkLst>
        </pc:spChg>
      </pc:sldChg>
      <pc:sldChg chg="new">
        <pc:chgData name="Dr Shakeel Ahmed" userId="c21a1294-dc36-47f2-aeeb-edc10a8b8781" providerId="ADAL" clId="{24950323-3392-4E1F-AFF0-2A149536E9DD}" dt="2022-11-29T23:52:40.241" v="186" actId="680"/>
        <pc:sldMkLst>
          <pc:docMk/>
          <pc:sldMk cId="3323630160"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5FB66F-3D39-4DFC-BDF8-803430ECACF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967D-0C94-452D-95C7-B8B28CE4C4F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47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FB66F-3D39-4DFC-BDF8-803430ECACF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967D-0C94-452D-95C7-B8B28CE4C4F7}" type="slidenum">
              <a:rPr lang="en-US" smtClean="0"/>
              <a:t>‹#›</a:t>
            </a:fld>
            <a:endParaRPr lang="en-US"/>
          </a:p>
        </p:txBody>
      </p:sp>
    </p:spTree>
    <p:extLst>
      <p:ext uri="{BB962C8B-B14F-4D97-AF65-F5344CB8AC3E}">
        <p14:creationId xmlns:p14="http://schemas.microsoft.com/office/powerpoint/2010/main" val="308941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FB66F-3D39-4DFC-BDF8-803430ECACF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967D-0C94-452D-95C7-B8B28CE4C4F7}" type="slidenum">
              <a:rPr lang="en-US" smtClean="0"/>
              <a:t>‹#›</a:t>
            </a:fld>
            <a:endParaRPr lang="en-US"/>
          </a:p>
        </p:txBody>
      </p:sp>
    </p:spTree>
    <p:extLst>
      <p:ext uri="{BB962C8B-B14F-4D97-AF65-F5344CB8AC3E}">
        <p14:creationId xmlns:p14="http://schemas.microsoft.com/office/powerpoint/2010/main" val="203270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FB66F-3D39-4DFC-BDF8-803430ECACF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967D-0C94-452D-95C7-B8B28CE4C4F7}" type="slidenum">
              <a:rPr lang="en-US" smtClean="0"/>
              <a:t>‹#›</a:t>
            </a:fld>
            <a:endParaRPr lang="en-US"/>
          </a:p>
        </p:txBody>
      </p:sp>
    </p:spTree>
    <p:extLst>
      <p:ext uri="{BB962C8B-B14F-4D97-AF65-F5344CB8AC3E}">
        <p14:creationId xmlns:p14="http://schemas.microsoft.com/office/powerpoint/2010/main" val="225616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FB66F-3D39-4DFC-BDF8-803430ECACF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967D-0C94-452D-95C7-B8B28CE4C4F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33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FB66F-3D39-4DFC-BDF8-803430ECACF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B967D-0C94-452D-95C7-B8B28CE4C4F7}" type="slidenum">
              <a:rPr lang="en-US" smtClean="0"/>
              <a:t>‹#›</a:t>
            </a:fld>
            <a:endParaRPr lang="en-US"/>
          </a:p>
        </p:txBody>
      </p:sp>
    </p:spTree>
    <p:extLst>
      <p:ext uri="{BB962C8B-B14F-4D97-AF65-F5344CB8AC3E}">
        <p14:creationId xmlns:p14="http://schemas.microsoft.com/office/powerpoint/2010/main" val="320810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5FB66F-3D39-4DFC-BDF8-803430ECACF1}"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B967D-0C94-452D-95C7-B8B28CE4C4F7}" type="slidenum">
              <a:rPr lang="en-US" smtClean="0"/>
              <a:t>‹#›</a:t>
            </a:fld>
            <a:endParaRPr lang="en-US"/>
          </a:p>
        </p:txBody>
      </p:sp>
    </p:spTree>
    <p:extLst>
      <p:ext uri="{BB962C8B-B14F-4D97-AF65-F5344CB8AC3E}">
        <p14:creationId xmlns:p14="http://schemas.microsoft.com/office/powerpoint/2010/main" val="257619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5FB66F-3D39-4DFC-BDF8-803430ECACF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B967D-0C94-452D-95C7-B8B28CE4C4F7}" type="slidenum">
              <a:rPr lang="en-US" smtClean="0"/>
              <a:t>‹#›</a:t>
            </a:fld>
            <a:endParaRPr lang="en-US"/>
          </a:p>
        </p:txBody>
      </p:sp>
    </p:spTree>
    <p:extLst>
      <p:ext uri="{BB962C8B-B14F-4D97-AF65-F5344CB8AC3E}">
        <p14:creationId xmlns:p14="http://schemas.microsoft.com/office/powerpoint/2010/main" val="11237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5FB66F-3D39-4DFC-BDF8-803430ECACF1}" type="datetimeFigureOut">
              <a:rPr lang="en-US" smtClean="0"/>
              <a:t>12/5/2022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76B967D-0C94-452D-95C7-B8B28CE4C4F7}" type="slidenum">
              <a:rPr lang="en-US" smtClean="0"/>
              <a:t>‹#›</a:t>
            </a:fld>
            <a:endParaRPr lang="en-US"/>
          </a:p>
        </p:txBody>
      </p:sp>
    </p:spTree>
    <p:extLst>
      <p:ext uri="{BB962C8B-B14F-4D97-AF65-F5344CB8AC3E}">
        <p14:creationId xmlns:p14="http://schemas.microsoft.com/office/powerpoint/2010/main" val="346230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35FB66F-3D39-4DFC-BDF8-803430ECACF1}" type="datetimeFigureOut">
              <a:rPr lang="en-US" smtClean="0"/>
              <a:t>12/5/2022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6B967D-0C94-452D-95C7-B8B28CE4C4F7}" type="slidenum">
              <a:rPr lang="en-US" smtClean="0"/>
              <a:t>‹#›</a:t>
            </a:fld>
            <a:endParaRPr lang="en-US"/>
          </a:p>
        </p:txBody>
      </p:sp>
    </p:spTree>
    <p:extLst>
      <p:ext uri="{BB962C8B-B14F-4D97-AF65-F5344CB8AC3E}">
        <p14:creationId xmlns:p14="http://schemas.microsoft.com/office/powerpoint/2010/main" val="303733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5FB66F-3D39-4DFC-BDF8-803430ECACF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B967D-0C94-452D-95C7-B8B28CE4C4F7}" type="slidenum">
              <a:rPr lang="en-US" smtClean="0"/>
              <a:t>‹#›</a:t>
            </a:fld>
            <a:endParaRPr lang="en-US"/>
          </a:p>
        </p:txBody>
      </p:sp>
    </p:spTree>
    <p:extLst>
      <p:ext uri="{BB962C8B-B14F-4D97-AF65-F5344CB8AC3E}">
        <p14:creationId xmlns:p14="http://schemas.microsoft.com/office/powerpoint/2010/main" val="14519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35FB66F-3D39-4DFC-BDF8-803430ECACF1}" type="datetimeFigureOut">
              <a:rPr lang="en-US" smtClean="0"/>
              <a:t>12/5/2022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76B967D-0C94-452D-95C7-B8B28CE4C4F7}"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6378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aroit.com/keras-docs/1.0.1/getting-started/sequential-model-guide/" TargetMode="External"/><Relationship Id="rId2" Type="http://schemas.openxmlformats.org/officeDocument/2006/relationships/hyperlink" Target="https://www.freecodecamp.org/news/how-to-build-your-first-neural-network-to-predict-house-prices-with-keras-f8db8304915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Lab -10</a:t>
            </a:r>
          </a:p>
        </p:txBody>
      </p:sp>
      <p:sp>
        <p:nvSpPr>
          <p:cNvPr id="3" name="Subtitle 2"/>
          <p:cNvSpPr>
            <a:spLocks noGrp="1"/>
          </p:cNvSpPr>
          <p:nvPr>
            <p:ph type="subTitle" idx="1"/>
          </p:nvPr>
        </p:nvSpPr>
        <p:spPr/>
        <p:txBody>
          <a:bodyPr/>
          <a:lstStyle/>
          <a:p>
            <a:r>
              <a:rPr lang="en-US" b="1" dirty="0">
                <a:solidFill>
                  <a:srgbClr val="FF0000"/>
                </a:solidFill>
              </a:rPr>
              <a:t>Artificial Neural Network(ANN)</a:t>
            </a:r>
          </a:p>
          <a:p>
            <a:r>
              <a:rPr lang="en-US" dirty="0">
                <a:solidFill>
                  <a:schemeClr val="tx1"/>
                </a:solidFill>
              </a:rPr>
              <a:t>Machine Learning for Data Analysis DS-402</a:t>
            </a:r>
          </a:p>
        </p:txBody>
      </p:sp>
    </p:spTree>
    <p:extLst>
      <p:ext uri="{BB962C8B-B14F-4D97-AF65-F5344CB8AC3E}">
        <p14:creationId xmlns:p14="http://schemas.microsoft.com/office/powerpoint/2010/main" val="296276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00"/>
            <a:ext cx="8915400" cy="4493538"/>
          </a:xfrm>
          <a:prstGeom prst="rect">
            <a:avLst/>
          </a:prstGeom>
          <a:noFill/>
        </p:spPr>
        <p:txBody>
          <a:bodyPr wrap="square" rtlCol="0">
            <a:spAutoFit/>
          </a:bodyPr>
          <a:lstStyle/>
          <a:p>
            <a:pPr marL="571500" indent="-571500">
              <a:buFont typeface="Arial" pitchFamily="34" charset="0"/>
              <a:buChar char="•"/>
            </a:pPr>
            <a:endParaRPr lang="en-US" sz="3600" dirty="0">
              <a:latin typeface="Times New Roman" pitchFamily="18" charset="0"/>
              <a:cs typeface="Times New Roman" pitchFamily="18" charset="0"/>
            </a:endParaRPr>
          </a:p>
          <a:p>
            <a:pPr marL="571500" indent="-571500">
              <a:buFont typeface="Arial" pitchFamily="34" charset="0"/>
              <a:buChar char="•"/>
            </a:pPr>
            <a:r>
              <a:rPr lang="en-US" sz="3200" dirty="0">
                <a:latin typeface="Times New Roman" pitchFamily="18" charset="0"/>
                <a:cs typeface="Times New Roman" pitchFamily="18" charset="0"/>
              </a:rPr>
              <a:t>Download the dataset and</a:t>
            </a:r>
          </a:p>
          <a:p>
            <a:pPr algn="l" fontAlgn="base"/>
            <a:r>
              <a:rPr lang="en-US" sz="3200" dirty="0">
                <a:latin typeface="Times New Roman" pitchFamily="18" charset="0"/>
                <a:cs typeface="Times New Roman" pitchFamily="18" charset="0"/>
              </a:rPr>
              <a:t>      Run the commands for </a:t>
            </a:r>
          </a:p>
          <a:p>
            <a:pPr marL="571500" indent="-571500" algn="l" fontAlgn="base">
              <a:buFont typeface="Wingdings" panose="05000000000000000000" pitchFamily="2" charset="2"/>
              <a:buChar char="Ø"/>
            </a:pPr>
            <a:r>
              <a:rPr lang="en-US" sz="3200" b="0" i="0" dirty="0">
                <a:solidFill>
                  <a:srgbClr val="0A0A23"/>
                </a:solidFill>
                <a:effectLst/>
                <a:latin typeface="inherit"/>
              </a:rPr>
              <a:t>Exploring and Processing the Data</a:t>
            </a:r>
          </a:p>
          <a:p>
            <a:pPr marL="571500" indent="-571500" algn="l" fontAlgn="base">
              <a:buFont typeface="Wingdings" panose="05000000000000000000" pitchFamily="2" charset="2"/>
              <a:buChar char="Ø"/>
            </a:pPr>
            <a:r>
              <a:rPr lang="en-US" sz="3200" b="0" i="0" dirty="0">
                <a:solidFill>
                  <a:srgbClr val="0A0A23"/>
                </a:solidFill>
                <a:effectLst/>
                <a:latin typeface="inherit"/>
              </a:rPr>
              <a:t>Building and Training Your Neural Network</a:t>
            </a:r>
          </a:p>
          <a:p>
            <a:pPr marL="571500" indent="-571500" algn="l" fontAlgn="base">
              <a:buFont typeface="Wingdings" panose="05000000000000000000" pitchFamily="2" charset="2"/>
              <a:buChar char="Ø"/>
            </a:pPr>
            <a:r>
              <a:rPr lang="en-US" sz="3200" b="0" i="0" dirty="0">
                <a:solidFill>
                  <a:srgbClr val="0A0A23"/>
                </a:solidFill>
                <a:effectLst/>
                <a:latin typeface="inherit"/>
              </a:rPr>
              <a:t>Visualizing Loss and Accuracy</a:t>
            </a:r>
          </a:p>
          <a:p>
            <a:pPr marL="571500" indent="-571500">
              <a:buFont typeface="Wingdings" panose="05000000000000000000" pitchFamily="2" charset="2"/>
              <a:buChar char="Ø"/>
            </a:pPr>
            <a:r>
              <a:rPr lang="en-US" sz="3600" dirty="0">
                <a:latin typeface="Times New Roman" pitchFamily="18" charset="0"/>
                <a:cs typeface="Times New Roman" pitchFamily="18" charset="0"/>
              </a:rPr>
              <a:t>Go through this Links for more details</a:t>
            </a:r>
          </a:p>
          <a:p>
            <a:pPr marL="571500" indent="-571500">
              <a:buFont typeface="Wingdings" panose="05000000000000000000" pitchFamily="2" charset="2"/>
              <a:buChar char="Ø"/>
            </a:pPr>
            <a:r>
              <a:rPr lang="en-US" dirty="0">
                <a:latin typeface="Times New Roman" pitchFamily="18" charset="0"/>
                <a:cs typeface="Times New Roman" pitchFamily="18" charset="0"/>
                <a:hlinkClick r:id="rId2"/>
              </a:rPr>
              <a:t>https://www.freecodecamp.org/news/how-to-build-your-first-neural-network-to-predict-house-prices-with-keras-f8db83049159</a:t>
            </a:r>
            <a:r>
              <a:rPr lang="en-US" dirty="0">
                <a:latin typeface="Times New Roman" pitchFamily="18" charset="0"/>
                <a:cs typeface="Times New Roman" pitchFamily="18" charset="0"/>
              </a:rPr>
              <a:t>/</a:t>
            </a:r>
          </a:p>
          <a:p>
            <a:pPr marL="571500" indent="-571500">
              <a:buFont typeface="Arial" pitchFamily="34" charset="0"/>
              <a:buChar char="•"/>
            </a:pPr>
            <a:r>
              <a:rPr lang="en-US" dirty="0">
                <a:latin typeface="Times New Roman" pitchFamily="18" charset="0"/>
                <a:cs typeface="Times New Roman" pitchFamily="18" charset="0"/>
                <a:hlinkClick r:id="rId3"/>
              </a:rPr>
              <a:t>https://faroit.com/keras-docs/1.0.1/getting-started/sequential-model-guide/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9484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A46213-925C-F62C-D04C-B781D8E1BA7A}"/>
              </a:ext>
            </a:extLst>
          </p:cNvPr>
          <p:cNvPicPr>
            <a:picLocks noChangeAspect="1"/>
          </p:cNvPicPr>
          <p:nvPr/>
        </p:nvPicPr>
        <p:blipFill>
          <a:blip r:embed="rId2"/>
          <a:stretch>
            <a:fillRect/>
          </a:stretch>
        </p:blipFill>
        <p:spPr>
          <a:xfrm>
            <a:off x="981075" y="2224087"/>
            <a:ext cx="7181850" cy="2409825"/>
          </a:xfrm>
          <a:prstGeom prst="rect">
            <a:avLst/>
          </a:prstGeom>
        </p:spPr>
      </p:pic>
      <p:sp>
        <p:nvSpPr>
          <p:cNvPr id="4" name="TextBox 3">
            <a:extLst>
              <a:ext uri="{FF2B5EF4-FFF2-40B4-BE49-F238E27FC236}">
                <a16:creationId xmlns:a16="http://schemas.microsoft.com/office/drawing/2014/main" id="{83A520F1-F708-FFDA-E879-0CAE94490DA7}"/>
              </a:ext>
            </a:extLst>
          </p:cNvPr>
          <p:cNvSpPr txBox="1"/>
          <p:nvPr/>
        </p:nvSpPr>
        <p:spPr>
          <a:xfrm>
            <a:off x="2438400" y="1295400"/>
            <a:ext cx="3962400" cy="369332"/>
          </a:xfrm>
          <a:prstGeom prst="rect">
            <a:avLst/>
          </a:prstGeom>
          <a:noFill/>
        </p:spPr>
        <p:txBody>
          <a:bodyPr wrap="square" rtlCol="0">
            <a:spAutoFit/>
          </a:bodyPr>
          <a:lstStyle/>
          <a:p>
            <a:r>
              <a:rPr lang="en-US" b="1" dirty="0">
                <a:solidFill>
                  <a:schemeClr val="tx1">
                    <a:lumMod val="95000"/>
                    <a:lumOff val="5000"/>
                  </a:schemeClr>
                </a:solidFill>
              </a:rPr>
              <a:t>OVER FITTING AND UNDER-FITTING</a:t>
            </a:r>
          </a:p>
        </p:txBody>
      </p:sp>
    </p:spTree>
    <p:extLst>
      <p:ext uri="{BB962C8B-B14F-4D97-AF65-F5344CB8AC3E}">
        <p14:creationId xmlns:p14="http://schemas.microsoft.com/office/powerpoint/2010/main" val="202889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2F735-A61E-59AA-1527-EC1A4AA6BADC}"/>
              </a:ext>
            </a:extLst>
          </p:cNvPr>
          <p:cNvSpPr txBox="1"/>
          <p:nvPr/>
        </p:nvSpPr>
        <p:spPr>
          <a:xfrm flipH="1">
            <a:off x="685800" y="609600"/>
            <a:ext cx="7543800" cy="3231654"/>
          </a:xfrm>
          <a:prstGeom prst="rect">
            <a:avLst/>
          </a:prstGeom>
          <a:noFill/>
        </p:spPr>
        <p:txBody>
          <a:bodyPr wrap="square" rtlCol="0">
            <a:spAutoFit/>
          </a:bodyPr>
          <a:lstStyle/>
          <a:p>
            <a:r>
              <a:rPr lang="en-US" b="1" dirty="0">
                <a:solidFill>
                  <a:srgbClr val="FF0000"/>
                </a:solidFill>
              </a:rPr>
              <a:t>How to check for Over fitting??</a:t>
            </a:r>
          </a:p>
          <a:p>
            <a:endParaRPr lang="en-US" dirty="0"/>
          </a:p>
          <a:p>
            <a:r>
              <a:rPr lang="en-US" sz="2400" b="0" i="0" dirty="0">
                <a:solidFill>
                  <a:srgbClr val="292929"/>
                </a:solidFill>
                <a:effectLst/>
                <a:latin typeface="source-serif-pro"/>
              </a:rPr>
              <a:t>We often split our dataset into a training dataset and a validation dataset. As the name suggests, we train our model on the training dataset, and we validate the model’s ability to perform on unseen data in the validation set. The sign of overfitting is then a low training loss but a high validation loss, just like the over-fitting model we described in previous lecture (Model2).</a:t>
            </a:r>
            <a:endParaRPr lang="en-US" sz="2400" dirty="0"/>
          </a:p>
        </p:txBody>
      </p:sp>
      <p:sp>
        <p:nvSpPr>
          <p:cNvPr id="3" name="TextBox 2">
            <a:extLst>
              <a:ext uri="{FF2B5EF4-FFF2-40B4-BE49-F238E27FC236}">
                <a16:creationId xmlns:a16="http://schemas.microsoft.com/office/drawing/2014/main" id="{172E4264-7C05-42B0-9713-0D855224D219}"/>
              </a:ext>
            </a:extLst>
          </p:cNvPr>
          <p:cNvSpPr txBox="1"/>
          <p:nvPr/>
        </p:nvSpPr>
        <p:spPr>
          <a:xfrm flipH="1">
            <a:off x="762000" y="4038600"/>
            <a:ext cx="7010400" cy="1569660"/>
          </a:xfrm>
          <a:prstGeom prst="rect">
            <a:avLst/>
          </a:prstGeom>
          <a:noFill/>
        </p:spPr>
        <p:txBody>
          <a:bodyPr wrap="square" rtlCol="0">
            <a:spAutoFit/>
          </a:bodyPr>
          <a:lstStyle/>
          <a:p>
            <a:r>
              <a:rPr lang="en-US" sz="2400" b="1" i="0" dirty="0">
                <a:solidFill>
                  <a:srgbClr val="FF0000"/>
                </a:solidFill>
                <a:effectLst/>
                <a:latin typeface="source-serif-pro"/>
              </a:rPr>
              <a:t>Now if we know our model is overfitting, what can we do? </a:t>
            </a:r>
          </a:p>
          <a:p>
            <a:r>
              <a:rPr lang="en-US" sz="2400" b="0" i="0" dirty="0">
                <a:solidFill>
                  <a:srgbClr val="292929"/>
                </a:solidFill>
                <a:effectLst/>
                <a:latin typeface="source-serif-pro"/>
              </a:rPr>
              <a:t>Here are a few strategies we can adopt, which we call </a:t>
            </a:r>
            <a:r>
              <a:rPr lang="en-US" sz="2400" b="0" i="1" dirty="0">
                <a:solidFill>
                  <a:srgbClr val="292929"/>
                </a:solidFill>
                <a:effectLst/>
                <a:latin typeface="source-serif-pro"/>
              </a:rPr>
              <a:t>regularization</a:t>
            </a:r>
            <a:r>
              <a:rPr lang="en-US" sz="2400" b="0" i="0" dirty="0">
                <a:solidFill>
                  <a:srgbClr val="292929"/>
                </a:solidFill>
                <a:effectLst/>
                <a:latin typeface="source-serif-pro"/>
              </a:rPr>
              <a:t>:</a:t>
            </a:r>
            <a:endParaRPr lang="en-US" sz="2400" dirty="0"/>
          </a:p>
        </p:txBody>
      </p:sp>
    </p:spTree>
    <p:extLst>
      <p:ext uri="{BB962C8B-B14F-4D97-AF65-F5344CB8AC3E}">
        <p14:creationId xmlns:p14="http://schemas.microsoft.com/office/powerpoint/2010/main" val="150637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F3202-6EDF-F731-6705-E147DEE0A0DB}"/>
              </a:ext>
            </a:extLst>
          </p:cNvPr>
          <p:cNvSpPr txBox="1"/>
          <p:nvPr/>
        </p:nvSpPr>
        <p:spPr>
          <a:xfrm>
            <a:off x="1066800" y="1295400"/>
            <a:ext cx="5562600" cy="923330"/>
          </a:xfrm>
          <a:prstGeom prst="rect">
            <a:avLst/>
          </a:prstGeom>
          <a:noFill/>
        </p:spPr>
        <p:txBody>
          <a:bodyPr wrap="square" rtlCol="0">
            <a:spAutoFit/>
          </a:bodyPr>
          <a:lstStyle/>
          <a:p>
            <a:pPr marL="342900" indent="-342900">
              <a:buAutoNum type="arabicPeriod"/>
            </a:pPr>
            <a:r>
              <a:rPr lang="en-US" dirty="0"/>
              <a:t>Data Augmentation</a:t>
            </a:r>
          </a:p>
          <a:p>
            <a:pPr marL="342900" indent="-342900">
              <a:buFontTx/>
              <a:buAutoNum type="arabicPeriod"/>
            </a:pPr>
            <a:r>
              <a:rPr lang="en-US" b="1" i="0" u="sng" dirty="0">
                <a:solidFill>
                  <a:srgbClr val="222222"/>
                </a:solidFill>
                <a:effectLst/>
                <a:latin typeface="Lato" panose="020F0502020204030203" pitchFamily="34" charset="0"/>
              </a:rPr>
              <a:t>Weight Regularization</a:t>
            </a:r>
            <a:endParaRPr lang="en-US" b="0" i="0" dirty="0">
              <a:solidFill>
                <a:srgbClr val="222222"/>
              </a:solidFill>
              <a:effectLst/>
              <a:latin typeface="Lato" panose="020F0502020204030203" pitchFamily="34" charset="0"/>
            </a:endParaRPr>
          </a:p>
          <a:p>
            <a:pPr marL="342900" indent="-342900">
              <a:buAutoNum type="arabicPeriod"/>
            </a:pPr>
            <a:r>
              <a:rPr lang="en-US"/>
              <a:t>Drop-Out Technique</a:t>
            </a:r>
            <a:endParaRPr lang="en-US" dirty="0"/>
          </a:p>
        </p:txBody>
      </p:sp>
    </p:spTree>
    <p:extLst>
      <p:ext uri="{BB962C8B-B14F-4D97-AF65-F5344CB8AC3E}">
        <p14:creationId xmlns:p14="http://schemas.microsoft.com/office/powerpoint/2010/main" val="281710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2A0CCA-BF67-2004-920C-7F3A3978C73A}"/>
              </a:ext>
            </a:extLst>
          </p:cNvPr>
          <p:cNvSpPr txBox="1"/>
          <p:nvPr/>
        </p:nvSpPr>
        <p:spPr>
          <a:xfrm>
            <a:off x="457200" y="914400"/>
            <a:ext cx="8763000" cy="5262979"/>
          </a:xfrm>
          <a:prstGeom prst="rect">
            <a:avLst/>
          </a:prstGeom>
          <a:noFill/>
        </p:spPr>
        <p:txBody>
          <a:bodyPr wrap="square" rtlCol="0">
            <a:spAutoFit/>
          </a:bodyPr>
          <a:lstStyle/>
          <a:p>
            <a:r>
              <a:rPr lang="en-US" sz="2800" b="1" i="0" dirty="0">
                <a:solidFill>
                  <a:srgbClr val="292929"/>
                </a:solidFill>
                <a:effectLst/>
                <a:latin typeface="source-serif-pro"/>
              </a:rPr>
              <a:t>Strategy 1: L2 Regularization: </a:t>
            </a:r>
          </a:p>
          <a:p>
            <a:r>
              <a:rPr lang="en-US" sz="2800" b="0" i="0" dirty="0">
                <a:solidFill>
                  <a:srgbClr val="292929"/>
                </a:solidFill>
                <a:effectLst/>
                <a:latin typeface="source-serif-pro"/>
              </a:rPr>
              <a:t>The penalty is the squared value of the parameters (scaled by some constant number), so the larger the parameters, the higher the loss will be.</a:t>
            </a:r>
          </a:p>
          <a:p>
            <a:endParaRPr lang="en-US" sz="2800" dirty="0">
              <a:solidFill>
                <a:srgbClr val="292929"/>
              </a:solidFill>
              <a:latin typeface="source-serif-pro"/>
            </a:endParaRPr>
          </a:p>
          <a:p>
            <a:r>
              <a:rPr lang="en-US" sz="2800" b="1" dirty="0">
                <a:solidFill>
                  <a:srgbClr val="292929"/>
                </a:solidFill>
                <a:latin typeface="source-serif-pro"/>
              </a:rPr>
              <a:t>Strategy 2: </a:t>
            </a:r>
            <a:r>
              <a:rPr lang="en-US" sz="2800" b="1" i="1" dirty="0">
                <a:solidFill>
                  <a:srgbClr val="292929"/>
                </a:solidFill>
                <a:effectLst/>
                <a:latin typeface="source-serif-pro"/>
              </a:rPr>
              <a:t>Dropout</a:t>
            </a:r>
            <a:r>
              <a:rPr lang="en-US" sz="2800" b="1" i="0" dirty="0">
                <a:solidFill>
                  <a:srgbClr val="292929"/>
                </a:solidFill>
                <a:effectLst/>
                <a:latin typeface="source-serif-pro"/>
              </a:rPr>
              <a:t>. </a:t>
            </a:r>
            <a:r>
              <a:rPr lang="en-US" sz="2800" dirty="0">
                <a:solidFill>
                  <a:srgbClr val="292929"/>
                </a:solidFill>
                <a:latin typeface="source-serif-pro"/>
              </a:rPr>
              <a:t>D</a:t>
            </a:r>
            <a:r>
              <a:rPr lang="en-US" sz="2800" b="0" i="0" dirty="0">
                <a:solidFill>
                  <a:srgbClr val="292929"/>
                </a:solidFill>
                <a:effectLst/>
                <a:latin typeface="source-serif-pro"/>
              </a:rPr>
              <a:t>uring the training of our model, we randomly cause some of the neurons to be excluded from the neural network (i.e. drop out) at each step with a fixed probability. Since the model won’t know which neurons will be dropped out at each step, it is forced to not overly rely on key neurons, thereby preventing wild and crazy models.</a:t>
            </a:r>
            <a:endParaRPr lang="en-US" sz="2800" dirty="0"/>
          </a:p>
        </p:txBody>
      </p:sp>
    </p:spTree>
    <p:extLst>
      <p:ext uri="{BB962C8B-B14F-4D97-AF65-F5344CB8AC3E}">
        <p14:creationId xmlns:p14="http://schemas.microsoft.com/office/powerpoint/2010/main" val="118357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D03D-BC22-9F4B-F7A5-AED1668036E9}"/>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B41D63D4-7082-5992-F042-E2D85410828C}"/>
              </a:ext>
            </a:extLst>
          </p:cNvPr>
          <p:cNvSpPr>
            <a:spLocks noGrp="1"/>
          </p:cNvSpPr>
          <p:nvPr>
            <p:ph idx="1"/>
          </p:nvPr>
        </p:nvSpPr>
        <p:spPr/>
        <p:txBody>
          <a:bodyPr/>
          <a:lstStyle/>
          <a:p>
            <a:pPr marL="0" indent="0">
              <a:buNone/>
            </a:pPr>
            <a:r>
              <a:rPr lang="en-US" dirty="0"/>
              <a:t>Do the same task with a new prediction problem and write the interpretation of the results.</a:t>
            </a:r>
          </a:p>
          <a:p>
            <a:pPr marL="0" indent="0">
              <a:buNone/>
            </a:pPr>
            <a:endParaRPr lang="en-US" dirty="0"/>
          </a:p>
        </p:txBody>
      </p:sp>
    </p:spTree>
    <p:extLst>
      <p:ext uri="{BB962C8B-B14F-4D97-AF65-F5344CB8AC3E}">
        <p14:creationId xmlns:p14="http://schemas.microsoft.com/office/powerpoint/2010/main" val="33236301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322</TotalTime>
  <Words>318</Words>
  <Application>Microsoft Office PowerPoint</Application>
  <PresentationFormat>On-screen Show (4:3)</PresentationFormat>
  <Paragraphs>27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inherit</vt:lpstr>
      <vt:lpstr>Lato</vt:lpstr>
      <vt:lpstr>source-serif-pro</vt:lpstr>
      <vt:lpstr>Times New Roman</vt:lpstr>
      <vt:lpstr>Wingdings</vt:lpstr>
      <vt:lpstr>Retrospect</vt:lpstr>
      <vt:lpstr>Lab -10</vt:lpstr>
      <vt:lpstr>PowerPoint Presentation</vt:lpstr>
      <vt:lpstr>PowerPoint Presentation</vt:lpstr>
      <vt:lpstr>PowerPoint Presentation</vt:lpstr>
      <vt:lpstr>PowerPoint Presentation</vt:lpstr>
      <vt:lpstr>PowerPoint Presentation</vt:lpstr>
      <vt:lpstr>Task</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-10</dc:title>
  <dc:creator>Admin</dc:creator>
  <cp:lastModifiedBy>Dr Shakeel Ahmed</cp:lastModifiedBy>
  <cp:revision>3</cp:revision>
  <dcterms:created xsi:type="dcterms:W3CDTF">2020-12-12T13:43:00Z</dcterms:created>
  <dcterms:modified xsi:type="dcterms:W3CDTF">2022-12-05T21:05:33Z</dcterms:modified>
</cp:coreProperties>
</file>