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97328A-35D6-4D12-8462-19264BDCE1F9}" v="1" dt="2022-12-19T04:48:40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 Shakeel Ahmed" userId="c21a1294-dc36-47f2-aeeb-edc10a8b8781" providerId="ADAL" clId="{01819B46-E8FB-4FBF-80F6-E6E22E3006E8}"/>
    <pc:docChg chg="custSel delSld modSld">
      <pc:chgData name="Dr Shakeel Ahmed" userId="c21a1294-dc36-47f2-aeeb-edc10a8b8781" providerId="ADAL" clId="{01819B46-E8FB-4FBF-80F6-E6E22E3006E8}" dt="2022-12-06T22:50:05.248" v="167" actId="113"/>
      <pc:docMkLst>
        <pc:docMk/>
      </pc:docMkLst>
      <pc:sldChg chg="modSp mod">
        <pc:chgData name="Dr Shakeel Ahmed" userId="c21a1294-dc36-47f2-aeeb-edc10a8b8781" providerId="ADAL" clId="{01819B46-E8FB-4FBF-80F6-E6E22E3006E8}" dt="2022-12-06T00:12:09.404" v="19" actId="20577"/>
        <pc:sldMkLst>
          <pc:docMk/>
          <pc:sldMk cId="2962762936" sldId="256"/>
        </pc:sldMkLst>
        <pc:spChg chg="mod">
          <ac:chgData name="Dr Shakeel Ahmed" userId="c21a1294-dc36-47f2-aeeb-edc10a8b8781" providerId="ADAL" clId="{01819B46-E8FB-4FBF-80F6-E6E22E3006E8}" dt="2022-12-06T00:12:09.404" v="19" actId="20577"/>
          <ac:spMkLst>
            <pc:docMk/>
            <pc:sldMk cId="2962762936" sldId="256"/>
            <ac:spMk id="2" creationId="{00000000-0000-0000-0000-000000000000}"/>
          </ac:spMkLst>
        </pc:spChg>
        <pc:spChg chg="mod">
          <ac:chgData name="Dr Shakeel Ahmed" userId="c21a1294-dc36-47f2-aeeb-edc10a8b8781" providerId="ADAL" clId="{01819B46-E8FB-4FBF-80F6-E6E22E3006E8}" dt="2022-12-06T00:12:07.001" v="17" actId="20577"/>
          <ac:spMkLst>
            <pc:docMk/>
            <pc:sldMk cId="2962762936" sldId="256"/>
            <ac:spMk id="3" creationId="{00000000-0000-0000-0000-000000000000}"/>
          </ac:spMkLst>
        </pc:spChg>
      </pc:sldChg>
      <pc:sldChg chg="modSp mod">
        <pc:chgData name="Dr Shakeel Ahmed" userId="c21a1294-dc36-47f2-aeeb-edc10a8b8781" providerId="ADAL" clId="{01819B46-E8FB-4FBF-80F6-E6E22E3006E8}" dt="2022-12-06T00:14:01.696" v="49" actId="20577"/>
        <pc:sldMkLst>
          <pc:docMk/>
          <pc:sldMk cId="1894842979" sldId="257"/>
        </pc:sldMkLst>
        <pc:spChg chg="mod">
          <ac:chgData name="Dr Shakeel Ahmed" userId="c21a1294-dc36-47f2-aeeb-edc10a8b8781" providerId="ADAL" clId="{01819B46-E8FB-4FBF-80F6-E6E22E3006E8}" dt="2022-12-06T00:14:01.696" v="49" actId="20577"/>
          <ac:spMkLst>
            <pc:docMk/>
            <pc:sldMk cId="1894842979" sldId="257"/>
            <ac:spMk id="2" creationId="{00000000-0000-0000-0000-000000000000}"/>
          </ac:spMkLst>
        </pc:spChg>
      </pc:sldChg>
      <pc:sldChg chg="del">
        <pc:chgData name="Dr Shakeel Ahmed" userId="c21a1294-dc36-47f2-aeeb-edc10a8b8781" providerId="ADAL" clId="{01819B46-E8FB-4FBF-80F6-E6E22E3006E8}" dt="2022-12-06T00:24:16.248" v="51" actId="47"/>
        <pc:sldMkLst>
          <pc:docMk/>
          <pc:sldMk cId="1506379290" sldId="258"/>
        </pc:sldMkLst>
      </pc:sldChg>
      <pc:sldChg chg="del">
        <pc:chgData name="Dr Shakeel Ahmed" userId="c21a1294-dc36-47f2-aeeb-edc10a8b8781" providerId="ADAL" clId="{01819B46-E8FB-4FBF-80F6-E6E22E3006E8}" dt="2022-12-06T00:24:18.130" v="53" actId="47"/>
        <pc:sldMkLst>
          <pc:docMk/>
          <pc:sldMk cId="1183574492" sldId="259"/>
        </pc:sldMkLst>
      </pc:sldChg>
      <pc:sldChg chg="modSp mod">
        <pc:chgData name="Dr Shakeel Ahmed" userId="c21a1294-dc36-47f2-aeeb-edc10a8b8781" providerId="ADAL" clId="{01819B46-E8FB-4FBF-80F6-E6E22E3006E8}" dt="2022-12-06T22:50:05.248" v="167" actId="113"/>
        <pc:sldMkLst>
          <pc:docMk/>
          <pc:sldMk cId="3323630160" sldId="260"/>
        </pc:sldMkLst>
        <pc:spChg chg="mod">
          <ac:chgData name="Dr Shakeel Ahmed" userId="c21a1294-dc36-47f2-aeeb-edc10a8b8781" providerId="ADAL" clId="{01819B46-E8FB-4FBF-80F6-E6E22E3006E8}" dt="2022-12-06T22:50:05.248" v="167" actId="113"/>
          <ac:spMkLst>
            <pc:docMk/>
            <pc:sldMk cId="3323630160" sldId="260"/>
            <ac:spMk id="2" creationId="{196BD03D-BC22-9F4B-F7A5-AED1668036E9}"/>
          </ac:spMkLst>
        </pc:spChg>
        <pc:spChg chg="mod">
          <ac:chgData name="Dr Shakeel Ahmed" userId="c21a1294-dc36-47f2-aeeb-edc10a8b8781" providerId="ADAL" clId="{01819B46-E8FB-4FBF-80F6-E6E22E3006E8}" dt="2022-12-06T22:50:00.923" v="166" actId="255"/>
          <ac:spMkLst>
            <pc:docMk/>
            <pc:sldMk cId="3323630160" sldId="260"/>
            <ac:spMk id="3" creationId="{B41D63D4-7082-5992-F042-E2D85410828C}"/>
          </ac:spMkLst>
        </pc:spChg>
      </pc:sldChg>
      <pc:sldChg chg="del">
        <pc:chgData name="Dr Shakeel Ahmed" userId="c21a1294-dc36-47f2-aeeb-edc10a8b8781" providerId="ADAL" clId="{01819B46-E8FB-4FBF-80F6-E6E22E3006E8}" dt="2022-12-06T00:24:14.844" v="50" actId="47"/>
        <pc:sldMkLst>
          <pc:docMk/>
          <pc:sldMk cId="2028893738" sldId="261"/>
        </pc:sldMkLst>
      </pc:sldChg>
      <pc:sldChg chg="del">
        <pc:chgData name="Dr Shakeel Ahmed" userId="c21a1294-dc36-47f2-aeeb-edc10a8b8781" providerId="ADAL" clId="{01819B46-E8FB-4FBF-80F6-E6E22E3006E8}" dt="2022-12-06T00:24:16.927" v="52" actId="47"/>
        <pc:sldMkLst>
          <pc:docMk/>
          <pc:sldMk cId="2817103224" sldId="262"/>
        </pc:sldMkLst>
      </pc:sldChg>
    </pc:docChg>
  </pc:docChgLst>
  <pc:docChgLst>
    <pc:chgData name="Dr Shakeel Ahmed" userId="c21a1294-dc36-47f2-aeeb-edc10a8b8781" providerId="ADAL" clId="{A5DBCE83-9402-423F-BC69-E7D06E995AAF}"/>
    <pc:docChg chg="addSld modSld">
      <pc:chgData name="Dr Shakeel Ahmed" userId="c21a1294-dc36-47f2-aeeb-edc10a8b8781" providerId="ADAL" clId="{A5DBCE83-9402-423F-BC69-E7D06E995AAF}" dt="2022-12-16T23:25:52.704" v="89" actId="20577"/>
      <pc:docMkLst>
        <pc:docMk/>
      </pc:docMkLst>
      <pc:sldChg chg="modSp mod">
        <pc:chgData name="Dr Shakeel Ahmed" userId="c21a1294-dc36-47f2-aeeb-edc10a8b8781" providerId="ADAL" clId="{A5DBCE83-9402-423F-BC69-E7D06E995AAF}" dt="2022-12-16T23:00:04.112" v="11" actId="20577"/>
        <pc:sldMkLst>
          <pc:docMk/>
          <pc:sldMk cId="2962762936" sldId="256"/>
        </pc:sldMkLst>
        <pc:spChg chg="mod">
          <ac:chgData name="Dr Shakeel Ahmed" userId="c21a1294-dc36-47f2-aeeb-edc10a8b8781" providerId="ADAL" clId="{A5DBCE83-9402-423F-BC69-E7D06E995AAF}" dt="2022-12-16T23:00:04.112" v="11" actId="20577"/>
          <ac:spMkLst>
            <pc:docMk/>
            <pc:sldMk cId="2962762936" sldId="256"/>
            <ac:spMk id="3" creationId="{00000000-0000-0000-0000-000000000000}"/>
          </ac:spMkLst>
        </pc:spChg>
      </pc:sldChg>
      <pc:sldChg chg="modSp mod">
        <pc:chgData name="Dr Shakeel Ahmed" userId="c21a1294-dc36-47f2-aeeb-edc10a8b8781" providerId="ADAL" clId="{A5DBCE83-9402-423F-BC69-E7D06E995AAF}" dt="2022-12-16T23:00:29.913" v="17" actId="20577"/>
        <pc:sldMkLst>
          <pc:docMk/>
          <pc:sldMk cId="1894842979" sldId="257"/>
        </pc:sldMkLst>
        <pc:spChg chg="mod">
          <ac:chgData name="Dr Shakeel Ahmed" userId="c21a1294-dc36-47f2-aeeb-edc10a8b8781" providerId="ADAL" clId="{A5DBCE83-9402-423F-BC69-E7D06E995AAF}" dt="2022-12-16T23:00:29.913" v="17" actId="20577"/>
          <ac:spMkLst>
            <pc:docMk/>
            <pc:sldMk cId="1894842979" sldId="257"/>
            <ac:spMk id="2" creationId="{00000000-0000-0000-0000-000000000000}"/>
          </ac:spMkLst>
        </pc:spChg>
      </pc:sldChg>
      <pc:sldChg chg="modSp mod">
        <pc:chgData name="Dr Shakeel Ahmed" userId="c21a1294-dc36-47f2-aeeb-edc10a8b8781" providerId="ADAL" clId="{A5DBCE83-9402-423F-BC69-E7D06E995AAF}" dt="2022-12-16T23:01:07.807" v="29" actId="20577"/>
        <pc:sldMkLst>
          <pc:docMk/>
          <pc:sldMk cId="3323630160" sldId="260"/>
        </pc:sldMkLst>
        <pc:spChg chg="mod">
          <ac:chgData name="Dr Shakeel Ahmed" userId="c21a1294-dc36-47f2-aeeb-edc10a8b8781" providerId="ADAL" clId="{A5DBCE83-9402-423F-BC69-E7D06E995AAF}" dt="2022-12-16T23:01:07.807" v="29" actId="20577"/>
          <ac:spMkLst>
            <pc:docMk/>
            <pc:sldMk cId="3323630160" sldId="260"/>
            <ac:spMk id="3" creationId="{B41D63D4-7082-5992-F042-E2D85410828C}"/>
          </ac:spMkLst>
        </pc:spChg>
      </pc:sldChg>
      <pc:sldChg chg="addSp modSp new mod">
        <pc:chgData name="Dr Shakeel Ahmed" userId="c21a1294-dc36-47f2-aeeb-edc10a8b8781" providerId="ADAL" clId="{A5DBCE83-9402-423F-BC69-E7D06E995AAF}" dt="2022-12-16T23:04:00.798" v="58" actId="20577"/>
        <pc:sldMkLst>
          <pc:docMk/>
          <pc:sldMk cId="3237586909" sldId="261"/>
        </pc:sldMkLst>
        <pc:spChg chg="add mod">
          <ac:chgData name="Dr Shakeel Ahmed" userId="c21a1294-dc36-47f2-aeeb-edc10a8b8781" providerId="ADAL" clId="{A5DBCE83-9402-423F-BC69-E7D06E995AAF}" dt="2022-12-16T23:03:41.897" v="38" actId="14100"/>
          <ac:spMkLst>
            <pc:docMk/>
            <pc:sldMk cId="3237586909" sldId="261"/>
            <ac:spMk id="2" creationId="{756D45F0-7A0E-3A59-8D51-FBCEABC455BB}"/>
          </ac:spMkLst>
        </pc:spChg>
        <pc:spChg chg="add mod">
          <ac:chgData name="Dr Shakeel Ahmed" userId="c21a1294-dc36-47f2-aeeb-edc10a8b8781" providerId="ADAL" clId="{A5DBCE83-9402-423F-BC69-E7D06E995AAF}" dt="2022-12-16T23:04:00.798" v="58" actId="20577"/>
          <ac:spMkLst>
            <pc:docMk/>
            <pc:sldMk cId="3237586909" sldId="261"/>
            <ac:spMk id="3" creationId="{CC154503-2EC8-8987-7D06-DEC2AE2E335F}"/>
          </ac:spMkLst>
        </pc:spChg>
        <pc:picChg chg="add mod">
          <ac:chgData name="Dr Shakeel Ahmed" userId="c21a1294-dc36-47f2-aeeb-edc10a8b8781" providerId="ADAL" clId="{A5DBCE83-9402-423F-BC69-E7D06E995AAF}" dt="2022-12-16T23:02:58.643" v="33" actId="14100"/>
          <ac:picMkLst>
            <pc:docMk/>
            <pc:sldMk cId="3237586909" sldId="261"/>
            <ac:picMk id="1026" creationId="{35CEBD13-ACDB-90BC-F6AD-E1AA0A42C140}"/>
          </ac:picMkLst>
        </pc:picChg>
      </pc:sldChg>
      <pc:sldChg chg="modSp new mod">
        <pc:chgData name="Dr Shakeel Ahmed" userId="c21a1294-dc36-47f2-aeeb-edc10a8b8781" providerId="ADAL" clId="{A5DBCE83-9402-423F-BC69-E7D06E995AAF}" dt="2022-12-16T23:25:52.704" v="89" actId="20577"/>
        <pc:sldMkLst>
          <pc:docMk/>
          <pc:sldMk cId="1505257239" sldId="262"/>
        </pc:sldMkLst>
        <pc:spChg chg="mod">
          <ac:chgData name="Dr Shakeel Ahmed" userId="c21a1294-dc36-47f2-aeeb-edc10a8b8781" providerId="ADAL" clId="{A5DBCE83-9402-423F-BC69-E7D06E995AAF}" dt="2022-12-16T23:25:52.704" v="89" actId="20577"/>
          <ac:spMkLst>
            <pc:docMk/>
            <pc:sldMk cId="1505257239" sldId="262"/>
            <ac:spMk id="2" creationId="{2984E90F-938A-CF71-87FC-CD848B843DAD}"/>
          </ac:spMkLst>
        </pc:spChg>
        <pc:spChg chg="mod">
          <ac:chgData name="Dr Shakeel Ahmed" userId="c21a1294-dc36-47f2-aeeb-edc10a8b8781" providerId="ADAL" clId="{A5DBCE83-9402-423F-BC69-E7D06E995AAF}" dt="2022-12-16T23:25:41.566" v="77" actId="20577"/>
          <ac:spMkLst>
            <pc:docMk/>
            <pc:sldMk cId="1505257239" sldId="262"/>
            <ac:spMk id="3" creationId="{296B0D15-3AF1-3084-CAAD-042D8F58D515}"/>
          </ac:spMkLst>
        </pc:spChg>
      </pc:sldChg>
    </pc:docChg>
  </pc:docChgLst>
  <pc:docChgLst>
    <pc:chgData name="Dr Shakeel Ahmed" userId="c21a1294-dc36-47f2-aeeb-edc10a8b8781" providerId="ADAL" clId="{DF74D516-8396-49ED-B616-1C9739AE4963}"/>
    <pc:docChg chg="custSel addSld modSld">
      <pc:chgData name="Dr Shakeel Ahmed" userId="c21a1294-dc36-47f2-aeeb-edc10a8b8781" providerId="ADAL" clId="{DF74D516-8396-49ED-B616-1C9739AE4963}" dt="2022-12-05T21:05:30.768" v="306" actId="20577"/>
      <pc:docMkLst>
        <pc:docMk/>
      </pc:docMkLst>
      <pc:sldChg chg="modSp mod">
        <pc:chgData name="Dr Shakeel Ahmed" userId="c21a1294-dc36-47f2-aeeb-edc10a8b8781" providerId="ADAL" clId="{DF74D516-8396-49ED-B616-1C9739AE4963}" dt="2022-12-05T04:16:10.400" v="1" actId="255"/>
        <pc:sldMkLst>
          <pc:docMk/>
          <pc:sldMk cId="1506379290" sldId="258"/>
        </pc:sldMkLst>
        <pc:spChg chg="mod">
          <ac:chgData name="Dr Shakeel Ahmed" userId="c21a1294-dc36-47f2-aeeb-edc10a8b8781" providerId="ADAL" clId="{DF74D516-8396-49ED-B616-1C9739AE4963}" dt="2022-12-05T04:16:10.400" v="1" actId="255"/>
          <ac:spMkLst>
            <pc:docMk/>
            <pc:sldMk cId="1506379290" sldId="258"/>
            <ac:spMk id="3" creationId="{172E4264-7C05-42B0-9713-0D855224D219}"/>
          </ac:spMkLst>
        </pc:spChg>
      </pc:sldChg>
      <pc:sldChg chg="modSp mod">
        <pc:chgData name="Dr Shakeel Ahmed" userId="c21a1294-dc36-47f2-aeeb-edc10a8b8781" providerId="ADAL" clId="{DF74D516-8396-49ED-B616-1C9739AE4963}" dt="2022-12-05T21:05:30.768" v="306" actId="20577"/>
        <pc:sldMkLst>
          <pc:docMk/>
          <pc:sldMk cId="3323630160" sldId="260"/>
        </pc:sldMkLst>
        <pc:spChg chg="mod">
          <ac:chgData name="Dr Shakeel Ahmed" userId="c21a1294-dc36-47f2-aeeb-edc10a8b8781" providerId="ADAL" clId="{DF74D516-8396-49ED-B616-1C9739AE4963}" dt="2022-12-05T04:16:42.283" v="5" actId="20577"/>
          <ac:spMkLst>
            <pc:docMk/>
            <pc:sldMk cId="3323630160" sldId="260"/>
            <ac:spMk id="2" creationId="{196BD03D-BC22-9F4B-F7A5-AED1668036E9}"/>
          </ac:spMkLst>
        </pc:spChg>
        <pc:spChg chg="mod">
          <ac:chgData name="Dr Shakeel Ahmed" userId="c21a1294-dc36-47f2-aeeb-edc10a8b8781" providerId="ADAL" clId="{DF74D516-8396-49ED-B616-1C9739AE4963}" dt="2022-12-05T21:05:30.768" v="306" actId="20577"/>
          <ac:spMkLst>
            <pc:docMk/>
            <pc:sldMk cId="3323630160" sldId="260"/>
            <ac:spMk id="3" creationId="{B41D63D4-7082-5992-F042-E2D85410828C}"/>
          </ac:spMkLst>
        </pc:spChg>
      </pc:sldChg>
      <pc:sldChg chg="addSp modSp new mod">
        <pc:chgData name="Dr Shakeel Ahmed" userId="c21a1294-dc36-47f2-aeeb-edc10a8b8781" providerId="ADAL" clId="{DF74D516-8396-49ED-B616-1C9739AE4963}" dt="2022-12-05T20:52:13.909" v="212" actId="113"/>
        <pc:sldMkLst>
          <pc:docMk/>
          <pc:sldMk cId="2028893738" sldId="261"/>
        </pc:sldMkLst>
        <pc:spChg chg="add mod">
          <ac:chgData name="Dr Shakeel Ahmed" userId="c21a1294-dc36-47f2-aeeb-edc10a8b8781" providerId="ADAL" clId="{DF74D516-8396-49ED-B616-1C9739AE4963}" dt="2022-12-05T20:52:13.909" v="212" actId="113"/>
          <ac:spMkLst>
            <pc:docMk/>
            <pc:sldMk cId="2028893738" sldId="261"/>
            <ac:spMk id="4" creationId="{83A520F1-F708-FFDA-E879-0CAE94490DA7}"/>
          </ac:spMkLst>
        </pc:spChg>
        <pc:picChg chg="add">
          <ac:chgData name="Dr Shakeel Ahmed" userId="c21a1294-dc36-47f2-aeeb-edc10a8b8781" providerId="ADAL" clId="{DF74D516-8396-49ED-B616-1C9739AE4963}" dt="2022-12-05T20:51:32.230" v="171" actId="22"/>
          <ac:picMkLst>
            <pc:docMk/>
            <pc:sldMk cId="2028893738" sldId="261"/>
            <ac:picMk id="3" creationId="{E2A46213-925C-F62C-D04C-B781D8E1BA7A}"/>
          </ac:picMkLst>
        </pc:picChg>
      </pc:sldChg>
      <pc:sldChg chg="addSp modSp new mod">
        <pc:chgData name="Dr Shakeel Ahmed" userId="c21a1294-dc36-47f2-aeeb-edc10a8b8781" providerId="ADAL" clId="{DF74D516-8396-49ED-B616-1C9739AE4963}" dt="2022-12-05T21:04:32.019" v="289" actId="20577"/>
        <pc:sldMkLst>
          <pc:docMk/>
          <pc:sldMk cId="2817103224" sldId="262"/>
        </pc:sldMkLst>
        <pc:spChg chg="add mod">
          <ac:chgData name="Dr Shakeel Ahmed" userId="c21a1294-dc36-47f2-aeeb-edc10a8b8781" providerId="ADAL" clId="{DF74D516-8396-49ED-B616-1C9739AE4963}" dt="2022-12-05T21:04:32.019" v="289" actId="20577"/>
          <ac:spMkLst>
            <pc:docMk/>
            <pc:sldMk cId="2817103224" sldId="262"/>
            <ac:spMk id="2" creationId="{DE1F3202-6EDF-F731-6705-E147DEE0A0DB}"/>
          </ac:spMkLst>
        </pc:spChg>
      </pc:sldChg>
    </pc:docChg>
  </pc:docChgLst>
  <pc:docChgLst>
    <pc:chgData name="Dr Shakeel Ahmed" userId="c21a1294-dc36-47f2-aeeb-edc10a8b8781" providerId="ADAL" clId="{C98AFCFD-6643-4FC7-9507-EEFE78EE0EF0}"/>
    <pc:docChg chg="custSel modSld">
      <pc:chgData name="Dr Shakeel Ahmed" userId="c21a1294-dc36-47f2-aeeb-edc10a8b8781" providerId="ADAL" clId="{C98AFCFD-6643-4FC7-9507-EEFE78EE0EF0}" dt="2022-11-28T05:38:28.726" v="474" actId="20577"/>
      <pc:docMkLst>
        <pc:docMk/>
      </pc:docMkLst>
      <pc:sldChg chg="modSp mod">
        <pc:chgData name="Dr Shakeel Ahmed" userId="c21a1294-dc36-47f2-aeeb-edc10a8b8781" providerId="ADAL" clId="{C98AFCFD-6643-4FC7-9507-EEFE78EE0EF0}" dt="2022-11-28T05:38:28.726" v="474" actId="20577"/>
        <pc:sldMkLst>
          <pc:docMk/>
          <pc:sldMk cId="1894842979" sldId="257"/>
        </pc:sldMkLst>
        <pc:spChg chg="mod">
          <ac:chgData name="Dr Shakeel Ahmed" userId="c21a1294-dc36-47f2-aeeb-edc10a8b8781" providerId="ADAL" clId="{C98AFCFD-6643-4FC7-9507-EEFE78EE0EF0}" dt="2022-11-28T05:38:28.726" v="474" actId="20577"/>
          <ac:spMkLst>
            <pc:docMk/>
            <pc:sldMk cId="1894842979" sldId="257"/>
            <ac:spMk id="2" creationId="{00000000-0000-0000-0000-000000000000}"/>
          </ac:spMkLst>
        </pc:spChg>
      </pc:sldChg>
      <pc:sldChg chg="modSp mod">
        <pc:chgData name="Dr Shakeel Ahmed" userId="c21a1294-dc36-47f2-aeeb-edc10a8b8781" providerId="ADAL" clId="{C98AFCFD-6643-4FC7-9507-EEFE78EE0EF0}" dt="2022-11-28T05:35:41.781" v="437" actId="255"/>
        <pc:sldMkLst>
          <pc:docMk/>
          <pc:sldMk cId="2374537091" sldId="258"/>
        </pc:sldMkLst>
        <pc:spChg chg="mod">
          <ac:chgData name="Dr Shakeel Ahmed" userId="c21a1294-dc36-47f2-aeeb-edc10a8b8781" providerId="ADAL" clId="{C98AFCFD-6643-4FC7-9507-EEFE78EE0EF0}" dt="2022-11-28T05:35:41.781" v="437" actId="255"/>
          <ac:spMkLst>
            <pc:docMk/>
            <pc:sldMk cId="2374537091" sldId="258"/>
            <ac:spMk id="2" creationId="{9067FF7A-11A5-01B2-2FE6-874A6C82E24D}"/>
          </ac:spMkLst>
        </pc:spChg>
      </pc:sldChg>
    </pc:docChg>
  </pc:docChgLst>
  <pc:docChgLst>
    <pc:chgData name="Dr Shakeel Ahmed" userId="c21a1294-dc36-47f2-aeeb-edc10a8b8781" providerId="ADAL" clId="{24950323-3392-4E1F-AFF0-2A149536E9DD}"/>
    <pc:docChg chg="addSld delSld modSld">
      <pc:chgData name="Dr Shakeel Ahmed" userId="c21a1294-dc36-47f2-aeeb-edc10a8b8781" providerId="ADAL" clId="{24950323-3392-4E1F-AFF0-2A149536E9DD}" dt="2022-11-29T23:52:57.469" v="188" actId="113"/>
      <pc:docMkLst>
        <pc:docMk/>
      </pc:docMkLst>
      <pc:sldChg chg="modSp mod">
        <pc:chgData name="Dr Shakeel Ahmed" userId="c21a1294-dc36-47f2-aeeb-edc10a8b8781" providerId="ADAL" clId="{24950323-3392-4E1F-AFF0-2A149536E9DD}" dt="2022-11-29T23:33:37.832" v="5" actId="20577"/>
        <pc:sldMkLst>
          <pc:docMk/>
          <pc:sldMk cId="1894842979" sldId="257"/>
        </pc:sldMkLst>
        <pc:spChg chg="mod">
          <ac:chgData name="Dr Shakeel Ahmed" userId="c21a1294-dc36-47f2-aeeb-edc10a8b8781" providerId="ADAL" clId="{24950323-3392-4E1F-AFF0-2A149536E9DD}" dt="2022-11-29T23:33:37.832" v="5" actId="20577"/>
          <ac:spMkLst>
            <pc:docMk/>
            <pc:sldMk cId="1894842979" sldId="257"/>
            <ac:spMk id="2" creationId="{00000000-0000-0000-0000-000000000000}"/>
          </ac:spMkLst>
        </pc:spChg>
      </pc:sldChg>
      <pc:sldChg chg="addSp modSp new mod">
        <pc:chgData name="Dr Shakeel Ahmed" userId="c21a1294-dc36-47f2-aeeb-edc10a8b8781" providerId="ADAL" clId="{24950323-3392-4E1F-AFF0-2A149536E9DD}" dt="2022-11-29T23:39:52.800" v="124" actId="113"/>
        <pc:sldMkLst>
          <pc:docMk/>
          <pc:sldMk cId="1506379290" sldId="258"/>
        </pc:sldMkLst>
        <pc:spChg chg="add mod">
          <ac:chgData name="Dr Shakeel Ahmed" userId="c21a1294-dc36-47f2-aeeb-edc10a8b8781" providerId="ADAL" clId="{24950323-3392-4E1F-AFF0-2A149536E9DD}" dt="2022-11-29T23:39:44.391" v="122" actId="113"/>
          <ac:spMkLst>
            <pc:docMk/>
            <pc:sldMk cId="1506379290" sldId="258"/>
            <ac:spMk id="2" creationId="{4F62F735-A61E-59AA-1527-EC1A4AA6BADC}"/>
          </ac:spMkLst>
        </pc:spChg>
        <pc:spChg chg="add mod">
          <ac:chgData name="Dr Shakeel Ahmed" userId="c21a1294-dc36-47f2-aeeb-edc10a8b8781" providerId="ADAL" clId="{24950323-3392-4E1F-AFF0-2A149536E9DD}" dt="2022-11-29T23:39:52.800" v="124" actId="113"/>
          <ac:spMkLst>
            <pc:docMk/>
            <pc:sldMk cId="1506379290" sldId="258"/>
            <ac:spMk id="3" creationId="{172E4264-7C05-42B0-9713-0D855224D219}"/>
          </ac:spMkLst>
        </pc:spChg>
      </pc:sldChg>
      <pc:sldChg chg="modSp del mod">
        <pc:chgData name="Dr Shakeel Ahmed" userId="c21a1294-dc36-47f2-aeeb-edc10a8b8781" providerId="ADAL" clId="{24950323-3392-4E1F-AFF0-2A149536E9DD}" dt="2022-11-29T23:33:11.821" v="1" actId="2696"/>
        <pc:sldMkLst>
          <pc:docMk/>
          <pc:sldMk cId="2374537091" sldId="258"/>
        </pc:sldMkLst>
        <pc:spChg chg="mod">
          <ac:chgData name="Dr Shakeel Ahmed" userId="c21a1294-dc36-47f2-aeeb-edc10a8b8781" providerId="ADAL" clId="{24950323-3392-4E1F-AFF0-2A149536E9DD}" dt="2022-11-29T23:33:07.058" v="0" actId="20577"/>
          <ac:spMkLst>
            <pc:docMk/>
            <pc:sldMk cId="2374537091" sldId="258"/>
            <ac:spMk id="2" creationId="{9067FF7A-11A5-01B2-2FE6-874A6C82E24D}"/>
          </ac:spMkLst>
        </pc:spChg>
      </pc:sldChg>
      <pc:sldChg chg="addSp modSp new mod">
        <pc:chgData name="Dr Shakeel Ahmed" userId="c21a1294-dc36-47f2-aeeb-edc10a8b8781" providerId="ADAL" clId="{24950323-3392-4E1F-AFF0-2A149536E9DD}" dt="2022-11-29T23:52:57.469" v="188" actId="113"/>
        <pc:sldMkLst>
          <pc:docMk/>
          <pc:sldMk cId="1183574492" sldId="259"/>
        </pc:sldMkLst>
        <pc:spChg chg="add mod">
          <ac:chgData name="Dr Shakeel Ahmed" userId="c21a1294-dc36-47f2-aeeb-edc10a8b8781" providerId="ADAL" clId="{24950323-3392-4E1F-AFF0-2A149536E9DD}" dt="2022-11-29T23:52:57.469" v="188" actId="113"/>
          <ac:spMkLst>
            <pc:docMk/>
            <pc:sldMk cId="1183574492" sldId="259"/>
            <ac:spMk id="2" creationId="{A02A0CCA-BF67-2004-920C-7F3A3978C73A}"/>
          </ac:spMkLst>
        </pc:spChg>
      </pc:sldChg>
      <pc:sldChg chg="new">
        <pc:chgData name="Dr Shakeel Ahmed" userId="c21a1294-dc36-47f2-aeeb-edc10a8b8781" providerId="ADAL" clId="{24950323-3392-4E1F-AFF0-2A149536E9DD}" dt="2022-11-29T23:52:40.241" v="186" actId="680"/>
        <pc:sldMkLst>
          <pc:docMk/>
          <pc:sldMk cId="3323630160" sldId="260"/>
        </pc:sldMkLst>
      </pc:sldChg>
    </pc:docChg>
  </pc:docChgLst>
  <pc:docChgLst>
    <pc:chgData name="Dr Shakeel Ahmed" userId="c21a1294-dc36-47f2-aeeb-edc10a8b8781" providerId="ADAL" clId="{D557B773-5193-49D7-87BA-29D7EE9CE56E}"/>
    <pc:docChg chg="modSld">
      <pc:chgData name="Dr Shakeel Ahmed" userId="c21a1294-dc36-47f2-aeeb-edc10a8b8781" providerId="ADAL" clId="{D557B773-5193-49D7-87BA-29D7EE9CE56E}" dt="2022-12-12T02:30:08.347" v="1" actId="207"/>
      <pc:docMkLst>
        <pc:docMk/>
      </pc:docMkLst>
      <pc:sldChg chg="modSp mod">
        <pc:chgData name="Dr Shakeel Ahmed" userId="c21a1294-dc36-47f2-aeeb-edc10a8b8781" providerId="ADAL" clId="{D557B773-5193-49D7-87BA-29D7EE9CE56E}" dt="2022-12-12T02:30:08.347" v="1" actId="207"/>
        <pc:sldMkLst>
          <pc:docMk/>
          <pc:sldMk cId="1894842979" sldId="257"/>
        </pc:sldMkLst>
        <pc:spChg chg="mod">
          <ac:chgData name="Dr Shakeel Ahmed" userId="c21a1294-dc36-47f2-aeeb-edc10a8b8781" providerId="ADAL" clId="{D557B773-5193-49D7-87BA-29D7EE9CE56E}" dt="2022-12-12T02:30:08.347" v="1" actId="207"/>
          <ac:spMkLst>
            <pc:docMk/>
            <pc:sldMk cId="1894842979" sldId="257"/>
            <ac:spMk id="2" creationId="{00000000-0000-0000-0000-000000000000}"/>
          </ac:spMkLst>
        </pc:spChg>
      </pc:sldChg>
    </pc:docChg>
  </pc:docChgLst>
  <pc:docChgLst>
    <pc:chgData name="Dr Shakeel Ahmed" userId="c21a1294-dc36-47f2-aeeb-edc10a8b8781" providerId="ADAL" clId="{9E97328A-35D6-4D12-8462-19264BDCE1F9}"/>
    <pc:docChg chg="custSel modSld">
      <pc:chgData name="Dr Shakeel Ahmed" userId="c21a1294-dc36-47f2-aeeb-edc10a8b8781" providerId="ADAL" clId="{9E97328A-35D6-4D12-8462-19264BDCE1F9}" dt="2022-12-19T20:41:27.904" v="214" actId="20577"/>
      <pc:docMkLst>
        <pc:docMk/>
      </pc:docMkLst>
      <pc:sldChg chg="modSp mod">
        <pc:chgData name="Dr Shakeel Ahmed" userId="c21a1294-dc36-47f2-aeeb-edc10a8b8781" providerId="ADAL" clId="{9E97328A-35D6-4D12-8462-19264BDCE1F9}" dt="2022-12-19T04:49:42.088" v="27" actId="27636"/>
        <pc:sldMkLst>
          <pc:docMk/>
          <pc:sldMk cId="2962762936" sldId="256"/>
        </pc:sldMkLst>
        <pc:spChg chg="mod">
          <ac:chgData name="Dr Shakeel Ahmed" userId="c21a1294-dc36-47f2-aeeb-edc10a8b8781" providerId="ADAL" clId="{9E97328A-35D6-4D12-8462-19264BDCE1F9}" dt="2022-12-19T04:48:54.447" v="10" actId="14100"/>
          <ac:spMkLst>
            <pc:docMk/>
            <pc:sldMk cId="2962762936" sldId="256"/>
            <ac:spMk id="2" creationId="{00000000-0000-0000-0000-000000000000}"/>
          </ac:spMkLst>
        </pc:spChg>
        <pc:spChg chg="mod">
          <ac:chgData name="Dr Shakeel Ahmed" userId="c21a1294-dc36-47f2-aeeb-edc10a8b8781" providerId="ADAL" clId="{9E97328A-35D6-4D12-8462-19264BDCE1F9}" dt="2022-12-19T04:49:42.088" v="27" actId="27636"/>
          <ac:spMkLst>
            <pc:docMk/>
            <pc:sldMk cId="2962762936" sldId="256"/>
            <ac:spMk id="3" creationId="{00000000-0000-0000-0000-000000000000}"/>
          </ac:spMkLst>
        </pc:spChg>
      </pc:sldChg>
      <pc:sldChg chg="modSp mod">
        <pc:chgData name="Dr Shakeel Ahmed" userId="c21a1294-dc36-47f2-aeeb-edc10a8b8781" providerId="ADAL" clId="{9E97328A-35D6-4D12-8462-19264BDCE1F9}" dt="2022-12-19T04:50:53.434" v="69" actId="20577"/>
        <pc:sldMkLst>
          <pc:docMk/>
          <pc:sldMk cId="1894842979" sldId="257"/>
        </pc:sldMkLst>
        <pc:spChg chg="mod">
          <ac:chgData name="Dr Shakeel Ahmed" userId="c21a1294-dc36-47f2-aeeb-edc10a8b8781" providerId="ADAL" clId="{9E97328A-35D6-4D12-8462-19264BDCE1F9}" dt="2022-12-19T04:50:53.434" v="69" actId="20577"/>
          <ac:spMkLst>
            <pc:docMk/>
            <pc:sldMk cId="1894842979" sldId="257"/>
            <ac:spMk id="2" creationId="{00000000-0000-0000-0000-000000000000}"/>
          </ac:spMkLst>
        </pc:spChg>
      </pc:sldChg>
      <pc:sldChg chg="modSp mod">
        <pc:chgData name="Dr Shakeel Ahmed" userId="c21a1294-dc36-47f2-aeeb-edc10a8b8781" providerId="ADAL" clId="{9E97328A-35D6-4D12-8462-19264BDCE1F9}" dt="2022-12-19T20:41:27.904" v="214" actId="20577"/>
        <pc:sldMkLst>
          <pc:docMk/>
          <pc:sldMk cId="3323630160" sldId="260"/>
        </pc:sldMkLst>
        <pc:spChg chg="mod">
          <ac:chgData name="Dr Shakeel Ahmed" userId="c21a1294-dc36-47f2-aeeb-edc10a8b8781" providerId="ADAL" clId="{9E97328A-35D6-4D12-8462-19264BDCE1F9}" dt="2022-12-19T20:41:27.904" v="214" actId="20577"/>
          <ac:spMkLst>
            <pc:docMk/>
            <pc:sldMk cId="3323630160" sldId="260"/>
            <ac:spMk id="3" creationId="{B41D63D4-7082-5992-F042-E2D8541082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B66F-3D39-4DFC-BDF8-803430ECACF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967D-0C94-452D-95C7-B8B28CE4C4F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47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B66F-3D39-4DFC-BDF8-803430ECACF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967D-0C94-452D-95C7-B8B28CE4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1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B66F-3D39-4DFC-BDF8-803430ECACF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967D-0C94-452D-95C7-B8B28CE4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0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B66F-3D39-4DFC-BDF8-803430ECACF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967D-0C94-452D-95C7-B8B28CE4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6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B66F-3D39-4DFC-BDF8-803430ECACF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967D-0C94-452D-95C7-B8B28CE4C4F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3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B66F-3D39-4DFC-BDF8-803430ECACF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967D-0C94-452D-95C7-B8B28CE4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0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B66F-3D39-4DFC-BDF8-803430ECACF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967D-0C94-452D-95C7-B8B28CE4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9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B66F-3D39-4DFC-BDF8-803430ECACF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967D-0C94-452D-95C7-B8B28CE4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B66F-3D39-4DFC-BDF8-803430ECACF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967D-0C94-452D-95C7-B8B28CE4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0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35FB66F-3D39-4DFC-BDF8-803430ECACF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6B967D-0C94-452D-95C7-B8B28CE4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3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B66F-3D39-4DFC-BDF8-803430ECACF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967D-0C94-452D-95C7-B8B28CE4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35FB66F-3D39-4DFC-BDF8-803430ECACF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6B967D-0C94-452D-95C7-B8B28CE4C4F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63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vitalflux.com/k-means-clustering-explained-with-python-example/#:~:text=n_init%20(default%20as%2010)%3A,of%20iterations%20for%20each%20run.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medium.com/max/2550/0*GVjzZeYrir0R_6-X.pn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1298448"/>
          </a:xfrm>
        </p:spPr>
        <p:txBody>
          <a:bodyPr/>
          <a:lstStyle/>
          <a:p>
            <a:r>
              <a:rPr lang="en-US" b="1" dirty="0"/>
              <a:t>Lab -11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362200"/>
            <a:ext cx="7861640" cy="3581400"/>
          </a:xfrm>
        </p:spPr>
        <p:txBody>
          <a:bodyPr>
            <a:normAutofit fontScale="925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Clustering</a:t>
            </a:r>
          </a:p>
          <a:p>
            <a:r>
              <a:rPr lang="en-US" sz="2800" dirty="0">
                <a:solidFill>
                  <a:schemeClr val="tx1"/>
                </a:solidFill>
              </a:rPr>
              <a:t>Machine Learning for Data Analysis DS-402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Link:</a:t>
            </a:r>
            <a:r>
              <a:rPr lang="en-US" dirty="0" err="1">
                <a:solidFill>
                  <a:schemeClr val="tx1"/>
                </a:solidFill>
                <a:hlinkClick r:id="rId2"/>
              </a:rPr>
              <a:t>https</a:t>
            </a:r>
            <a:r>
              <a:rPr lang="en-US" dirty="0">
                <a:solidFill>
                  <a:schemeClr val="tx1"/>
                </a:solidFill>
                <a:hlinkClick r:id="rId2"/>
              </a:rPr>
              <a:t>://vitalflux.com/k-means-clustering-explained-with-python-example/#:~:text=n_init%20(default%20as%2010)%3A,of%20iterations%20for%20each%20run.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76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4E90F-938A-CF71-87FC-CD848B84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/>
              <a:t>K-Means Clustering 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0D15-3AF1-3084-CAAD-042D8F58D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Choose the number of clusters 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Select k random points from the data as centroids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Assign all the points to the closest cluster centroid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Recompute the centroids of newly formed clusters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Repeat steps 3 and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5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914400"/>
            <a:ext cx="8915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Cabin"/>
              </a:rPr>
              <a:t>Import the relevant Python libraries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Cabin"/>
              </a:rPr>
              <a:t>Import the data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Cabin"/>
              </a:rPr>
              <a:t>Read / clean / adjust the data (if needed)</a:t>
            </a:r>
          </a:p>
          <a:p>
            <a:pPr algn="l">
              <a:buFont typeface="+mj-lt"/>
              <a:buAutoNum type="arabicPeriod"/>
            </a:pPr>
            <a:r>
              <a:rPr lang="en-US" sz="2400" dirty="0">
                <a:latin typeface="Cabin"/>
              </a:rPr>
              <a:t>Construct Clusters and</a:t>
            </a:r>
            <a:endParaRPr lang="en-US" sz="2400" b="0" i="0" dirty="0">
              <a:effectLst/>
              <a:latin typeface="Cabin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Cabin"/>
              </a:rPr>
              <a:t>Predict the Cluster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Cabin"/>
              </a:rPr>
              <a:t>Evaluate </a:t>
            </a:r>
            <a:r>
              <a:rPr lang="en-US" sz="2400" b="0" i="0">
                <a:effectLst/>
                <a:latin typeface="Cabin"/>
              </a:rPr>
              <a:t>the accuracy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84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5CEBD13-ACDB-90BC-F6AD-E1AA0A42C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17675"/>
            <a:ext cx="7848600" cy="342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6D45F0-7A0E-3A59-8D51-FBCEABC455BB}"/>
              </a:ext>
            </a:extLst>
          </p:cNvPr>
          <p:cNvSpPr txBox="1"/>
          <p:nvPr/>
        </p:nvSpPr>
        <p:spPr>
          <a:xfrm flipH="1">
            <a:off x="838200" y="55626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>
                <a:effectLst/>
                <a:latin typeface="Inter"/>
              </a:rPr>
              <a:t>source image:</a:t>
            </a:r>
            <a:r>
              <a:rPr lang="fr-FR" b="0" i="0" u="none" strike="noStrike">
                <a:solidFill>
                  <a:srgbClr val="008ABC"/>
                </a:solidFill>
                <a:effectLst/>
                <a:latin typeface="Inter"/>
                <a:hlinkClick r:id="rId3"/>
              </a:rPr>
              <a:t>https://miro.medium.com/max/2550/0*GVjzZeYrir0R_6-X.png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54503-2EC8-8987-7D06-DEC2AE2E335F}"/>
              </a:ext>
            </a:extLst>
          </p:cNvPr>
          <p:cNvSpPr txBox="1"/>
          <p:nvPr/>
        </p:nvSpPr>
        <p:spPr>
          <a:xfrm>
            <a:off x="3352800" y="1097281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 problem</a:t>
            </a:r>
          </a:p>
        </p:txBody>
      </p:sp>
    </p:spTree>
    <p:extLst>
      <p:ext uri="{BB962C8B-B14F-4D97-AF65-F5344CB8AC3E}">
        <p14:creationId xmlns:p14="http://schemas.microsoft.com/office/powerpoint/2010/main" val="323758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D03D-BC22-9F4B-F7A5-AED16680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D63D4-7082-5992-F042-E2D85410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Do the same task with a new clustering problem and write the interpretation of the results.</a:t>
            </a:r>
          </a:p>
          <a:p>
            <a:pPr marL="0" indent="0">
              <a:buNone/>
            </a:pPr>
            <a:r>
              <a:rPr lang="en-US" sz="2800" dirty="0"/>
              <a:t>Find results with changing values of k and write your observations.</a:t>
            </a:r>
          </a:p>
          <a:p>
            <a:pPr marL="0" indent="0">
              <a:buNone/>
            </a:pPr>
            <a:r>
              <a:rPr lang="en-US" sz="2800" dirty="0"/>
              <a:t>Go through the link given on slide 01 and find </a:t>
            </a:r>
            <a:r>
              <a:rPr lang="en-US" sz="2800" dirty="0" err="1"/>
              <a:t>silhoute</a:t>
            </a:r>
            <a:r>
              <a:rPr lang="en-US" sz="2800" dirty="0"/>
              <a:t> score to check accuracy of the </a:t>
            </a:r>
            <a:r>
              <a:rPr lang="en-US" sz="2800"/>
              <a:t>final clustering.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36301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587</TotalTime>
  <Words>186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Cabin</vt:lpstr>
      <vt:lpstr>Calibri</vt:lpstr>
      <vt:lpstr>Calibri Light</vt:lpstr>
      <vt:lpstr>Inter</vt:lpstr>
      <vt:lpstr>Times New Roman</vt:lpstr>
      <vt:lpstr>Retrospect</vt:lpstr>
      <vt:lpstr>Lab -11</vt:lpstr>
      <vt:lpstr>How K-Means Clustering works</vt:lpstr>
      <vt:lpstr>PowerPoint Presentation</vt:lpstr>
      <vt:lpstr>PowerPoint Presentation</vt:lpstr>
      <vt:lpstr>Task</vt:lpstr>
    </vt:vector>
  </TitlesOfParts>
  <Company>rg-adguard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-10</dc:title>
  <dc:creator>Admin</dc:creator>
  <cp:lastModifiedBy>Dr Shakeel Ahmed</cp:lastModifiedBy>
  <cp:revision>3</cp:revision>
  <dcterms:created xsi:type="dcterms:W3CDTF">2020-12-12T13:43:00Z</dcterms:created>
  <dcterms:modified xsi:type="dcterms:W3CDTF">2022-12-19T20:41:32Z</dcterms:modified>
</cp:coreProperties>
</file>