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364F-F892-B93A-4E67-AF745DDE3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D741D-BCC3-0549-5A6F-9C5DC5D12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DBC60-59E2-336E-CFFE-0F30AA1F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EF20-FE27-44E3-A154-8CADD383BCAA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C806A-339F-4E72-47F3-CA32F043B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908E5-3E09-869B-C32F-05B5F015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5318-3AEA-4C99-876D-B3273A5F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7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2B5E-3B61-3FE0-6372-386CF897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7EC86-590B-6C6D-7C19-578C89CFA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E82F2-20E4-F5CA-543D-EFC54D4E4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EF20-FE27-44E3-A154-8CADD383BCAA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32878-E7FB-C466-A406-0B953D1D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4B12C-35A1-5D4A-2600-565708DB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5318-3AEA-4C99-876D-B3273A5F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3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45C6C2-8637-BDB4-550F-CED57358D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4FB53-4B8B-B646-4743-FE115F56E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A0B3-A2C8-CF32-6AB0-9B4E4682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EF20-FE27-44E3-A154-8CADD383BCAA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29F5-36FC-B545-53CE-77CDEB08C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997B3-9581-A049-9B27-59D61079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5318-3AEA-4C99-876D-B3273A5F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7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ED5B-910B-D6B2-D871-48366C0F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C34CE-A8FC-5BBE-7CB0-E0EB55F7D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D8810-A03F-0819-259C-8A2C34FE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EF20-FE27-44E3-A154-8CADD383BCAA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C4F02-3561-E681-4682-F35AF986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F074C-F73D-012F-BC9C-BFB456939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5318-3AEA-4C99-876D-B3273A5F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2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065B1-DF79-928F-9989-B1E73D24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91E48-7F68-A87B-C459-3524FBC3B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D8103-1BFD-6384-F2F4-29D90745C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EF20-FE27-44E3-A154-8CADD383BCAA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A368F-58C4-5C88-6D29-1645A4119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DE892-B96B-9A7A-C8DF-5227E187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5318-3AEA-4C99-876D-B3273A5F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8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914DF-90DC-8842-8CE7-0B02E4C1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3C2AD-548E-979C-0632-B947B5C4C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08EB3-8D88-E122-D105-442C35279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E1352-3B63-3CAA-A0EE-21B8A3EAC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EF20-FE27-44E3-A154-8CADD383BCAA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96872-D60A-3644-D17E-1191F677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A2D4A-4F7A-C340-4A6E-C4CCEAB5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5318-3AEA-4C99-876D-B3273A5F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8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53B15-E818-087A-311E-4F8D844F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BED04-8012-3694-9D13-7E2B867D7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1F54D-404E-F3A6-E96D-CC47EBC30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85584-D3BE-63E4-0B5B-6DF26B7B2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74B7B3-A256-0897-F45D-E86312144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15A1C0-DD2F-2583-D8EC-18B7F7B43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EF20-FE27-44E3-A154-8CADD383BCAA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C482A-F5B0-F8C5-A875-902E1636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6C38B3-5B3D-8D44-DB6B-BA94F684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5318-3AEA-4C99-876D-B3273A5F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5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F1F9A-3E02-1ED2-6642-3BBED2FF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D78DE2-5DF3-5D7F-DA9B-10B861EAC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EF20-FE27-44E3-A154-8CADD383BCAA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6A08F-79AE-31B5-200B-A0CAC2ED1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A7DEE-8FD0-9BF5-4993-C7A618D7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5318-3AEA-4C99-876D-B3273A5F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8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F86F60-B35C-40C9-D4A5-350CDE893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EF20-FE27-44E3-A154-8CADD383BCAA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12F22-608E-2033-F372-E2D4CBC6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39021-69D1-EAA0-1A07-90DD5579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5318-3AEA-4C99-876D-B3273A5F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5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DA031-8343-7315-1056-951E7FD0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39A07-C452-A6BA-F331-D439D94E8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ECF99-4CF4-558B-D44E-4A8B6528E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4CCD1-DE91-57CF-880A-623664D1B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EF20-FE27-44E3-A154-8CADD383BCAA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FF277-848B-97A6-72B4-55D21E0CD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429DA-6F19-59C0-17DB-E8F5D437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5318-3AEA-4C99-876D-B3273A5F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5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C2B3-FAFC-CE70-DD20-B3783B17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19602A-4F1A-A285-D149-A21FE706F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1C766-8908-D8CB-41DB-254E17447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9DBA6-2C60-8D4E-6FF5-A6B6EB21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EF20-FE27-44E3-A154-8CADD383BCAA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55895-8A3C-6962-7641-304239FCE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5C73A-9981-351C-3C3A-84C7661A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5318-3AEA-4C99-876D-B3273A5F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8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A0D27E-7D0C-5862-8123-4CB75740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BE19A-4D13-BB53-EE05-4AA8B90A7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609D7-6D6C-ECE3-494F-32E84DFA2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4EF20-FE27-44E3-A154-8CADD383BCAA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D7A4C-9D9B-0323-E47E-0FE929179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297CF-3788-CF5D-03DB-0C3F4713E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5318-3AEA-4C99-876D-B3273A5F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tutorial/svm-classification-scikit-learn-pyth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05EEF-A128-134B-3ED1-E2EA190280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9C5AA-40AB-04A8-3C5E-DA21A26C8F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Learning Python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245596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925A-5410-260E-5971-E53F013B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68B68-EF1D-2F9F-C866-F19CD5F3C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You are provided with the dataset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complete Notebook file explicitly without errors is also shared.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notebook comprises of: </a:t>
            </a:r>
          </a:p>
          <a:p>
            <a:pPr marL="514350" indent="-514350">
              <a:buAutoNum type="arabicPeriod"/>
            </a:pPr>
            <a:r>
              <a:rPr lang="en-US" dirty="0"/>
              <a:t>SVM Code </a:t>
            </a:r>
          </a:p>
          <a:p>
            <a:pPr marL="0" indent="0">
              <a:buNone/>
            </a:pPr>
            <a:r>
              <a:rPr lang="en-US" dirty="0"/>
              <a:t>2. Multiple SVM Kernels</a:t>
            </a:r>
          </a:p>
          <a:p>
            <a:pPr marL="0" indent="0">
              <a:buNone/>
            </a:pPr>
            <a:r>
              <a:rPr lang="en-US" dirty="0"/>
              <a:t> 3. Cross-Validation</a:t>
            </a:r>
          </a:p>
          <a:p>
            <a:pPr marL="0" indent="0">
              <a:buNone/>
            </a:pPr>
            <a:r>
              <a:rPr lang="en-US" dirty="0"/>
              <a:t> Go through the following tutorial for more detail about SVM and interpretation of results: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https://www.datacamp.com/tutorial/svm-classification-scikit-learn-python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80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4317-429F-AEE7-8FF0-332849FFE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7A8B7-CB84-EBDB-92DD-66E51F8A7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43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69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SVM</vt:lpstr>
      <vt:lpstr>Work to Do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</dc:title>
  <dc:creator>Dr Shakeel Ahmed</dc:creator>
  <cp:lastModifiedBy>Dr Shakeel Ahmed</cp:lastModifiedBy>
  <cp:revision>2</cp:revision>
  <dcterms:created xsi:type="dcterms:W3CDTF">2022-11-09T21:22:59Z</dcterms:created>
  <dcterms:modified xsi:type="dcterms:W3CDTF">2022-11-21T05:21:09Z</dcterms:modified>
</cp:coreProperties>
</file>