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0" r:id="rId2"/>
    <p:sldId id="258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9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0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4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5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1C3A3-350A-4327-BAC2-8997CAF1717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1F5BC-8CD7-4332-9ED5-4A3A39374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1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point Background Images – Browse 439,180 Stock, 58% OF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1470" y="420738"/>
            <a:ext cx="5345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effectLst>
                  <a:outerShdw blurRad="50800" dist="50800" dir="5400000" algn="ctr" rotWithShape="0">
                    <a:schemeClr val="accent5">
                      <a:alpha val="75000"/>
                    </a:schemeClr>
                  </a:outerShdw>
                </a:effectLst>
                <a:latin typeface="Arial Rounded MT Bold" panose="020F0704030504030204" pitchFamily="34" charset="0"/>
              </a:rPr>
              <a:t>Project Architecture </a:t>
            </a:r>
            <a:endParaRPr lang="en-US" sz="4000" b="1" u="sng" dirty="0">
              <a:effectLst>
                <a:outerShdw blurRad="50800" dist="50800" dir="5400000" algn="ctr" rotWithShape="0">
                  <a:schemeClr val="accent5">
                    <a:alpha val="75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22" y="1128624"/>
            <a:ext cx="8985613" cy="4659633"/>
          </a:xfrm>
          <a:prstGeom prst="rect">
            <a:avLst/>
          </a:prstGeom>
        </p:spPr>
      </p:pic>
      <p:pic>
        <p:nvPicPr>
          <p:cNvPr id="2050" name="Picture 2" descr="Everything About Kubernetes Manifest Files | by Arton Demaku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88" y="1220404"/>
            <a:ext cx="1320820" cy="7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947" y="3771273"/>
            <a:ext cx="1058077" cy="11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65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5680" y="401869"/>
            <a:ext cx="8976320" cy="934707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Project Work Flow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30531" y="452670"/>
            <a:ext cx="8461469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175787" y="1848463"/>
            <a:ext cx="960107" cy="960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39704" y="3036781"/>
            <a:ext cx="960107" cy="9601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2703623" y="4225100"/>
            <a:ext cx="960107" cy="9601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1967541" y="5413420"/>
            <a:ext cx="960107" cy="9601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5327915" y="1891442"/>
            <a:ext cx="6144683" cy="751033"/>
            <a:chOff x="803640" y="3374377"/>
            <a:chExt cx="2059657" cy="563275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83736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Jenkins Master and Slave, EKS Bootstrap server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74377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Provisioning Infrastructure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61937" y="3202875"/>
            <a:ext cx="6173588" cy="627923"/>
            <a:chOff x="793951" y="3466710"/>
            <a:chExt cx="2069346" cy="47094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83737"/>
              <a:ext cx="2059657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Maven,JDK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Argo CD  &amp; EKS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3951" y="3466710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Tools Integration 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53767" y="4188462"/>
            <a:ext cx="6510958" cy="953762"/>
            <a:chOff x="803640" y="3314660"/>
            <a:chExt cx="2073752" cy="715321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91400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 and Push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Image to Hub using Jenkins and scan the image using </a:t>
              </a:r>
              <a:r>
                <a:rPr lang="en-US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trivy</a:t>
              </a: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7735" y="3314660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 Setup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16692" y="5456393"/>
            <a:ext cx="6144683" cy="874142"/>
            <a:chOff x="803640" y="3374378"/>
            <a:chExt cx="2059657" cy="65560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91404"/>
              <a:ext cx="2059657" cy="4385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 smtClean="0"/>
                <a:t>Argo CD should pull deployment &amp; update latest image tag then it should deploy on EKS cluster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74378"/>
              <a:ext cx="2059657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 Setup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75786" y="2036129"/>
            <a:ext cx="9601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9702" y="3224447"/>
            <a:ext cx="9601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3618" y="4412764"/>
            <a:ext cx="9601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67534" y="5601081"/>
            <a:ext cx="96010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44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ean Technology Simple Geometric Business Blue Powerpoint, 43% O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368"/>
            <a:ext cx="12192000" cy="676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6647" y="883611"/>
            <a:ext cx="3733714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SETTING-UP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CI PIPELINE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6250" y="1865014"/>
            <a:ext cx="64315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Clean the workspace before start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My </a:t>
            </a:r>
            <a:r>
              <a:rPr lang="en-US" dirty="0" err="1" smtClean="0"/>
              <a:t>mvn</a:t>
            </a:r>
            <a:r>
              <a:rPr lang="en-US" dirty="0" smtClean="0"/>
              <a:t> goal is to test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 need only last two builds history be visible in Jenkins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To Build and push </a:t>
            </a:r>
            <a:r>
              <a:rPr lang="en-US" dirty="0" err="1" smtClean="0"/>
              <a:t>docker</a:t>
            </a:r>
            <a:r>
              <a:rPr lang="en-US" dirty="0" smtClean="0"/>
              <a:t> image to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err="1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Docker</a:t>
            </a:r>
            <a:r>
              <a:rPr lang="en-US" b="1" u="sng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 hub repository should create from CI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trivy</a:t>
            </a:r>
            <a:r>
              <a:rPr lang="en-US" dirty="0" smtClean="0"/>
              <a:t> to scan </a:t>
            </a:r>
            <a:r>
              <a:rPr lang="en-US" dirty="0" err="1" smtClean="0"/>
              <a:t>docker</a:t>
            </a:r>
            <a:r>
              <a:rPr lang="en-US" dirty="0" smtClean="0"/>
              <a:t> image 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6647" y="159434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Phase I: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5732" y="473279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Phase II: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6250" y="5102125"/>
            <a:ext cx="538102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Create a bootstrap server ( EC2 ) for EKS and </a:t>
            </a:r>
            <a:r>
              <a:rPr lang="en-US" dirty="0" err="1" smtClean="0"/>
              <a:t>ArgoC</a:t>
            </a:r>
            <a:r>
              <a:rPr lang="en-US" dirty="0" err="1"/>
              <a:t>D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Use EKSCTL to create EKS cluster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Argo CD Integration with EKS Cluster</a:t>
            </a:r>
          </a:p>
          <a:p>
            <a:endParaRPr lang="en-US" dirty="0"/>
          </a:p>
        </p:txBody>
      </p:sp>
      <p:pic>
        <p:nvPicPr>
          <p:cNvPr id="2050" name="Picture 2" descr="Continuous Integration icons for free download |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11" y="171957"/>
            <a:ext cx="1547386" cy="15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116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 background Vectors &amp; Illustrations for Free Download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2" y="801075"/>
            <a:ext cx="10626307" cy="523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alf Frame 1"/>
          <p:cNvSpPr/>
          <p:nvPr/>
        </p:nvSpPr>
        <p:spPr>
          <a:xfrm>
            <a:off x="1" y="0"/>
            <a:ext cx="3074796" cy="227920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/>
          <p:cNvSpPr/>
          <p:nvPr/>
        </p:nvSpPr>
        <p:spPr>
          <a:xfrm rot="10800000">
            <a:off x="9053564" y="4391129"/>
            <a:ext cx="3138434" cy="252213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7" y="1069479"/>
            <a:ext cx="1209728" cy="12097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6010" y="1448210"/>
            <a:ext cx="85888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DockerFile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 Below Instructions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User Tomcat latest Image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copy all the content which is </a:t>
            </a:r>
            <a:r>
              <a:rPr lang="en-US" sz="2400" b="1" dirty="0" err="1" smtClean="0"/>
              <a:t>webapps.dist</a:t>
            </a:r>
            <a:r>
              <a:rPr lang="en-US" sz="2400" dirty="0" smtClean="0"/>
              <a:t> to </a:t>
            </a:r>
            <a:r>
              <a:rPr lang="en-US" sz="2400" b="1" dirty="0" err="1" smtClean="0"/>
              <a:t>webapps</a:t>
            </a:r>
            <a:r>
              <a:rPr lang="en-US" sz="2400" dirty="0" smtClean="0"/>
              <a:t> directory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copy WAR /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webapp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/target to tomcat/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webapps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directory</a:t>
            </a:r>
          </a:p>
          <a:p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152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ntinuous Delivery services | Efi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553" y="391043"/>
            <a:ext cx="267652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35440" y="1553818"/>
            <a:ext cx="5208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CD should trigger after updating Image Tag in CI &amp;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Deploying latest </a:t>
            </a:r>
            <a:r>
              <a:rPr lang="en-US" dirty="0" err="1" smtClean="0"/>
              <a:t>Docker</a:t>
            </a:r>
            <a:r>
              <a:rPr lang="en-US" dirty="0" smtClean="0"/>
              <a:t> on EKS using Argo CD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5195" y="970090"/>
            <a:ext cx="3833101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SETTING-UP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CD PIPELINE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34" name="Picture 10" descr="Achieve Success Images - Free Download on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98" y="3566499"/>
            <a:ext cx="2832069" cy="18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4689695" y="4173648"/>
            <a:ext cx="2426329" cy="8419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Success Vector Art, Icons, and Graphics for Free Downlo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r="32886"/>
          <a:stretch/>
        </p:blipFill>
        <p:spPr bwMode="auto">
          <a:xfrm>
            <a:off x="1810693" y="3642134"/>
            <a:ext cx="153908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44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987</TotalTime>
  <Words>190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 Unicode MS</vt:lpstr>
      <vt:lpstr>맑은 고딕</vt:lpstr>
      <vt:lpstr>Arial</vt:lpstr>
      <vt:lpstr>Arial Black</vt:lpstr>
      <vt:lpstr>Arial Rounded MT Bold</vt:lpstr>
      <vt:lpstr>Bahnschrift SemiLight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TEKS1</dc:creator>
  <cp:lastModifiedBy>TEKS1</cp:lastModifiedBy>
  <cp:revision>86</cp:revision>
  <dcterms:created xsi:type="dcterms:W3CDTF">2024-05-09T10:26:38Z</dcterms:created>
  <dcterms:modified xsi:type="dcterms:W3CDTF">2024-05-22T11:29:48Z</dcterms:modified>
</cp:coreProperties>
</file>