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81" r:id="rId19"/>
    <p:sldId id="282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5EEC8-2252-4C3A-A802-CB36D66CD2EE}" v="69" dt="2020-03-21T18:05:01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62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3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2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9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0BC77719-8C52-49BA-AAF3-657249EBB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13818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7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D6713-4678-4784-91B3-E2D9EED04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SG" sz="4800" dirty="0" err="1"/>
              <a:t>Pyland</a:t>
            </a:r>
            <a:r>
              <a:rPr lang="en-SG" sz="4800" dirty="0"/>
              <a:t> v1.0</a:t>
            </a:r>
            <a:br>
              <a:rPr lang="en-SG" sz="4800" dirty="0"/>
            </a:br>
            <a:r>
              <a:rPr lang="en-SG" sz="1800" dirty="0"/>
              <a:t>March 22, 2020</a:t>
            </a:r>
            <a:endParaRPr lang="en-S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BD4FE-2B66-4779-8252-CEACC20D0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SG" sz="2000" dirty="0" err="1"/>
              <a:t>Shakerin</a:t>
            </a:r>
            <a:r>
              <a:rPr lang="en-SG" sz="2000" dirty="0"/>
              <a:t> Ahmed</a:t>
            </a:r>
          </a:p>
          <a:p>
            <a:r>
              <a:rPr lang="en-SG" sz="2000" dirty="0"/>
              <a:t>shakerin.ahmed@gmail.com</a:t>
            </a: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959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65F-49BD-4F35-90A1-5CC1847A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About: </a:t>
            </a:r>
            <a:r>
              <a:rPr lang="en-SG" dirty="0" err="1"/>
              <a:t>pyland</a:t>
            </a:r>
            <a:r>
              <a:rPr lang="en-SG" dirty="0"/>
              <a:t> about (cont.)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51C4F9-EAB9-4085-B95B-1FE0174B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en-SG" dirty="0"/>
              <a:t>Arguments –</a:t>
            </a:r>
          </a:p>
          <a:p>
            <a:endParaRPr lang="en-SG" dirty="0"/>
          </a:p>
          <a:p>
            <a:pPr lvl="1"/>
            <a:r>
              <a:rPr lang="en-SG" dirty="0" err="1"/>
              <a:t>frame_name</a:t>
            </a:r>
            <a:r>
              <a:rPr lang="en-SG" dirty="0"/>
              <a:t>: a string</a:t>
            </a:r>
          </a:p>
          <a:p>
            <a:pPr lvl="2"/>
            <a:r>
              <a:rPr lang="en-SG" dirty="0"/>
              <a:t>It represents name of a frame</a:t>
            </a:r>
          </a:p>
          <a:p>
            <a:pPr lvl="2"/>
            <a:r>
              <a:rPr lang="en-SG" dirty="0"/>
              <a:t>The frame name must have an associated frame file in available frame </a:t>
            </a:r>
            <a:r>
              <a:rPr lang="en-SG" dirty="0" err="1"/>
              <a:t>dirs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0759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65F-49BD-4F35-90A1-5CC1847A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About: </a:t>
            </a:r>
            <a:r>
              <a:rPr lang="en-SG" dirty="0" err="1"/>
              <a:t>pyland</a:t>
            </a:r>
            <a:r>
              <a:rPr lang="en-SG" dirty="0"/>
              <a:t> about (cont.)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51C4F9-EAB9-4085-B95B-1FE0174B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en-SG" dirty="0"/>
              <a:t>Purpose –</a:t>
            </a:r>
          </a:p>
          <a:p>
            <a:endParaRPr lang="en-SG" dirty="0"/>
          </a:p>
          <a:p>
            <a:pPr lvl="1"/>
            <a:r>
              <a:rPr lang="en-SG" dirty="0"/>
              <a:t>It will print the input argument names for the frame name if the frame file is present in any of the frame directories	</a:t>
            </a:r>
          </a:p>
        </p:txBody>
      </p:sp>
    </p:spTree>
    <p:extLst>
      <p:ext uri="{BB962C8B-B14F-4D97-AF65-F5344CB8AC3E}">
        <p14:creationId xmlns:p14="http://schemas.microsoft.com/office/powerpoint/2010/main" val="843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65F-49BD-4F35-90A1-5CC1847A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About: </a:t>
            </a:r>
            <a:r>
              <a:rPr lang="en-SG" dirty="0" err="1"/>
              <a:t>pyland</a:t>
            </a:r>
            <a:r>
              <a:rPr lang="en-SG" dirty="0"/>
              <a:t> show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F7AE3A-CD74-48E7-A599-BE8E4060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SG" dirty="0"/>
              <a:t>Command to execute in terminal –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 </a:t>
            </a:r>
            <a:r>
              <a:rPr lang="en-SG" dirty="0" err="1"/>
              <a:t>pyland</a:t>
            </a:r>
            <a:r>
              <a:rPr lang="en-SG" dirty="0"/>
              <a:t> show (--</a:t>
            </a:r>
            <a:r>
              <a:rPr lang="en-SG" dirty="0" err="1"/>
              <a:t>frame_dirs</a:t>
            </a:r>
            <a:r>
              <a:rPr lang="en-SG" dirty="0"/>
              <a:t>|--frames)</a:t>
            </a:r>
          </a:p>
        </p:txBody>
      </p:sp>
    </p:spTree>
    <p:extLst>
      <p:ext uri="{BB962C8B-B14F-4D97-AF65-F5344CB8AC3E}">
        <p14:creationId xmlns:p14="http://schemas.microsoft.com/office/powerpoint/2010/main" val="119379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65F-49BD-4F35-90A1-5CC1847A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About: </a:t>
            </a:r>
            <a:r>
              <a:rPr lang="en-SG" dirty="0" err="1"/>
              <a:t>pyland</a:t>
            </a:r>
            <a:r>
              <a:rPr lang="en-SG" dirty="0"/>
              <a:t> show (cont.)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51C4F9-EAB9-4085-B95B-1FE0174B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en-SG" dirty="0"/>
              <a:t>Arguments –</a:t>
            </a:r>
          </a:p>
          <a:p>
            <a:endParaRPr lang="en-SG" dirty="0"/>
          </a:p>
          <a:p>
            <a:pPr lvl="1"/>
            <a:r>
              <a:rPr lang="en-SG" dirty="0"/>
              <a:t>--</a:t>
            </a:r>
            <a:r>
              <a:rPr lang="en-SG" dirty="0" err="1"/>
              <a:t>frame_dirs</a:t>
            </a:r>
            <a:r>
              <a:rPr lang="en-SG" dirty="0"/>
              <a:t>.</a:t>
            </a:r>
          </a:p>
          <a:p>
            <a:pPr lvl="2"/>
            <a:r>
              <a:rPr lang="en-SG" dirty="0"/>
              <a:t>This is a flag</a:t>
            </a:r>
          </a:p>
          <a:p>
            <a:pPr lvl="1"/>
            <a:r>
              <a:rPr lang="en-SG" dirty="0"/>
              <a:t>--frames	</a:t>
            </a:r>
          </a:p>
          <a:p>
            <a:pPr lvl="2"/>
            <a:r>
              <a:rPr lang="en-SG" dirty="0"/>
              <a:t>This is a flag</a:t>
            </a:r>
          </a:p>
        </p:txBody>
      </p:sp>
    </p:spTree>
    <p:extLst>
      <p:ext uri="{BB962C8B-B14F-4D97-AF65-F5344CB8AC3E}">
        <p14:creationId xmlns:p14="http://schemas.microsoft.com/office/powerpoint/2010/main" val="317940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65F-49BD-4F35-90A1-5CC1847A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About: </a:t>
            </a:r>
            <a:r>
              <a:rPr lang="en-SG" dirty="0" err="1"/>
              <a:t>pyland</a:t>
            </a:r>
            <a:r>
              <a:rPr lang="en-SG" dirty="0"/>
              <a:t> show (cont.)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51C4F9-EAB9-4085-B95B-1FE0174B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 lnSpcReduction="10000"/>
          </a:bodyPr>
          <a:lstStyle/>
          <a:p>
            <a:r>
              <a:rPr lang="en-SG" dirty="0"/>
              <a:t>Purpose –</a:t>
            </a:r>
          </a:p>
          <a:p>
            <a:endParaRPr lang="en-SG" dirty="0"/>
          </a:p>
          <a:p>
            <a:pPr lvl="1"/>
            <a:r>
              <a:rPr lang="en-SG" dirty="0"/>
              <a:t>It will display list of frame directories or frame names based on the flag (one flag at a time can be selected)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Frame directories has to be defined in ‘</a:t>
            </a:r>
            <a:r>
              <a:rPr lang="en-SG" dirty="0" err="1"/>
              <a:t>pyland.json</a:t>
            </a:r>
            <a:r>
              <a:rPr lang="en-SG" dirty="0"/>
              <a:t>’ or, ‘~/</a:t>
            </a:r>
            <a:r>
              <a:rPr lang="en-SG" dirty="0" err="1"/>
              <a:t>pyland.json</a:t>
            </a:r>
            <a:r>
              <a:rPr lang="en-SG" dirty="0"/>
              <a:t>’ file. ‘</a:t>
            </a:r>
            <a:r>
              <a:rPr lang="en-SG" dirty="0" err="1"/>
              <a:t>pyland.json</a:t>
            </a:r>
            <a:r>
              <a:rPr lang="en-SG" dirty="0"/>
              <a:t>’ in current directory has priority over common json file in ~/ directory</a:t>
            </a:r>
          </a:p>
        </p:txBody>
      </p:sp>
    </p:spTree>
    <p:extLst>
      <p:ext uri="{BB962C8B-B14F-4D97-AF65-F5344CB8AC3E}">
        <p14:creationId xmlns:p14="http://schemas.microsoft.com/office/powerpoint/2010/main" val="304978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65F-49BD-4F35-90A1-5CC1847A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About: </a:t>
            </a:r>
            <a:r>
              <a:rPr lang="en-SG" dirty="0" err="1"/>
              <a:t>pyland</a:t>
            </a:r>
            <a:r>
              <a:rPr lang="en-SG" dirty="0"/>
              <a:t> -h | --help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F7AE3A-CD74-48E7-A599-BE8E4060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SG" dirty="0"/>
              <a:t>Purpose: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r>
              <a:rPr lang="en-SG" dirty="0"/>
              <a:t>It displays the help option for </a:t>
            </a:r>
            <a:r>
              <a:rPr lang="en-SG" dirty="0" err="1"/>
              <a:t>Pyland</a:t>
            </a:r>
            <a:r>
              <a:rPr lang="en-SG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99612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Frame </a:t>
            </a:r>
            <a:r>
              <a:rPr lang="en-SG" dirty="0" err="1"/>
              <a:t>Dirs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Frame </a:t>
            </a:r>
            <a:r>
              <a:rPr lang="en-SG" dirty="0" err="1"/>
              <a:t>dirs</a:t>
            </a:r>
            <a:r>
              <a:rPr lang="en-SG" dirty="0"/>
              <a:t> are one or more directory paths</a:t>
            </a:r>
          </a:p>
          <a:p>
            <a:r>
              <a:rPr lang="en-SG" dirty="0"/>
              <a:t>Each of the directories can contain any number of frame files</a:t>
            </a:r>
          </a:p>
        </p:txBody>
      </p:sp>
    </p:spTree>
    <p:extLst>
      <p:ext uri="{BB962C8B-B14F-4D97-AF65-F5344CB8AC3E}">
        <p14:creationId xmlns:p14="http://schemas.microsoft.com/office/powerpoint/2010/main" val="377111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Frame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frame file is nothing but a template file</a:t>
            </a:r>
          </a:p>
          <a:p>
            <a:r>
              <a:rPr lang="en-SG" dirty="0"/>
              <a:t>It can contain </a:t>
            </a:r>
          </a:p>
          <a:p>
            <a:pPr lvl="1"/>
            <a:r>
              <a:rPr lang="en-SG" dirty="0"/>
              <a:t>Keywords (prefix $)</a:t>
            </a:r>
          </a:p>
          <a:p>
            <a:pPr lvl="1"/>
            <a:r>
              <a:rPr lang="en-SG" dirty="0"/>
              <a:t>Executable python code</a:t>
            </a:r>
          </a:p>
        </p:txBody>
      </p:sp>
    </p:spTree>
    <p:extLst>
      <p:ext uri="{BB962C8B-B14F-4D97-AF65-F5344CB8AC3E}">
        <p14:creationId xmlns:p14="http://schemas.microsoft.com/office/powerpoint/2010/main" val="40342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Frame File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Basic Info</a:t>
            </a:r>
          </a:p>
          <a:p>
            <a:pPr lvl="2"/>
            <a:r>
              <a:rPr lang="en-SG" dirty="0"/>
              <a:t>Any non-executable text will be generated and copied to output file when any frame command associated with this file is executed,</a:t>
            </a:r>
          </a:p>
          <a:p>
            <a:pPr lvl="2"/>
            <a:r>
              <a:rPr lang="en-SG" dirty="0"/>
              <a:t>Executable section is identified by &lt;&lt;&lt; and &gt;&gt;&gt;</a:t>
            </a:r>
          </a:p>
          <a:p>
            <a:pPr lvl="2"/>
            <a:r>
              <a:rPr lang="en-SG" dirty="0"/>
              <a:t>&lt;&lt;&lt; indicates start and there should be a newline after it in the frame file</a:t>
            </a:r>
          </a:p>
          <a:p>
            <a:pPr lvl="2"/>
            <a:r>
              <a:rPr lang="en-SG" dirty="0"/>
              <a:t>&gt;&gt;&gt; indicates end of executable section and should be the starting string for that line of text</a:t>
            </a:r>
          </a:p>
          <a:p>
            <a:pPr lvl="2"/>
            <a:r>
              <a:rPr lang="en-SG" dirty="0"/>
              <a:t>Executable section can have any valid python code and can have keywords as well that will be modified based on frame command input</a:t>
            </a:r>
          </a:p>
          <a:p>
            <a:pPr lvl="2"/>
            <a:r>
              <a:rPr lang="en-SG" dirty="0"/>
              <a:t>Any number of executable segments can be present in a frame file</a:t>
            </a:r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889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Frame File </a:t>
            </a:r>
            <a:r>
              <a:rPr lang="en-SG"/>
              <a:t>(cont.)</a:t>
            </a:r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70023DB-B2A1-4EFC-910C-64442281F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1223"/>
              </p:ext>
            </p:extLst>
          </p:nvPr>
        </p:nvGraphicFramePr>
        <p:xfrm>
          <a:off x="1058503" y="2144048"/>
          <a:ext cx="10167936" cy="417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941126679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636741012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817478836"/>
                    </a:ext>
                  </a:extLst>
                </a:gridCol>
              </a:tblGrid>
              <a:tr h="606060">
                <a:tc>
                  <a:txBody>
                    <a:bodyPr/>
                    <a:lstStyle/>
                    <a:p>
                      <a:r>
                        <a:rPr lang="en-SG" sz="1400" dirty="0"/>
                        <a:t>Terms related to executable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8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self. 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Anything assigned to this variable will be copied in the output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self.txt += “this line will be copied in output”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2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__frame__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This is a prefix that can be used before any child frame command so that after executing that frame command generated code is returned as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self.txt+=__frame__</a:t>
                      </a:r>
                      <a:r>
                        <a:rPr lang="en-SG" sz="1400" dirty="0" err="1"/>
                        <a:t>frame_example</a:t>
                      </a:r>
                      <a:r>
                        <a:rPr lang="en-SG" sz="1400" dirty="0"/>
                        <a:t>{‘arg1’:’val2’}</a:t>
                      </a:r>
                    </a:p>
                    <a:p>
                      <a:endParaRPr lang="en-SG" sz="1400" dirty="0"/>
                    </a:p>
                    <a:p>
                      <a:r>
                        <a:rPr lang="en-SG" sz="1400" dirty="0"/>
                        <a:t>Here, frame command is: </a:t>
                      </a:r>
                      <a:r>
                        <a:rPr lang="en-SG" sz="1400" dirty="0" err="1"/>
                        <a:t>frame_example</a:t>
                      </a:r>
                      <a:r>
                        <a:rPr lang="en-SG" sz="1400" dirty="0"/>
                        <a:t>{‘arg1’:’val2’}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06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__copy__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This prefix before any __frame__ will make child frame declaration easier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__copy____frame__</a:t>
                      </a:r>
                      <a:r>
                        <a:rPr lang="en-SG" sz="1400" dirty="0" err="1"/>
                        <a:t>frame_example</a:t>
                      </a:r>
                      <a:r>
                        <a:rPr lang="en-SG" sz="1400" dirty="0"/>
                        <a:t>{‘arg1’:’val2’}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7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__global__, __local__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Prefix to any other string will create global or local variables and scope applies to executable segments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__global__var1 = 1</a:t>
                      </a:r>
                    </a:p>
                    <a:p>
                      <a:r>
                        <a:rPr lang="en-SG" sz="1400" dirty="0"/>
                        <a:t>__local__var2 = 10</a:t>
                      </a:r>
                    </a:p>
                    <a:p>
                      <a:endParaRPr lang="en-SG" sz="1400" dirty="0"/>
                    </a:p>
                    <a:p>
                      <a:r>
                        <a:rPr lang="en-SG" sz="1400" dirty="0"/>
                        <a:t>Value of __global_var1 can be accessed from any exec segments in the frame file, not the __local__var2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15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1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C079-F5D7-4C5E-85C8-282E0947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</a:t>
            </a:r>
            <a:r>
              <a:rPr lang="en-SG" dirty="0" err="1"/>
              <a:t>Pyland</a:t>
            </a:r>
            <a:r>
              <a:rPr lang="en-S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56D9-5F29-4F60-A5F6-FD63C199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It’s a software to enable users automate </a:t>
            </a:r>
          </a:p>
          <a:p>
            <a:pPr lvl="1"/>
            <a:r>
              <a:rPr lang="en-SG" dirty="0"/>
              <a:t>text generation  </a:t>
            </a:r>
          </a:p>
          <a:p>
            <a:pPr lvl="1"/>
            <a:r>
              <a:rPr lang="en-SG" dirty="0" err="1"/>
              <a:t>os</a:t>
            </a:r>
            <a:r>
              <a:rPr lang="en-SG" dirty="0"/>
              <a:t> command execution</a:t>
            </a:r>
          </a:p>
          <a:p>
            <a:r>
              <a:rPr lang="en-SG" dirty="0"/>
              <a:t>It is developed using Python 3.6+</a:t>
            </a:r>
          </a:p>
        </p:txBody>
      </p:sp>
    </p:spTree>
    <p:extLst>
      <p:ext uri="{BB962C8B-B14F-4D97-AF65-F5344CB8AC3E}">
        <p14:creationId xmlns:p14="http://schemas.microsoft.com/office/powerpoint/2010/main" val="3696269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Frame File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dirty="0"/>
              <a:t>Example –</a:t>
            </a:r>
          </a:p>
          <a:p>
            <a:pPr marL="457200" lvl="1" indent="0">
              <a:buNone/>
            </a:pPr>
            <a:r>
              <a:rPr lang="en-SG" dirty="0">
                <a:latin typeface="Consolas" panose="020B0609020204030204" pitchFamily="49" charset="0"/>
              </a:rPr>
              <a:t>------- frame_example.txt --------</a:t>
            </a:r>
          </a:p>
          <a:p>
            <a:pPr marL="457200" lvl="1" indent="0">
              <a:buNone/>
            </a:pPr>
            <a:r>
              <a:rPr lang="en-SG" dirty="0">
                <a:latin typeface="Consolas" panose="020B0609020204030204" pitchFamily="49" charset="0"/>
              </a:rPr>
              <a:t>This is an example $key1 file</a:t>
            </a:r>
          </a:p>
          <a:p>
            <a:pPr marL="457200" lvl="1" indent="0">
              <a:buNone/>
            </a:pPr>
            <a:r>
              <a:rPr lang="en-SG" dirty="0">
                <a:latin typeface="Consolas" panose="020B0609020204030204" pitchFamily="49" charset="0"/>
              </a:rPr>
              <a:t>Write anything inside $key2 file</a:t>
            </a:r>
          </a:p>
          <a:p>
            <a:pPr marL="457200" lvl="1" indent="0">
              <a:buNone/>
            </a:pPr>
            <a:r>
              <a:rPr lang="en-SG" dirty="0">
                <a:latin typeface="Consolas" panose="020B0609020204030204" pitchFamily="49" charset="0"/>
              </a:rPr>
              <a:t>&lt;&lt;&lt;</a:t>
            </a:r>
          </a:p>
          <a:p>
            <a:pPr marL="457200" lvl="1" indent="0">
              <a:buNone/>
            </a:pPr>
            <a:r>
              <a:rPr lang="en-SG" dirty="0">
                <a:latin typeface="Consolas" panose="020B0609020204030204" pitchFamily="49" charset="0"/>
              </a:rPr>
              <a:t>self.txt += ‘first </a:t>
            </a:r>
            <a:r>
              <a:rPr lang="en-SG" dirty="0" err="1">
                <a:latin typeface="Consolas" panose="020B0609020204030204" pitchFamily="49" charset="0"/>
              </a:rPr>
              <a:t>arg</a:t>
            </a:r>
            <a:r>
              <a:rPr lang="en-SG" dirty="0">
                <a:latin typeface="Consolas" panose="020B0609020204030204" pitchFamily="49" charset="0"/>
              </a:rPr>
              <a:t> is $key1’</a:t>
            </a:r>
          </a:p>
          <a:p>
            <a:pPr marL="457200" lvl="1" indent="0">
              <a:buNone/>
            </a:pPr>
            <a:r>
              <a:rPr lang="en-SG" dirty="0">
                <a:latin typeface="Consolas" panose="020B0609020204030204" pitchFamily="49" charset="0"/>
              </a:rPr>
              <a:t>&gt;&gt;&gt;</a:t>
            </a:r>
          </a:p>
          <a:p>
            <a:pPr marL="457200" lvl="1" indent="0">
              <a:buNone/>
            </a:pPr>
            <a:r>
              <a:rPr lang="en-SG" dirty="0">
                <a:latin typeface="Consolas" panose="020B0609020204030204" pitchFamily="49" charset="0"/>
              </a:rPr>
              <a:t>----------------------------------</a:t>
            </a:r>
          </a:p>
          <a:p>
            <a:r>
              <a:rPr lang="en-SG" dirty="0">
                <a:latin typeface="Avenir Next LT Pro (Body)"/>
              </a:rPr>
              <a:t>Keyword – </a:t>
            </a:r>
          </a:p>
          <a:p>
            <a:pPr lvl="1"/>
            <a:r>
              <a:rPr lang="en-SG" dirty="0">
                <a:latin typeface="Avenir Next LT Pro (Body)"/>
              </a:rPr>
              <a:t>key1,</a:t>
            </a:r>
          </a:p>
          <a:p>
            <a:pPr lvl="1"/>
            <a:r>
              <a:rPr lang="en-SG" dirty="0">
                <a:latin typeface="Avenir Next LT Pro (Body)"/>
              </a:rPr>
              <a:t>key2</a:t>
            </a:r>
          </a:p>
        </p:txBody>
      </p:sp>
    </p:spTree>
    <p:extLst>
      <p:ext uri="{BB962C8B-B14F-4D97-AF65-F5344CB8AC3E}">
        <p14:creationId xmlns:p14="http://schemas.microsoft.com/office/powerpoint/2010/main" val="302289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687B-B86F-4333-B11F-8FD5A10D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- Frame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5733-8298-4987-AE9E-B4737C3F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 is the string that provides necessary information for processing a frame file by providing necessary inputs</a:t>
            </a:r>
          </a:p>
        </p:txBody>
      </p:sp>
    </p:spTree>
    <p:extLst>
      <p:ext uri="{BB962C8B-B14F-4D97-AF65-F5344CB8AC3E}">
        <p14:creationId xmlns:p14="http://schemas.microsoft.com/office/powerpoint/2010/main" val="115254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687B-B86F-4333-B11F-8FD5A10D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- Frame Command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5733-8298-4987-AE9E-B4737C3F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Example:</a:t>
            </a:r>
          </a:p>
          <a:p>
            <a:pPr lvl="1"/>
            <a:r>
              <a:rPr lang="en-SG" dirty="0"/>
              <a:t>For a frame file named ‘frame_example.txt’(frame file content in slide 17), frame command will be as follows –</a:t>
            </a:r>
          </a:p>
          <a:p>
            <a:pPr marL="914400" lvl="2" indent="0">
              <a:buNone/>
            </a:pPr>
            <a:r>
              <a:rPr lang="en-SG" dirty="0">
                <a:latin typeface="Consolas" panose="020B0609020204030204" pitchFamily="49" charset="0"/>
              </a:rPr>
              <a:t>------------------------------------------- </a:t>
            </a:r>
          </a:p>
          <a:p>
            <a:pPr marL="914400" lvl="2" indent="0">
              <a:buNone/>
            </a:pPr>
            <a:r>
              <a:rPr lang="en-SG" sz="1600" dirty="0">
                <a:latin typeface="Consolas" panose="020B0609020204030204" pitchFamily="49" charset="0"/>
              </a:rPr>
              <a:t>  </a:t>
            </a:r>
            <a:r>
              <a:rPr lang="en-SG" sz="1600" dirty="0" err="1">
                <a:latin typeface="Consolas" panose="020B0609020204030204" pitchFamily="49" charset="0"/>
              </a:rPr>
              <a:t>frame_example</a:t>
            </a:r>
            <a:r>
              <a:rPr lang="en-SG" sz="1600" dirty="0">
                <a:latin typeface="Consolas" panose="020B0609020204030204" pitchFamily="49" charset="0"/>
              </a:rPr>
              <a:t>{‘key1’: ‘value1’, ‘key2’: ‘value2’}</a:t>
            </a:r>
          </a:p>
          <a:p>
            <a:pPr marL="914400" lvl="2" indent="0">
              <a:buNone/>
            </a:pPr>
            <a:r>
              <a:rPr lang="en-SG" dirty="0">
                <a:latin typeface="Consolas" panose="020B0609020204030204" pitchFamily="49" charset="0"/>
              </a:rPr>
              <a:t>-------------------------------------------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944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frame is the template itself</a:t>
            </a:r>
          </a:p>
          <a:p>
            <a:r>
              <a:rPr lang="en-SG" dirty="0"/>
              <a:t>It can contain </a:t>
            </a:r>
          </a:p>
          <a:p>
            <a:pPr lvl="1"/>
            <a:r>
              <a:rPr lang="en-SG" dirty="0"/>
              <a:t>Any text to be generated</a:t>
            </a:r>
          </a:p>
          <a:p>
            <a:pPr lvl="1"/>
            <a:r>
              <a:rPr lang="en-SG" dirty="0"/>
              <a:t>Any acceptable python code</a:t>
            </a:r>
          </a:p>
          <a:p>
            <a:pPr lvl="1"/>
            <a:r>
              <a:rPr lang="en-SG" dirty="0"/>
              <a:t>Any other frame command in proper format which make it super useful by having frame inside frame</a:t>
            </a:r>
          </a:p>
        </p:txBody>
      </p:sp>
    </p:spTree>
    <p:extLst>
      <p:ext uri="{BB962C8B-B14F-4D97-AF65-F5344CB8AC3E}">
        <p14:creationId xmlns:p14="http://schemas.microsoft.com/office/powerpoint/2010/main" val="3553586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Frame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frame is nothing but the name by which a frame file can be called.</a:t>
            </a:r>
          </a:p>
          <a:p>
            <a:r>
              <a:rPr lang="en-SG" dirty="0"/>
              <a:t>If frame file name is ‘myframe.txt’ or ‘</a:t>
            </a:r>
            <a:r>
              <a:rPr lang="en-SG" dirty="0" err="1"/>
              <a:t>myframe.frame</a:t>
            </a:r>
            <a:r>
              <a:rPr lang="en-SG" dirty="0"/>
              <a:t>’, then frame will be ‘</a:t>
            </a:r>
            <a:r>
              <a:rPr lang="en-SG" dirty="0" err="1"/>
              <a:t>myframe</a:t>
            </a:r>
            <a:r>
              <a:rPr lang="en-SG" dirty="0"/>
              <a:t>’ (just the text before . )</a:t>
            </a:r>
          </a:p>
          <a:p>
            <a:r>
              <a:rPr lang="en-SG" dirty="0"/>
              <a:t>This frame will be used in frame commands to provide arguments to frame file for automation </a:t>
            </a:r>
          </a:p>
        </p:txBody>
      </p:sp>
    </p:spTree>
    <p:extLst>
      <p:ext uri="{BB962C8B-B14F-4D97-AF65-F5344CB8AC3E}">
        <p14:creationId xmlns:p14="http://schemas.microsoft.com/office/powerpoint/2010/main" val="267129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Structure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Any text file that contain directory structure information</a:t>
            </a:r>
          </a:p>
          <a:p>
            <a:r>
              <a:rPr lang="en-SG" dirty="0"/>
              <a:t>Can have file names to generate the files inside particular directory</a:t>
            </a:r>
          </a:p>
          <a:p>
            <a:r>
              <a:rPr lang="en-SG" dirty="0"/>
              <a:t>Can also contain frame command associated with particular file.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913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Structure File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Basic Info</a:t>
            </a:r>
          </a:p>
          <a:p>
            <a:pPr lvl="1"/>
            <a:r>
              <a:rPr lang="en-SG" dirty="0"/>
              <a:t>Any string that ends with // is a directory</a:t>
            </a:r>
          </a:p>
          <a:p>
            <a:pPr lvl="1"/>
            <a:r>
              <a:rPr lang="en-SG" dirty="0"/>
              <a:t>Any string ending with ,, is a file</a:t>
            </a:r>
          </a:p>
          <a:p>
            <a:pPr lvl="1"/>
            <a:r>
              <a:rPr lang="en-SG" dirty="0"/>
              <a:t>Spaces before directory name and file name indicates the hierarchy (i.e. if dir1 has 2 preceding spaces and dir2 3 spaces, then dir2 will be created inside dir1 and same goes for file names as well)</a:t>
            </a:r>
          </a:p>
          <a:p>
            <a:pPr lvl="1"/>
            <a:r>
              <a:rPr lang="en-SG" dirty="0"/>
              <a:t>For files, after ,, user can provide frame command to be executed and any generated text from that frame command will be copied to the file</a:t>
            </a:r>
          </a:p>
        </p:txBody>
      </p:sp>
    </p:spTree>
    <p:extLst>
      <p:ext uri="{BB962C8B-B14F-4D97-AF65-F5344CB8AC3E}">
        <p14:creationId xmlns:p14="http://schemas.microsoft.com/office/powerpoint/2010/main" val="4087079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Structure File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Example:</a:t>
            </a:r>
          </a:p>
          <a:p>
            <a:pPr marL="914400" lvl="2" indent="0">
              <a:buNone/>
            </a:pPr>
            <a:r>
              <a:rPr lang="en-SG" dirty="0">
                <a:latin typeface="Consolas" panose="020B0609020204030204" pitchFamily="49" charset="0"/>
              </a:rPr>
              <a:t>------------------------------------------- </a:t>
            </a:r>
          </a:p>
          <a:p>
            <a:pPr marL="914400" lvl="2" indent="0">
              <a:buNone/>
            </a:pPr>
            <a:r>
              <a:rPr lang="en-SG" sz="1600" dirty="0">
                <a:latin typeface="Consolas" panose="020B0609020204030204" pitchFamily="49" charset="0"/>
              </a:rPr>
              <a:t>  dir1//</a:t>
            </a:r>
          </a:p>
          <a:p>
            <a:pPr marL="914400" lvl="2" indent="0">
              <a:buNone/>
            </a:pPr>
            <a:r>
              <a:rPr lang="en-SG" sz="1600" dirty="0">
                <a:latin typeface="Consolas" panose="020B0609020204030204" pitchFamily="49" charset="0"/>
              </a:rPr>
              <a:t>    file1.log,,frame_example{‘arg1’: ‘val1’,</a:t>
            </a:r>
          </a:p>
          <a:p>
            <a:pPr marL="914400" lvl="2" indent="0">
              <a:buNone/>
            </a:pPr>
            <a:r>
              <a:rPr lang="en-SG" sz="1600" dirty="0">
                <a:latin typeface="Consolas" panose="020B0609020204030204" pitchFamily="49" charset="0"/>
              </a:rPr>
              <a:t>			     ‘arg2’: ‘val2’}</a:t>
            </a:r>
          </a:p>
          <a:p>
            <a:pPr marL="914400" lvl="2" indent="0">
              <a:buNone/>
            </a:pPr>
            <a:r>
              <a:rPr lang="en-SG" sz="1600" dirty="0">
                <a:latin typeface="Consolas" panose="020B0609020204030204" pitchFamily="49" charset="0"/>
              </a:rPr>
              <a:t>    dir2//</a:t>
            </a:r>
          </a:p>
          <a:p>
            <a:pPr marL="914400" lvl="2" indent="0">
              <a:buNone/>
            </a:pPr>
            <a:r>
              <a:rPr lang="en-SG" sz="1600" dirty="0">
                <a:latin typeface="Consolas" panose="020B0609020204030204" pitchFamily="49" charset="0"/>
              </a:rPr>
              <a:t>      file2.txt,, </a:t>
            </a:r>
            <a:r>
              <a:rPr lang="en-SG" sz="1600" dirty="0" err="1">
                <a:latin typeface="Consolas" panose="020B0609020204030204" pitchFamily="49" charset="0"/>
              </a:rPr>
              <a:t>frame_example</a:t>
            </a:r>
            <a:r>
              <a:rPr lang="en-SG" sz="1600" dirty="0">
                <a:latin typeface="Consolas" panose="020B0609020204030204" pitchFamily="49" charset="0"/>
              </a:rPr>
              <a:t>{‘arg1’: ‘val3’,</a:t>
            </a:r>
          </a:p>
          <a:p>
            <a:pPr marL="914400" lvl="2" indent="0">
              <a:buNone/>
            </a:pPr>
            <a:r>
              <a:rPr lang="en-SG" sz="1600" dirty="0">
                <a:latin typeface="Consolas" panose="020B0609020204030204" pitchFamily="49" charset="0"/>
              </a:rPr>
              <a:t>			     ‘arg2’: ‘val4’} 	   </a:t>
            </a:r>
          </a:p>
          <a:p>
            <a:pPr marL="914400" lvl="2" indent="0">
              <a:buNone/>
            </a:pPr>
            <a:r>
              <a:rPr lang="en-SG" dirty="0">
                <a:latin typeface="Consolas" panose="020B0609020204030204" pitchFamily="49" charset="0"/>
              </a:rPr>
              <a:t>-------------------------------------------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723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</a:t>
            </a:r>
            <a:r>
              <a:rPr lang="en-SG" dirty="0" err="1"/>
              <a:t>pyland.json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file contains the frame directory paths in a json file</a:t>
            </a:r>
          </a:p>
          <a:p>
            <a:r>
              <a:rPr lang="en-SG" dirty="0"/>
              <a:t>In future may be utilized for other purposes as well</a:t>
            </a:r>
          </a:p>
          <a:p>
            <a:r>
              <a:rPr lang="en-SG" dirty="0"/>
              <a:t>This file may be present in the home directory or the directory from where </a:t>
            </a:r>
            <a:r>
              <a:rPr lang="en-SG" dirty="0" err="1"/>
              <a:t>pyland</a:t>
            </a:r>
            <a:r>
              <a:rPr lang="en-SG" dirty="0"/>
              <a:t> command is executed</a:t>
            </a:r>
          </a:p>
          <a:p>
            <a:r>
              <a:rPr lang="en-SG" dirty="0"/>
              <a:t>Just add new frame directories in the list as required</a:t>
            </a:r>
          </a:p>
        </p:txBody>
      </p:sp>
    </p:spTree>
    <p:extLst>
      <p:ext uri="{BB962C8B-B14F-4D97-AF65-F5344CB8AC3E}">
        <p14:creationId xmlns:p14="http://schemas.microsoft.com/office/powerpoint/2010/main" val="417325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297-F6C5-4D83-9E28-D117A6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– </a:t>
            </a:r>
            <a:r>
              <a:rPr lang="en-SG" dirty="0" err="1"/>
              <a:t>pyland.json</a:t>
            </a:r>
            <a:r>
              <a:rPr lang="en-SG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B2-9A42-4A20-8853-E5DFC95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Example-</a:t>
            </a:r>
          </a:p>
          <a:p>
            <a:pPr marL="914400" lvl="2" indent="0">
              <a:buNone/>
            </a:pPr>
            <a:r>
              <a:rPr lang="en-SG" dirty="0">
                <a:latin typeface="Consolas" panose="020B0609020204030204" pitchFamily="49" charset="0"/>
              </a:rPr>
              <a:t>-------------------------------------------------------------- </a:t>
            </a:r>
          </a:p>
          <a:p>
            <a:pPr marL="914400" lvl="2" indent="0">
              <a:buNone/>
            </a:pPr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GB" sz="1200" dirty="0">
                <a:latin typeface="Consolas" panose="020B0609020204030204" pitchFamily="49" charset="0"/>
              </a:rPr>
              <a:t>    "</a:t>
            </a:r>
            <a:r>
              <a:rPr lang="en-GB" sz="1200" dirty="0" err="1">
                <a:latin typeface="Consolas" panose="020B0609020204030204" pitchFamily="49" charset="0"/>
              </a:rPr>
              <a:t>frame_dirs</a:t>
            </a:r>
            <a:r>
              <a:rPr lang="en-GB" sz="1200" dirty="0">
                <a:latin typeface="Consolas" panose="020B0609020204030204" pitchFamily="49" charset="0"/>
              </a:rPr>
              <a:t>": [</a:t>
            </a:r>
          </a:p>
          <a:p>
            <a:pPr marL="914400" lvl="2" indent="0">
              <a:buNone/>
            </a:pPr>
            <a:r>
              <a:rPr lang="en-GB" sz="1200" dirty="0">
                <a:latin typeface="Consolas" panose="020B0609020204030204" pitchFamily="49" charset="0"/>
              </a:rPr>
              <a:t>        "/</a:t>
            </a:r>
            <a:r>
              <a:rPr lang="en-GB" sz="1200" dirty="0" err="1">
                <a:latin typeface="Consolas" panose="020B0609020204030204" pitchFamily="49" charset="0"/>
              </a:rPr>
              <a:t>mnt</a:t>
            </a:r>
            <a:r>
              <a:rPr lang="en-GB" sz="1200" dirty="0">
                <a:latin typeface="Consolas" panose="020B0609020204030204" pitchFamily="49" charset="0"/>
              </a:rPr>
              <a:t>/c/work/</a:t>
            </a:r>
            <a:r>
              <a:rPr lang="en-GB" sz="1200" dirty="0" err="1">
                <a:latin typeface="Consolas" panose="020B0609020204030204" pitchFamily="49" charset="0"/>
              </a:rPr>
              <a:t>py</a:t>
            </a:r>
            <a:r>
              <a:rPr lang="en-GB" sz="1200" dirty="0">
                <a:latin typeface="Consolas" panose="020B0609020204030204" pitchFamily="49" charset="0"/>
              </a:rPr>
              <a:t>-land/</a:t>
            </a:r>
            <a:r>
              <a:rPr lang="en-GB" sz="1200" dirty="0" err="1">
                <a:latin typeface="Consolas" panose="020B0609020204030204" pitchFamily="49" charset="0"/>
              </a:rPr>
              <a:t>pyland</a:t>
            </a:r>
            <a:r>
              <a:rPr lang="en-GB" sz="1200" dirty="0">
                <a:latin typeface="Consolas" panose="020B0609020204030204" pitchFamily="49" charset="0"/>
              </a:rPr>
              <a:t>/tests/</a:t>
            </a:r>
            <a:r>
              <a:rPr lang="en-GB" sz="1200" dirty="0" err="1">
                <a:latin typeface="Consolas" panose="020B0609020204030204" pitchFamily="49" charset="0"/>
              </a:rPr>
              <a:t>test_examples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testdir_Structure_example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Autotest_frame_files</a:t>
            </a:r>
            <a:r>
              <a:rPr lang="en-GB" sz="1200" dirty="0">
                <a:latin typeface="Consolas" panose="020B0609020204030204" pitchFamily="49" charset="0"/>
              </a:rPr>
              <a:t>"</a:t>
            </a:r>
          </a:p>
          <a:p>
            <a:pPr marL="914400" lvl="2" indent="0">
              <a:buNone/>
            </a:pPr>
            <a:r>
              <a:rPr lang="en-GB" sz="1200" dirty="0">
                <a:latin typeface="Consolas" panose="020B0609020204030204" pitchFamily="49" charset="0"/>
              </a:rPr>
              <a:t>   ]</a:t>
            </a:r>
          </a:p>
          <a:p>
            <a:pPr marL="914400" lvl="2" indent="0">
              <a:buNone/>
            </a:pPr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SG" sz="105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SG" dirty="0">
                <a:latin typeface="Consolas" panose="020B0609020204030204" pitchFamily="49" charset="0"/>
              </a:rPr>
              <a:t>--------------------------------------------------------------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952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EF8E-7CCD-4893-8186-B9C2E087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Version Information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06D330-E286-4929-98B9-6D34EF8B2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249754"/>
              </p:ext>
            </p:extLst>
          </p:nvPr>
        </p:nvGraphicFramePr>
        <p:xfrm>
          <a:off x="1116013" y="2478088"/>
          <a:ext cx="1016793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499957351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685820813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342659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 of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March 21,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Initial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0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2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6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6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1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67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A74E5-CBB5-4F30-8C48-88A71537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unglasses face with no fill">
            <a:extLst>
              <a:ext uri="{FF2B5EF4-FFF2-40B4-BE49-F238E27FC236}">
                <a16:creationId xmlns:a16="http://schemas.microsoft.com/office/drawing/2014/main" id="{DBA4A422-04CD-434E-BBFC-2FB56FD5C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7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EF8E-7CCD-4893-8186-B9C2E087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: </a:t>
            </a:r>
            <a:r>
              <a:rPr lang="en-SG" dirty="0" err="1"/>
              <a:t>Pyland</a:t>
            </a:r>
            <a:r>
              <a:rPr lang="en-SG" dirty="0"/>
              <a:t> v1.0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21A63-C85D-4CA0-8E93-AD4A9EAB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release is totally functional</a:t>
            </a:r>
          </a:p>
          <a:p>
            <a:r>
              <a:rPr lang="en-SG" dirty="0"/>
              <a:t>User can simply follow the command mentioned in following slides to automate their project</a:t>
            </a:r>
          </a:p>
        </p:txBody>
      </p:sp>
    </p:spTree>
    <p:extLst>
      <p:ext uri="{BB962C8B-B14F-4D97-AF65-F5344CB8AC3E}">
        <p14:creationId xmlns:p14="http://schemas.microsoft.com/office/powerpoint/2010/main" val="167367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8C2-0889-432D-B9E4-E5507D58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Available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BC81-DDDD-4E1F-877F-E686EEA8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    </a:t>
            </a:r>
            <a:r>
              <a:rPr lang="en-SG" dirty="0" err="1"/>
              <a:t>pyland</a:t>
            </a:r>
            <a:r>
              <a:rPr lang="en-SG" dirty="0"/>
              <a:t> run &lt;</a:t>
            </a:r>
            <a:r>
              <a:rPr lang="en-SG" dirty="0" err="1"/>
              <a:t>f_or_s</a:t>
            </a:r>
            <a:r>
              <a:rPr lang="en-SG" dirty="0"/>
              <a:t>&gt; [--output=&lt;</a:t>
            </a:r>
            <a:r>
              <a:rPr lang="en-SG" dirty="0" err="1"/>
              <a:t>output_filename</a:t>
            </a:r>
            <a:r>
              <a:rPr lang="en-SG" dirty="0"/>
              <a:t>&gt;]</a:t>
            </a:r>
          </a:p>
          <a:p>
            <a:r>
              <a:rPr lang="en-SG" dirty="0"/>
              <a:t>    </a:t>
            </a:r>
            <a:r>
              <a:rPr lang="en-SG" dirty="0" err="1"/>
              <a:t>pyland</a:t>
            </a:r>
            <a:r>
              <a:rPr lang="en-SG" dirty="0"/>
              <a:t> about &lt;</a:t>
            </a:r>
            <a:r>
              <a:rPr lang="en-SG" dirty="0" err="1"/>
              <a:t>frame_name</a:t>
            </a:r>
            <a:r>
              <a:rPr lang="en-SG" dirty="0"/>
              <a:t>&gt;</a:t>
            </a:r>
          </a:p>
          <a:p>
            <a:r>
              <a:rPr lang="en-SG" dirty="0"/>
              <a:t>    </a:t>
            </a:r>
            <a:r>
              <a:rPr lang="en-SG" dirty="0" err="1"/>
              <a:t>pyland</a:t>
            </a:r>
            <a:r>
              <a:rPr lang="en-SG" dirty="0"/>
              <a:t> show (--</a:t>
            </a:r>
            <a:r>
              <a:rPr lang="en-SG" dirty="0" err="1"/>
              <a:t>frame_dirs</a:t>
            </a:r>
            <a:r>
              <a:rPr lang="en-SG" dirty="0"/>
              <a:t>|--frames)</a:t>
            </a:r>
          </a:p>
          <a:p>
            <a:r>
              <a:rPr lang="en-SG" dirty="0"/>
              <a:t>    </a:t>
            </a:r>
            <a:r>
              <a:rPr lang="en-SG" dirty="0" err="1"/>
              <a:t>pyland</a:t>
            </a:r>
            <a:r>
              <a:rPr lang="en-SG" dirty="0"/>
              <a:t> -h | --help</a:t>
            </a:r>
          </a:p>
        </p:txBody>
      </p:sp>
    </p:spTree>
    <p:extLst>
      <p:ext uri="{BB962C8B-B14F-4D97-AF65-F5344CB8AC3E}">
        <p14:creationId xmlns:p14="http://schemas.microsoft.com/office/powerpoint/2010/main" val="320282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C998-73C8-4207-B590-AFD64E5C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About: </a:t>
            </a:r>
            <a:r>
              <a:rPr lang="en-SG" dirty="0" err="1"/>
              <a:t>pyland</a:t>
            </a:r>
            <a:r>
              <a:rPr lang="en-SG" dirty="0"/>
              <a:t>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058D-11C0-443E-9173-B7BDBCAD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Command to execute in terminal –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pyland</a:t>
            </a:r>
            <a:r>
              <a:rPr lang="en-SG" dirty="0"/>
              <a:t> run &lt;</a:t>
            </a:r>
            <a:r>
              <a:rPr lang="en-SG" dirty="0" err="1"/>
              <a:t>f_or_s</a:t>
            </a:r>
            <a:r>
              <a:rPr lang="en-SG" dirty="0"/>
              <a:t>&gt; [--output=&lt;</a:t>
            </a:r>
            <a:r>
              <a:rPr lang="en-SG" dirty="0" err="1"/>
              <a:t>output_filename</a:t>
            </a:r>
            <a:r>
              <a:rPr lang="en-SG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06590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C998-73C8-4207-B590-AFD64E5C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About: </a:t>
            </a:r>
            <a:r>
              <a:rPr lang="en-SG" dirty="0" err="1"/>
              <a:t>pyland</a:t>
            </a:r>
            <a:r>
              <a:rPr lang="en-SG" dirty="0"/>
              <a:t> run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058D-11C0-443E-9173-B7BDBCAD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dirty="0"/>
              <a:t>Arguments –</a:t>
            </a:r>
          </a:p>
          <a:p>
            <a:endParaRPr lang="en-SG" dirty="0"/>
          </a:p>
          <a:p>
            <a:pPr lvl="1"/>
            <a:r>
              <a:rPr lang="en-SG" dirty="0" err="1"/>
              <a:t>f_or_s</a:t>
            </a:r>
            <a:r>
              <a:rPr lang="en-SG" dirty="0"/>
              <a:t> : a string</a:t>
            </a:r>
          </a:p>
          <a:p>
            <a:pPr lvl="2"/>
            <a:r>
              <a:rPr lang="en-SG" dirty="0"/>
              <a:t>It represents a frame command or, path to a structure file</a:t>
            </a:r>
          </a:p>
          <a:p>
            <a:pPr marL="914400" lvl="2" indent="0">
              <a:buNone/>
            </a:pPr>
            <a:endParaRPr lang="en-SG" dirty="0"/>
          </a:p>
          <a:p>
            <a:pPr marL="914400" lvl="2" indent="0">
              <a:buNone/>
            </a:pPr>
            <a:endParaRPr lang="en-SG" dirty="0"/>
          </a:p>
          <a:p>
            <a:pPr lvl="1"/>
            <a:r>
              <a:rPr lang="en-SG" dirty="0"/>
              <a:t>--output: a string</a:t>
            </a:r>
          </a:p>
          <a:p>
            <a:pPr lvl="2"/>
            <a:r>
              <a:rPr lang="en-SG" dirty="0"/>
              <a:t>It represent the output file when </a:t>
            </a:r>
            <a:r>
              <a:rPr lang="en-SG" dirty="0" err="1"/>
              <a:t>f_or_s</a:t>
            </a:r>
            <a:r>
              <a:rPr lang="en-SG" dirty="0"/>
              <a:t> is a frame command,</a:t>
            </a:r>
          </a:p>
          <a:p>
            <a:pPr lvl="2"/>
            <a:r>
              <a:rPr lang="en-SG" dirty="0"/>
              <a:t>For structure path, output  file is not necessary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987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C998-73C8-4207-B590-AFD64E5C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About: </a:t>
            </a:r>
            <a:r>
              <a:rPr lang="en-SG" dirty="0" err="1"/>
              <a:t>pyland</a:t>
            </a:r>
            <a:r>
              <a:rPr lang="en-SG" dirty="0"/>
              <a:t> run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058D-11C0-443E-9173-B7BDBCAD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Purpose:</a:t>
            </a:r>
          </a:p>
          <a:p>
            <a:pPr marL="0" indent="0">
              <a:buNone/>
            </a:pPr>
            <a:endParaRPr lang="en-SG" dirty="0"/>
          </a:p>
          <a:p>
            <a:pPr lvl="1"/>
            <a:r>
              <a:rPr lang="en-SG" dirty="0"/>
              <a:t>When ‘</a:t>
            </a:r>
            <a:r>
              <a:rPr lang="en-SG" dirty="0" err="1"/>
              <a:t>f_or_s</a:t>
            </a:r>
            <a:r>
              <a:rPr lang="en-SG" dirty="0"/>
              <a:t>’ is a structure file path,</a:t>
            </a:r>
          </a:p>
          <a:p>
            <a:pPr lvl="2"/>
            <a:r>
              <a:rPr lang="en-SG" dirty="0"/>
              <a:t>The structure file will be read by </a:t>
            </a:r>
            <a:r>
              <a:rPr lang="en-SG" dirty="0" err="1"/>
              <a:t>Pyland</a:t>
            </a:r>
            <a:r>
              <a:rPr lang="en-SG" dirty="0"/>
              <a:t> and </a:t>
            </a:r>
          </a:p>
          <a:p>
            <a:pPr lvl="2"/>
            <a:r>
              <a:rPr lang="en-SG" dirty="0"/>
              <a:t>Whole directory structure will be generated,</a:t>
            </a:r>
          </a:p>
          <a:p>
            <a:pPr lvl="2"/>
            <a:r>
              <a:rPr lang="en-SG" dirty="0"/>
              <a:t>Frame commands present in the file will be executed for associated files</a:t>
            </a:r>
          </a:p>
          <a:p>
            <a:pPr marL="914400" lvl="2" indent="0">
              <a:buNone/>
            </a:pPr>
            <a:endParaRPr lang="en-SG" dirty="0"/>
          </a:p>
          <a:p>
            <a:pPr lvl="1"/>
            <a:r>
              <a:rPr lang="en-SG" dirty="0"/>
              <a:t>When ‘</a:t>
            </a:r>
            <a:r>
              <a:rPr lang="en-SG" dirty="0" err="1"/>
              <a:t>f_or_s</a:t>
            </a:r>
            <a:r>
              <a:rPr lang="en-SG" dirty="0"/>
              <a:t>’ is a frame command, </a:t>
            </a:r>
          </a:p>
          <a:p>
            <a:pPr lvl="2"/>
            <a:r>
              <a:rPr lang="en-SG" dirty="0"/>
              <a:t>It will execute the frame command and copy the generated text to output file.</a:t>
            </a:r>
          </a:p>
          <a:p>
            <a:pPr lvl="2"/>
            <a:r>
              <a:rPr lang="en-SG" dirty="0"/>
              <a:t>If output file is not provided, user will not see any output after running this command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847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65F-49BD-4F35-90A1-5CC1847A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About: </a:t>
            </a:r>
            <a:r>
              <a:rPr lang="en-SG" dirty="0" err="1"/>
              <a:t>pyland</a:t>
            </a:r>
            <a:r>
              <a:rPr lang="en-SG" dirty="0"/>
              <a:t> about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F7AE3A-CD74-48E7-A599-BE8E4060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SG" dirty="0"/>
              <a:t>Command to execute in terminal –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pyland</a:t>
            </a:r>
            <a:r>
              <a:rPr lang="en-SG" dirty="0"/>
              <a:t> about &lt;</a:t>
            </a:r>
            <a:r>
              <a:rPr lang="en-SG" dirty="0" err="1"/>
              <a:t>frame_name</a:t>
            </a:r>
            <a:r>
              <a:rPr lang="en-SG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286131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E3A"/>
      </a:dk2>
      <a:lt2>
        <a:srgbClr val="E7E8E2"/>
      </a:lt2>
      <a:accent1>
        <a:srgbClr val="9189D3"/>
      </a:accent1>
      <a:accent2>
        <a:srgbClr val="6F8BC9"/>
      </a:accent2>
      <a:accent3>
        <a:srgbClr val="68ADC7"/>
      </a:accent3>
      <a:accent4>
        <a:srgbClr val="62B2A7"/>
      </a:accent4>
      <a:accent5>
        <a:srgbClr val="70B08D"/>
      </a:accent5>
      <a:accent6>
        <a:srgbClr val="64B466"/>
      </a:accent6>
      <a:hlink>
        <a:srgbClr val="818751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1426</Words>
  <Application>Microsoft Office PowerPoint</Application>
  <PresentationFormat>Widescreen</PresentationFormat>
  <Paragraphs>190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Avenir Next LT Pro (Body)</vt:lpstr>
      <vt:lpstr>Calibri</vt:lpstr>
      <vt:lpstr>Consolas</vt:lpstr>
      <vt:lpstr>AccentBoxVTI</vt:lpstr>
      <vt:lpstr>Pyland v1.0 March 22, 2020</vt:lpstr>
      <vt:lpstr>What is Pyland?</vt:lpstr>
      <vt:lpstr>Version Information </vt:lpstr>
      <vt:lpstr>About : Pyland v1.0</vt:lpstr>
      <vt:lpstr>Available Commands</vt:lpstr>
      <vt:lpstr>About: pyland run</vt:lpstr>
      <vt:lpstr>About: pyland run (cont.)</vt:lpstr>
      <vt:lpstr>About: pyland run (cont.)</vt:lpstr>
      <vt:lpstr>About: pyland about</vt:lpstr>
      <vt:lpstr>About: pyland about (cont.)</vt:lpstr>
      <vt:lpstr>About: pyland about (cont.)</vt:lpstr>
      <vt:lpstr>About: pyland show</vt:lpstr>
      <vt:lpstr>About: pyland show (cont.)</vt:lpstr>
      <vt:lpstr>About: pyland show (cont.)</vt:lpstr>
      <vt:lpstr>About: pyland -h | --help</vt:lpstr>
      <vt:lpstr>What is – Frame Dirs</vt:lpstr>
      <vt:lpstr>What is – Frame File</vt:lpstr>
      <vt:lpstr>What is – Frame File (cont.)</vt:lpstr>
      <vt:lpstr>What is – Frame File (cont.)</vt:lpstr>
      <vt:lpstr>What is – Frame File (cont.)</vt:lpstr>
      <vt:lpstr>What is - Frame Command</vt:lpstr>
      <vt:lpstr>What is - Frame Command (cont.)</vt:lpstr>
      <vt:lpstr>What is – Frame</vt:lpstr>
      <vt:lpstr>What is – Frame (cont.)</vt:lpstr>
      <vt:lpstr>What is – Structure File</vt:lpstr>
      <vt:lpstr>What is – Structure File (cont.)</vt:lpstr>
      <vt:lpstr>What is – Structure File (cont.)</vt:lpstr>
      <vt:lpstr>What is – pyland.json</vt:lpstr>
      <vt:lpstr>What is – pyland.json (cont.)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Pyland v1.0 March 22, 2020</dc:title>
  <dc:creator>S h@ K erin</dc:creator>
  <cp:lastModifiedBy>S h@ K erin</cp:lastModifiedBy>
  <cp:revision>1</cp:revision>
  <dcterms:created xsi:type="dcterms:W3CDTF">2020-03-21T18:05:16Z</dcterms:created>
  <dcterms:modified xsi:type="dcterms:W3CDTF">2020-03-21T18:08:05Z</dcterms:modified>
</cp:coreProperties>
</file>