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59" r:id="rId8"/>
    <p:sldId id="261" r:id="rId9"/>
    <p:sldId id="262" r:id="rId10"/>
    <p:sldId id="260" r:id="rId11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F193CF-2074-4350-B237-CD8C779BF6FE}" v="5" dt="2023-10-19T07:03:28.565"/>
    <p1510:client id="{3B52A190-3409-4E17-A018-D76C167B99AE}" v="59" dt="2023-10-19T12:32:01.182"/>
    <p1510:client id="{47616EBA-7938-4FDB-9F5D-83871B948A91}" v="389" dt="2023-10-19T11:14:49.740"/>
    <p1510:client id="{6C6AF851-9F6D-4394-A266-4E1D38EA3F14}" v="321" dt="2023-10-19T14:00:23.794"/>
    <p1510:client id="{9A2C1A37-54CC-4B1A-959F-9E76611AF39C}" v="388" dt="2023-10-19T12:39:01.306"/>
    <p1510:client id="{DCF00D76-8614-CBFB-70AC-2C9C65B32BDE}" v="1" dt="2023-10-20T06:36:33.566"/>
    <p1510:client id="{F1927B26-F427-44F1-A335-8CC3CAFDEC34}" v="143" dt="2023-10-19T12:37:31.256"/>
    <p1510:client id="{F9C5B5F3-D474-28F1-5DF1-DD1493E50843}" v="18" dt="2023-10-20T07:13:02.0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akier Railoun" userId="S::shaakier.railoun@capaciti.org.za::ad39629d-6c48-40ec-8d68-ff120112a64d" providerId="AD" clId="Web-{47616EBA-7938-4FDB-9F5D-83871B948A91}"/>
    <pc:docChg chg="addSld modSld">
      <pc:chgData name="Shaakier Railoun" userId="S::shaakier.railoun@capaciti.org.za::ad39629d-6c48-40ec-8d68-ff120112a64d" providerId="AD" clId="Web-{47616EBA-7938-4FDB-9F5D-83871B948A91}" dt="2023-10-19T11:14:49.740" v="388" actId="1076"/>
      <pc:docMkLst>
        <pc:docMk/>
      </pc:docMkLst>
      <pc:sldChg chg="modSp">
        <pc:chgData name="Shaakier Railoun" userId="S::shaakier.railoun@capaciti.org.za::ad39629d-6c48-40ec-8d68-ff120112a64d" providerId="AD" clId="Web-{47616EBA-7938-4FDB-9F5D-83871B948A91}" dt="2023-10-19T07:07:45.038" v="57" actId="20577"/>
        <pc:sldMkLst>
          <pc:docMk/>
          <pc:sldMk cId="3856144342" sldId="256"/>
        </pc:sldMkLst>
        <pc:spChg chg="mod">
          <ac:chgData name="Shaakier Railoun" userId="S::shaakier.railoun@capaciti.org.za::ad39629d-6c48-40ec-8d68-ff120112a64d" providerId="AD" clId="Web-{47616EBA-7938-4FDB-9F5D-83871B948A91}" dt="2023-10-19T07:07:45.038" v="57" actId="20577"/>
          <ac:spMkLst>
            <pc:docMk/>
            <pc:sldMk cId="3856144342" sldId="256"/>
            <ac:spMk id="3" creationId="{00000000-0000-0000-0000-000000000000}"/>
          </ac:spMkLst>
        </pc:spChg>
      </pc:sldChg>
      <pc:sldChg chg="modSp new">
        <pc:chgData name="Shaakier Railoun" userId="S::shaakier.railoun@capaciti.org.za::ad39629d-6c48-40ec-8d68-ff120112a64d" providerId="AD" clId="Web-{47616EBA-7938-4FDB-9F5D-83871B948A91}" dt="2023-10-19T11:14:49.740" v="388" actId="1076"/>
        <pc:sldMkLst>
          <pc:docMk/>
          <pc:sldMk cId="607656139" sldId="257"/>
        </pc:sldMkLst>
        <pc:spChg chg="mod">
          <ac:chgData name="Shaakier Railoun" userId="S::shaakier.railoun@capaciti.org.za::ad39629d-6c48-40ec-8d68-ff120112a64d" providerId="AD" clId="Web-{47616EBA-7938-4FDB-9F5D-83871B948A91}" dt="2023-10-19T07:21:18.861" v="65" actId="20577"/>
          <ac:spMkLst>
            <pc:docMk/>
            <pc:sldMk cId="607656139" sldId="257"/>
            <ac:spMk id="2" creationId="{F545908B-4061-4C0D-5F39-ED2D14A5FA0F}"/>
          </ac:spMkLst>
        </pc:spChg>
        <pc:spChg chg="mod">
          <ac:chgData name="Shaakier Railoun" userId="S::shaakier.railoun@capaciti.org.za::ad39629d-6c48-40ec-8d68-ff120112a64d" providerId="AD" clId="Web-{47616EBA-7938-4FDB-9F5D-83871B948A91}" dt="2023-10-19T11:14:49.740" v="388" actId="1076"/>
          <ac:spMkLst>
            <pc:docMk/>
            <pc:sldMk cId="607656139" sldId="257"/>
            <ac:spMk id="3" creationId="{DCF4AF6B-7CA2-F9A2-5F34-22D4241899D7}"/>
          </ac:spMkLst>
        </pc:spChg>
      </pc:sldChg>
      <pc:sldChg chg="modSp new">
        <pc:chgData name="Shaakier Railoun" userId="S::shaakier.railoun@capaciti.org.za::ad39629d-6c48-40ec-8d68-ff120112a64d" providerId="AD" clId="Web-{47616EBA-7938-4FDB-9F5D-83871B948A91}" dt="2023-10-19T11:14:43.428" v="387" actId="1076"/>
        <pc:sldMkLst>
          <pc:docMk/>
          <pc:sldMk cId="1799991181" sldId="258"/>
        </pc:sldMkLst>
        <pc:spChg chg="mod">
          <ac:chgData name="Shaakier Railoun" userId="S::shaakier.railoun@capaciti.org.za::ad39629d-6c48-40ec-8d68-ff120112a64d" providerId="AD" clId="Web-{47616EBA-7938-4FDB-9F5D-83871B948A91}" dt="2023-10-19T09:32:44.884" v="164" actId="20577"/>
          <ac:spMkLst>
            <pc:docMk/>
            <pc:sldMk cId="1799991181" sldId="258"/>
            <ac:spMk id="2" creationId="{17033977-AA54-7ECA-79AD-90048E18400D}"/>
          </ac:spMkLst>
        </pc:spChg>
        <pc:spChg chg="mod">
          <ac:chgData name="Shaakier Railoun" userId="S::shaakier.railoun@capaciti.org.za::ad39629d-6c48-40ec-8d68-ff120112a64d" providerId="AD" clId="Web-{47616EBA-7938-4FDB-9F5D-83871B948A91}" dt="2023-10-19T11:14:43.428" v="387" actId="1076"/>
          <ac:spMkLst>
            <pc:docMk/>
            <pc:sldMk cId="1799991181" sldId="258"/>
            <ac:spMk id="3" creationId="{3DA4BBEC-3591-06E8-06E6-4D0953FA06C7}"/>
          </ac:spMkLst>
        </pc:spChg>
      </pc:sldChg>
    </pc:docChg>
  </pc:docChgLst>
  <pc:docChgLst>
    <pc:chgData name="Ayavuya Kobe" userId="S::ayavuya.kobe@capaciti.org.za::b91f8845-79b8-4f3f-9fda-0627e6748c4c" providerId="AD" clId="Web-{DCF00D76-8614-CBFB-70AC-2C9C65B32BDE}"/>
    <pc:docChg chg="modSld">
      <pc:chgData name="Ayavuya Kobe" userId="S::ayavuya.kobe@capaciti.org.za::b91f8845-79b8-4f3f-9fda-0627e6748c4c" providerId="AD" clId="Web-{DCF00D76-8614-CBFB-70AC-2C9C65B32BDE}" dt="2023-10-20T06:36:33.566" v="0" actId="14100"/>
      <pc:docMkLst>
        <pc:docMk/>
      </pc:docMkLst>
      <pc:sldChg chg="modSp">
        <pc:chgData name="Ayavuya Kobe" userId="S::ayavuya.kobe@capaciti.org.za::b91f8845-79b8-4f3f-9fda-0627e6748c4c" providerId="AD" clId="Web-{DCF00D76-8614-CBFB-70AC-2C9C65B32BDE}" dt="2023-10-20T06:36:33.566" v="0" actId="14100"/>
        <pc:sldMkLst>
          <pc:docMk/>
          <pc:sldMk cId="1324940483" sldId="259"/>
        </pc:sldMkLst>
        <pc:picChg chg="mod">
          <ac:chgData name="Ayavuya Kobe" userId="S::ayavuya.kobe@capaciti.org.za::b91f8845-79b8-4f3f-9fda-0627e6748c4c" providerId="AD" clId="Web-{DCF00D76-8614-CBFB-70AC-2C9C65B32BDE}" dt="2023-10-20T06:36:33.566" v="0" actId="14100"/>
          <ac:picMkLst>
            <pc:docMk/>
            <pc:sldMk cId="1324940483" sldId="259"/>
            <ac:picMk id="4" creationId="{378CB938-5D79-DFD9-A306-55ACF69933CA}"/>
          </ac:picMkLst>
        </pc:picChg>
      </pc:sldChg>
    </pc:docChg>
  </pc:docChgLst>
  <pc:docChgLst>
    <pc:chgData name="Shaakier Railoun" userId="S::shaakier.railoun@capaciti.org.za::ad39629d-6c48-40ec-8d68-ff120112a64d" providerId="AD" clId="Web-{31F193CF-2074-4350-B237-CD8C779BF6FE}"/>
    <pc:docChg chg="modSld addMainMaster delMainMaster">
      <pc:chgData name="Shaakier Railoun" userId="S::shaakier.railoun@capaciti.org.za::ad39629d-6c48-40ec-8d68-ff120112a64d" providerId="AD" clId="Web-{31F193CF-2074-4350-B237-CD8C779BF6FE}" dt="2023-10-19T07:03:28.565" v="5" actId="20577"/>
      <pc:docMkLst>
        <pc:docMk/>
      </pc:docMkLst>
      <pc:sldChg chg="addSp delSp modSp mod setBg modClrScheme chgLayout">
        <pc:chgData name="Shaakier Railoun" userId="S::shaakier.railoun@capaciti.org.za::ad39629d-6c48-40ec-8d68-ff120112a64d" providerId="AD" clId="Web-{31F193CF-2074-4350-B237-CD8C779BF6FE}" dt="2023-10-19T07:03:28.565" v="5" actId="20577"/>
        <pc:sldMkLst>
          <pc:docMk/>
          <pc:sldMk cId="3856144342" sldId="256"/>
        </pc:sldMkLst>
        <pc:spChg chg="mod">
          <ac:chgData name="Shaakier Railoun" userId="S::shaakier.railoun@capaciti.org.za::ad39629d-6c48-40ec-8d68-ff120112a64d" providerId="AD" clId="Web-{31F193CF-2074-4350-B237-CD8C779BF6FE}" dt="2023-10-19T07:03:28.565" v="5" actId="20577"/>
          <ac:spMkLst>
            <pc:docMk/>
            <pc:sldMk cId="3856144342" sldId="256"/>
            <ac:spMk id="2" creationId="{00000000-0000-0000-0000-000000000000}"/>
          </ac:spMkLst>
        </pc:spChg>
        <pc:spChg chg="mod">
          <ac:chgData name="Shaakier Railoun" userId="S::shaakier.railoun@capaciti.org.za::ad39629d-6c48-40ec-8d68-ff120112a64d" providerId="AD" clId="Web-{31F193CF-2074-4350-B237-CD8C779BF6FE}" dt="2023-10-19T07:03:10.174" v="1"/>
          <ac:spMkLst>
            <pc:docMk/>
            <pc:sldMk cId="3856144342" sldId="256"/>
            <ac:spMk id="3" creationId="{00000000-0000-0000-0000-000000000000}"/>
          </ac:spMkLst>
        </pc:spChg>
        <pc:spChg chg="add del">
          <ac:chgData name="Shaakier Railoun" userId="S::shaakier.railoun@capaciti.org.za::ad39629d-6c48-40ec-8d68-ff120112a64d" providerId="AD" clId="Web-{31F193CF-2074-4350-B237-CD8C779BF6FE}" dt="2023-10-19T07:03:10.174" v="1"/>
          <ac:spMkLst>
            <pc:docMk/>
            <pc:sldMk cId="3856144342" sldId="256"/>
            <ac:spMk id="9" creationId="{8A95209C-5275-4E15-8EA7-7F42980ABF2D}"/>
          </ac:spMkLst>
        </pc:spChg>
        <pc:spChg chg="add del">
          <ac:chgData name="Shaakier Railoun" userId="S::shaakier.railoun@capaciti.org.za::ad39629d-6c48-40ec-8d68-ff120112a64d" providerId="AD" clId="Web-{31F193CF-2074-4350-B237-CD8C779BF6FE}" dt="2023-10-19T07:03:10.174" v="1"/>
          <ac:spMkLst>
            <pc:docMk/>
            <pc:sldMk cId="3856144342" sldId="256"/>
            <ac:spMk id="11" creationId="{4F2ED431-E304-4FF0-9F4E-032783C9D612}"/>
          </ac:spMkLst>
        </pc:spChg>
        <pc:spChg chg="add del">
          <ac:chgData name="Shaakier Railoun" userId="S::shaakier.railoun@capaciti.org.za::ad39629d-6c48-40ec-8d68-ff120112a64d" providerId="AD" clId="Web-{31F193CF-2074-4350-B237-CD8C779BF6FE}" dt="2023-10-19T07:03:10.174" v="1"/>
          <ac:spMkLst>
            <pc:docMk/>
            <pc:sldMk cId="3856144342" sldId="256"/>
            <ac:spMk id="13" creationId="{4E87FCFB-2CCE-460D-B3DD-557C8BD1B94A}"/>
          </ac:spMkLst>
        </pc:spChg>
        <pc:picChg chg="add del">
          <ac:chgData name="Shaakier Railoun" userId="S::shaakier.railoun@capaciti.org.za::ad39629d-6c48-40ec-8d68-ff120112a64d" providerId="AD" clId="Web-{31F193CF-2074-4350-B237-CD8C779BF6FE}" dt="2023-10-19T07:03:10.174" v="1"/>
          <ac:picMkLst>
            <pc:docMk/>
            <pc:sldMk cId="3856144342" sldId="256"/>
            <ac:picMk id="4" creationId="{D040BCD3-6455-C45F-13B5-EE8909CB5637}"/>
          </ac:picMkLst>
        </pc:picChg>
      </pc:sldChg>
      <pc:sldMasterChg chg="add del addSldLayout delSldLayout">
        <pc:chgData name="Shaakier Railoun" userId="S::shaakier.railoun@capaciti.org.za::ad39629d-6c48-40ec-8d68-ff120112a64d" providerId="AD" clId="Web-{31F193CF-2074-4350-B237-CD8C779BF6FE}" dt="2023-10-19T07:03:10.174" v="1"/>
        <pc:sldMasterMkLst>
          <pc:docMk/>
          <pc:sldMasterMk cId="0" sldId="2147483648"/>
        </pc:sldMasterMkLst>
        <pc:sldLayoutChg chg="add del">
          <pc:chgData name="Shaakier Railoun" userId="S::shaakier.railoun@capaciti.org.za::ad39629d-6c48-40ec-8d68-ff120112a64d" providerId="AD" clId="Web-{31F193CF-2074-4350-B237-CD8C779BF6FE}" dt="2023-10-19T07:03:10.174" v="1"/>
          <pc:sldLayoutMkLst>
            <pc:docMk/>
            <pc:sldMasterMk cId="0" sldId="2147483648"/>
            <pc:sldLayoutMk cId="0" sldId="2147483649"/>
          </pc:sldLayoutMkLst>
        </pc:sldLayoutChg>
        <pc:sldLayoutChg chg="add del">
          <pc:chgData name="Shaakier Railoun" userId="S::shaakier.railoun@capaciti.org.za::ad39629d-6c48-40ec-8d68-ff120112a64d" providerId="AD" clId="Web-{31F193CF-2074-4350-B237-CD8C779BF6FE}" dt="2023-10-19T07:03:10.174" v="1"/>
          <pc:sldLayoutMkLst>
            <pc:docMk/>
            <pc:sldMasterMk cId="0" sldId="2147483648"/>
            <pc:sldLayoutMk cId="0" sldId="2147483650"/>
          </pc:sldLayoutMkLst>
        </pc:sldLayoutChg>
        <pc:sldLayoutChg chg="add del">
          <pc:chgData name="Shaakier Railoun" userId="S::shaakier.railoun@capaciti.org.za::ad39629d-6c48-40ec-8d68-ff120112a64d" providerId="AD" clId="Web-{31F193CF-2074-4350-B237-CD8C779BF6FE}" dt="2023-10-19T07:03:10.174" v="1"/>
          <pc:sldLayoutMkLst>
            <pc:docMk/>
            <pc:sldMasterMk cId="0" sldId="2147483648"/>
            <pc:sldLayoutMk cId="0" sldId="2147483651"/>
          </pc:sldLayoutMkLst>
        </pc:sldLayoutChg>
        <pc:sldLayoutChg chg="add del">
          <pc:chgData name="Shaakier Railoun" userId="S::shaakier.railoun@capaciti.org.za::ad39629d-6c48-40ec-8d68-ff120112a64d" providerId="AD" clId="Web-{31F193CF-2074-4350-B237-CD8C779BF6FE}" dt="2023-10-19T07:03:10.174" v="1"/>
          <pc:sldLayoutMkLst>
            <pc:docMk/>
            <pc:sldMasterMk cId="0" sldId="2147483648"/>
            <pc:sldLayoutMk cId="0" sldId="2147483652"/>
          </pc:sldLayoutMkLst>
        </pc:sldLayoutChg>
        <pc:sldLayoutChg chg="add del">
          <pc:chgData name="Shaakier Railoun" userId="S::shaakier.railoun@capaciti.org.za::ad39629d-6c48-40ec-8d68-ff120112a64d" providerId="AD" clId="Web-{31F193CF-2074-4350-B237-CD8C779BF6FE}" dt="2023-10-19T07:03:10.174" v="1"/>
          <pc:sldLayoutMkLst>
            <pc:docMk/>
            <pc:sldMasterMk cId="0" sldId="2147483648"/>
            <pc:sldLayoutMk cId="0" sldId="2147483653"/>
          </pc:sldLayoutMkLst>
        </pc:sldLayoutChg>
        <pc:sldLayoutChg chg="add del">
          <pc:chgData name="Shaakier Railoun" userId="S::shaakier.railoun@capaciti.org.za::ad39629d-6c48-40ec-8d68-ff120112a64d" providerId="AD" clId="Web-{31F193CF-2074-4350-B237-CD8C779BF6FE}" dt="2023-10-19T07:03:10.174" v="1"/>
          <pc:sldLayoutMkLst>
            <pc:docMk/>
            <pc:sldMasterMk cId="0" sldId="2147483648"/>
            <pc:sldLayoutMk cId="0" sldId="2147483654"/>
          </pc:sldLayoutMkLst>
        </pc:sldLayoutChg>
        <pc:sldLayoutChg chg="add del">
          <pc:chgData name="Shaakier Railoun" userId="S::shaakier.railoun@capaciti.org.za::ad39629d-6c48-40ec-8d68-ff120112a64d" providerId="AD" clId="Web-{31F193CF-2074-4350-B237-CD8C779BF6FE}" dt="2023-10-19T07:03:10.174" v="1"/>
          <pc:sldLayoutMkLst>
            <pc:docMk/>
            <pc:sldMasterMk cId="0" sldId="2147483648"/>
            <pc:sldLayoutMk cId="0" sldId="2147483655"/>
          </pc:sldLayoutMkLst>
        </pc:sldLayoutChg>
        <pc:sldLayoutChg chg="add del">
          <pc:chgData name="Shaakier Railoun" userId="S::shaakier.railoun@capaciti.org.za::ad39629d-6c48-40ec-8d68-ff120112a64d" providerId="AD" clId="Web-{31F193CF-2074-4350-B237-CD8C779BF6FE}" dt="2023-10-19T07:03:10.174" v="1"/>
          <pc:sldLayoutMkLst>
            <pc:docMk/>
            <pc:sldMasterMk cId="0" sldId="2147483648"/>
            <pc:sldLayoutMk cId="0" sldId="2147483656"/>
          </pc:sldLayoutMkLst>
        </pc:sldLayoutChg>
        <pc:sldLayoutChg chg="add del">
          <pc:chgData name="Shaakier Railoun" userId="S::shaakier.railoun@capaciti.org.za::ad39629d-6c48-40ec-8d68-ff120112a64d" providerId="AD" clId="Web-{31F193CF-2074-4350-B237-CD8C779BF6FE}" dt="2023-10-19T07:03:10.174" v="1"/>
          <pc:sldLayoutMkLst>
            <pc:docMk/>
            <pc:sldMasterMk cId="0" sldId="2147483648"/>
            <pc:sldLayoutMk cId="0" sldId="2147483657"/>
          </pc:sldLayoutMkLst>
        </pc:sldLayoutChg>
        <pc:sldLayoutChg chg="add del">
          <pc:chgData name="Shaakier Railoun" userId="S::shaakier.railoun@capaciti.org.za::ad39629d-6c48-40ec-8d68-ff120112a64d" providerId="AD" clId="Web-{31F193CF-2074-4350-B237-CD8C779BF6FE}" dt="2023-10-19T07:03:10.174" v="1"/>
          <pc:sldLayoutMkLst>
            <pc:docMk/>
            <pc:sldMasterMk cId="0" sldId="2147483648"/>
            <pc:sldLayoutMk cId="0" sldId="2147483658"/>
          </pc:sldLayoutMkLst>
        </pc:sldLayoutChg>
        <pc:sldLayoutChg chg="add del">
          <pc:chgData name="Shaakier Railoun" userId="S::shaakier.railoun@capaciti.org.za::ad39629d-6c48-40ec-8d68-ff120112a64d" providerId="AD" clId="Web-{31F193CF-2074-4350-B237-CD8C779BF6FE}" dt="2023-10-19T07:03:10.174" v="1"/>
          <pc:sldLayoutMkLst>
            <pc:docMk/>
            <pc:sldMasterMk cId="0" sldId="2147483648"/>
            <pc:sldLayoutMk cId="0" sldId="2147483659"/>
          </pc:sldLayoutMkLst>
        </pc:sldLayoutChg>
        <pc:sldLayoutChg chg="add del">
          <pc:chgData name="Shaakier Railoun" userId="S::shaakier.railoun@capaciti.org.za::ad39629d-6c48-40ec-8d68-ff120112a64d" providerId="AD" clId="Web-{31F193CF-2074-4350-B237-CD8C779BF6FE}" dt="2023-10-19T07:03:10.174" v="1"/>
          <pc:sldLayoutMkLst>
            <pc:docMk/>
            <pc:sldMasterMk cId="0" sldId="2147483648"/>
            <pc:sldLayoutMk cId="0" sldId="2147483660"/>
          </pc:sldLayoutMkLst>
        </pc:sldLayoutChg>
        <pc:sldLayoutChg chg="add del">
          <pc:chgData name="Shaakier Railoun" userId="S::shaakier.railoun@capaciti.org.za::ad39629d-6c48-40ec-8d68-ff120112a64d" providerId="AD" clId="Web-{31F193CF-2074-4350-B237-CD8C779BF6FE}" dt="2023-10-19T07:03:10.174" v="1"/>
          <pc:sldLayoutMkLst>
            <pc:docMk/>
            <pc:sldMasterMk cId="0" sldId="2147483648"/>
            <pc:sldLayoutMk cId="0" sldId="2147483661"/>
          </pc:sldLayoutMkLst>
        </pc:sldLayoutChg>
        <pc:sldLayoutChg chg="add del">
          <pc:chgData name="Shaakier Railoun" userId="S::shaakier.railoun@capaciti.org.za::ad39629d-6c48-40ec-8d68-ff120112a64d" providerId="AD" clId="Web-{31F193CF-2074-4350-B237-CD8C779BF6FE}" dt="2023-10-19T07:03:10.174" v="1"/>
          <pc:sldLayoutMkLst>
            <pc:docMk/>
            <pc:sldMasterMk cId="0" sldId="2147483648"/>
            <pc:sldLayoutMk cId="0" sldId="2147483663"/>
          </pc:sldLayoutMkLst>
        </pc:sldLayoutChg>
        <pc:sldLayoutChg chg="add del">
          <pc:chgData name="Shaakier Railoun" userId="S::shaakier.railoun@capaciti.org.za::ad39629d-6c48-40ec-8d68-ff120112a64d" providerId="AD" clId="Web-{31F193CF-2074-4350-B237-CD8C779BF6FE}" dt="2023-10-19T07:03:10.174" v="1"/>
          <pc:sldLayoutMkLst>
            <pc:docMk/>
            <pc:sldMasterMk cId="0" sldId="2147483648"/>
            <pc:sldLayoutMk cId="0" sldId="2147483666"/>
          </pc:sldLayoutMkLst>
        </pc:sldLayoutChg>
        <pc:sldLayoutChg chg="add del">
          <pc:chgData name="Shaakier Railoun" userId="S::shaakier.railoun@capaciti.org.za::ad39629d-6c48-40ec-8d68-ff120112a64d" providerId="AD" clId="Web-{31F193CF-2074-4350-B237-CD8C779BF6FE}" dt="2023-10-19T07:03:10.174" v="1"/>
          <pc:sldLayoutMkLst>
            <pc:docMk/>
            <pc:sldMasterMk cId="0" sldId="2147483648"/>
            <pc:sldLayoutMk cId="0" sldId="2147483667"/>
          </pc:sldLayoutMkLst>
        </pc:sldLayoutChg>
        <pc:sldLayoutChg chg="add del">
          <pc:chgData name="Shaakier Railoun" userId="S::shaakier.railoun@capaciti.org.za::ad39629d-6c48-40ec-8d68-ff120112a64d" providerId="AD" clId="Web-{31F193CF-2074-4350-B237-CD8C779BF6FE}" dt="2023-10-19T07:03:10.174" v="1"/>
          <pc:sldLayoutMkLst>
            <pc:docMk/>
            <pc:sldMasterMk cId="0" sldId="2147483648"/>
            <pc:sldLayoutMk cId="0" sldId="2147483668"/>
          </pc:sldLayoutMkLst>
        </pc:sldLayoutChg>
      </pc:sldMasterChg>
      <pc:sldMasterChg chg="add del addSldLayout delSldLayout">
        <pc:chgData name="Shaakier Railoun" userId="S::shaakier.railoun@capaciti.org.za::ad39629d-6c48-40ec-8d68-ff120112a64d" providerId="AD" clId="Web-{31F193CF-2074-4350-B237-CD8C779BF6FE}" dt="2023-10-19T07:03:10.174" v="1"/>
        <pc:sldMasterMkLst>
          <pc:docMk/>
          <pc:sldMasterMk cId="4068337113" sldId="2147483686"/>
        </pc:sldMasterMkLst>
        <pc:sldLayoutChg chg="add del">
          <pc:chgData name="Shaakier Railoun" userId="S::shaakier.railoun@capaciti.org.za::ad39629d-6c48-40ec-8d68-ff120112a64d" providerId="AD" clId="Web-{31F193CF-2074-4350-B237-CD8C779BF6FE}" dt="2023-10-19T07:03:10.174" v="1"/>
          <pc:sldLayoutMkLst>
            <pc:docMk/>
            <pc:sldMasterMk cId="4068337113" sldId="2147483686"/>
            <pc:sldLayoutMk cId="2962739403" sldId="2147483675"/>
          </pc:sldLayoutMkLst>
        </pc:sldLayoutChg>
        <pc:sldLayoutChg chg="add del">
          <pc:chgData name="Shaakier Railoun" userId="S::shaakier.railoun@capaciti.org.za::ad39629d-6c48-40ec-8d68-ff120112a64d" providerId="AD" clId="Web-{31F193CF-2074-4350-B237-CD8C779BF6FE}" dt="2023-10-19T07:03:10.174" v="1"/>
          <pc:sldLayoutMkLst>
            <pc:docMk/>
            <pc:sldMasterMk cId="4068337113" sldId="2147483686"/>
            <pc:sldLayoutMk cId="2956427650" sldId="2147483676"/>
          </pc:sldLayoutMkLst>
        </pc:sldLayoutChg>
        <pc:sldLayoutChg chg="add del">
          <pc:chgData name="Shaakier Railoun" userId="S::shaakier.railoun@capaciti.org.za::ad39629d-6c48-40ec-8d68-ff120112a64d" providerId="AD" clId="Web-{31F193CF-2074-4350-B237-CD8C779BF6FE}" dt="2023-10-19T07:03:10.174" v="1"/>
          <pc:sldLayoutMkLst>
            <pc:docMk/>
            <pc:sldMasterMk cId="4068337113" sldId="2147483686"/>
            <pc:sldLayoutMk cId="1875956236" sldId="2147483677"/>
          </pc:sldLayoutMkLst>
        </pc:sldLayoutChg>
        <pc:sldLayoutChg chg="add del">
          <pc:chgData name="Shaakier Railoun" userId="S::shaakier.railoun@capaciti.org.za::ad39629d-6c48-40ec-8d68-ff120112a64d" providerId="AD" clId="Web-{31F193CF-2074-4350-B237-CD8C779BF6FE}" dt="2023-10-19T07:03:10.174" v="1"/>
          <pc:sldLayoutMkLst>
            <pc:docMk/>
            <pc:sldMasterMk cId="4068337113" sldId="2147483686"/>
            <pc:sldLayoutMk cId="2278300596" sldId="2147483678"/>
          </pc:sldLayoutMkLst>
        </pc:sldLayoutChg>
        <pc:sldLayoutChg chg="add del">
          <pc:chgData name="Shaakier Railoun" userId="S::shaakier.railoun@capaciti.org.za::ad39629d-6c48-40ec-8d68-ff120112a64d" providerId="AD" clId="Web-{31F193CF-2074-4350-B237-CD8C779BF6FE}" dt="2023-10-19T07:03:10.174" v="1"/>
          <pc:sldLayoutMkLst>
            <pc:docMk/>
            <pc:sldMasterMk cId="4068337113" sldId="2147483686"/>
            <pc:sldLayoutMk cId="2565761271" sldId="2147483679"/>
          </pc:sldLayoutMkLst>
        </pc:sldLayoutChg>
        <pc:sldLayoutChg chg="add del">
          <pc:chgData name="Shaakier Railoun" userId="S::shaakier.railoun@capaciti.org.za::ad39629d-6c48-40ec-8d68-ff120112a64d" providerId="AD" clId="Web-{31F193CF-2074-4350-B237-CD8C779BF6FE}" dt="2023-10-19T07:03:10.174" v="1"/>
          <pc:sldLayoutMkLst>
            <pc:docMk/>
            <pc:sldMasterMk cId="4068337113" sldId="2147483686"/>
            <pc:sldLayoutMk cId="3260735801" sldId="2147483680"/>
          </pc:sldLayoutMkLst>
        </pc:sldLayoutChg>
        <pc:sldLayoutChg chg="add del">
          <pc:chgData name="Shaakier Railoun" userId="S::shaakier.railoun@capaciti.org.za::ad39629d-6c48-40ec-8d68-ff120112a64d" providerId="AD" clId="Web-{31F193CF-2074-4350-B237-CD8C779BF6FE}" dt="2023-10-19T07:03:10.174" v="1"/>
          <pc:sldLayoutMkLst>
            <pc:docMk/>
            <pc:sldMasterMk cId="4068337113" sldId="2147483686"/>
            <pc:sldLayoutMk cId="2210315727" sldId="2147483681"/>
          </pc:sldLayoutMkLst>
        </pc:sldLayoutChg>
        <pc:sldLayoutChg chg="add del">
          <pc:chgData name="Shaakier Railoun" userId="S::shaakier.railoun@capaciti.org.za::ad39629d-6c48-40ec-8d68-ff120112a64d" providerId="AD" clId="Web-{31F193CF-2074-4350-B237-CD8C779BF6FE}" dt="2023-10-19T07:03:10.174" v="1"/>
          <pc:sldLayoutMkLst>
            <pc:docMk/>
            <pc:sldMasterMk cId="4068337113" sldId="2147483686"/>
            <pc:sldLayoutMk cId="4232763023" sldId="2147483682"/>
          </pc:sldLayoutMkLst>
        </pc:sldLayoutChg>
        <pc:sldLayoutChg chg="add del">
          <pc:chgData name="Shaakier Railoun" userId="S::shaakier.railoun@capaciti.org.za::ad39629d-6c48-40ec-8d68-ff120112a64d" providerId="AD" clId="Web-{31F193CF-2074-4350-B237-CD8C779BF6FE}" dt="2023-10-19T07:03:10.174" v="1"/>
          <pc:sldLayoutMkLst>
            <pc:docMk/>
            <pc:sldMasterMk cId="4068337113" sldId="2147483686"/>
            <pc:sldLayoutMk cId="836017934" sldId="2147483683"/>
          </pc:sldLayoutMkLst>
        </pc:sldLayoutChg>
        <pc:sldLayoutChg chg="add del">
          <pc:chgData name="Shaakier Railoun" userId="S::shaakier.railoun@capaciti.org.za::ad39629d-6c48-40ec-8d68-ff120112a64d" providerId="AD" clId="Web-{31F193CF-2074-4350-B237-CD8C779BF6FE}" dt="2023-10-19T07:03:10.174" v="1"/>
          <pc:sldLayoutMkLst>
            <pc:docMk/>
            <pc:sldMasterMk cId="4068337113" sldId="2147483686"/>
            <pc:sldLayoutMk cId="355228455" sldId="2147483684"/>
          </pc:sldLayoutMkLst>
        </pc:sldLayoutChg>
        <pc:sldLayoutChg chg="add del">
          <pc:chgData name="Shaakier Railoun" userId="S::shaakier.railoun@capaciti.org.za::ad39629d-6c48-40ec-8d68-ff120112a64d" providerId="AD" clId="Web-{31F193CF-2074-4350-B237-CD8C779BF6FE}" dt="2023-10-19T07:03:10.174" v="1"/>
          <pc:sldLayoutMkLst>
            <pc:docMk/>
            <pc:sldMasterMk cId="4068337113" sldId="2147483686"/>
            <pc:sldLayoutMk cId="2933046206" sldId="2147483685"/>
          </pc:sldLayoutMkLst>
        </pc:sldLayoutChg>
      </pc:sldMasterChg>
    </pc:docChg>
  </pc:docChgLst>
  <pc:docChgLst>
    <pc:chgData name="Shaakier Railoun" userId="S::shaakier.railoun@capaciti.org.za::ad39629d-6c48-40ec-8d68-ff120112a64d" providerId="AD" clId="Web-{F9C5B5F3-D474-28F1-5DF1-DD1493E50843}"/>
    <pc:docChg chg="modSld sldOrd">
      <pc:chgData name="Shaakier Railoun" userId="S::shaakier.railoun@capaciti.org.za::ad39629d-6c48-40ec-8d68-ff120112a64d" providerId="AD" clId="Web-{F9C5B5F3-D474-28F1-5DF1-DD1493E50843}" dt="2023-10-20T07:12:58.073" v="15" actId="20577"/>
      <pc:docMkLst>
        <pc:docMk/>
      </pc:docMkLst>
      <pc:sldChg chg="modSp">
        <pc:chgData name="Shaakier Railoun" userId="S::shaakier.railoun@capaciti.org.za::ad39629d-6c48-40ec-8d68-ff120112a64d" providerId="AD" clId="Web-{F9C5B5F3-D474-28F1-5DF1-DD1493E50843}" dt="2023-10-20T07:12:58.073" v="15" actId="20577"/>
        <pc:sldMkLst>
          <pc:docMk/>
          <pc:sldMk cId="607656139" sldId="257"/>
        </pc:sldMkLst>
        <pc:spChg chg="mod">
          <ac:chgData name="Shaakier Railoun" userId="S::shaakier.railoun@capaciti.org.za::ad39629d-6c48-40ec-8d68-ff120112a64d" providerId="AD" clId="Web-{F9C5B5F3-D474-28F1-5DF1-DD1493E50843}" dt="2023-10-20T07:12:58.073" v="15" actId="20577"/>
          <ac:spMkLst>
            <pc:docMk/>
            <pc:sldMk cId="607656139" sldId="257"/>
            <ac:spMk id="3" creationId="{DCF4AF6B-7CA2-F9A2-5F34-22D4241899D7}"/>
          </ac:spMkLst>
        </pc:spChg>
      </pc:sldChg>
      <pc:sldChg chg="modSp">
        <pc:chgData name="Shaakier Railoun" userId="S::shaakier.railoun@capaciti.org.za::ad39629d-6c48-40ec-8d68-ff120112a64d" providerId="AD" clId="Web-{F9C5B5F3-D474-28F1-5DF1-DD1493E50843}" dt="2023-10-20T06:38:43.182" v="5" actId="20577"/>
        <pc:sldMkLst>
          <pc:docMk/>
          <pc:sldMk cId="1799991181" sldId="258"/>
        </pc:sldMkLst>
        <pc:spChg chg="mod">
          <ac:chgData name="Shaakier Railoun" userId="S::shaakier.railoun@capaciti.org.za::ad39629d-6c48-40ec-8d68-ff120112a64d" providerId="AD" clId="Web-{F9C5B5F3-D474-28F1-5DF1-DD1493E50843}" dt="2023-10-20T06:38:43.182" v="5" actId="20577"/>
          <ac:spMkLst>
            <pc:docMk/>
            <pc:sldMk cId="1799991181" sldId="258"/>
            <ac:spMk id="3" creationId="{3DA4BBEC-3591-06E8-06E6-4D0953FA06C7}"/>
          </ac:spMkLst>
        </pc:spChg>
      </pc:sldChg>
      <pc:sldChg chg="modSp ord">
        <pc:chgData name="Shaakier Railoun" userId="S::shaakier.railoun@capaciti.org.za::ad39629d-6c48-40ec-8d68-ff120112a64d" providerId="AD" clId="Web-{F9C5B5F3-D474-28F1-5DF1-DD1493E50843}" dt="2023-10-20T06:40:34.280" v="12" actId="20577"/>
        <pc:sldMkLst>
          <pc:docMk/>
          <pc:sldMk cId="3961711800" sldId="260"/>
        </pc:sldMkLst>
        <pc:spChg chg="mod">
          <ac:chgData name="Shaakier Railoun" userId="S::shaakier.railoun@capaciti.org.za::ad39629d-6c48-40ec-8d68-ff120112a64d" providerId="AD" clId="Web-{F9C5B5F3-D474-28F1-5DF1-DD1493E50843}" dt="2023-10-20T06:40:34.280" v="12" actId="20577"/>
          <ac:spMkLst>
            <pc:docMk/>
            <pc:sldMk cId="3961711800" sldId="260"/>
            <ac:spMk id="3" creationId="{76A183C3-C68A-E51D-5F34-444F28A1D57A}"/>
          </ac:spMkLst>
        </pc:spChg>
      </pc:sldChg>
    </pc:docChg>
  </pc:docChgLst>
  <pc:docChgLst>
    <pc:chgData name="Sakhumzi Kwaza" userId="S::sakhumzi.kwaza@capaciti.org.za::215e13e7-4c48-4a7a-b2f6-a3b421f2bbee" providerId="AD" clId="Web-{F1927B26-F427-44F1-A335-8CC3CAFDEC34}"/>
    <pc:docChg chg="modSld">
      <pc:chgData name="Sakhumzi Kwaza" userId="S::sakhumzi.kwaza@capaciti.org.za::215e13e7-4c48-4a7a-b2f6-a3b421f2bbee" providerId="AD" clId="Web-{F1927B26-F427-44F1-A335-8CC3CAFDEC34}" dt="2023-10-19T12:37:27.037" v="139" actId="20577"/>
      <pc:docMkLst>
        <pc:docMk/>
      </pc:docMkLst>
      <pc:sldChg chg="modSp">
        <pc:chgData name="Sakhumzi Kwaza" userId="S::sakhumzi.kwaza@capaciti.org.za::215e13e7-4c48-4a7a-b2f6-a3b421f2bbee" providerId="AD" clId="Web-{F1927B26-F427-44F1-A335-8CC3CAFDEC34}" dt="2023-10-19T12:37:27.037" v="139" actId="20577"/>
        <pc:sldMkLst>
          <pc:docMk/>
          <pc:sldMk cId="3961711800" sldId="260"/>
        </pc:sldMkLst>
        <pc:spChg chg="mod">
          <ac:chgData name="Sakhumzi Kwaza" userId="S::sakhumzi.kwaza@capaciti.org.za::215e13e7-4c48-4a7a-b2f6-a3b421f2bbee" providerId="AD" clId="Web-{F1927B26-F427-44F1-A335-8CC3CAFDEC34}" dt="2023-10-19T12:37:27.037" v="139" actId="20577"/>
          <ac:spMkLst>
            <pc:docMk/>
            <pc:sldMk cId="3961711800" sldId="260"/>
            <ac:spMk id="3" creationId="{76A183C3-C68A-E51D-5F34-444F28A1D57A}"/>
          </ac:spMkLst>
        </pc:spChg>
      </pc:sldChg>
    </pc:docChg>
  </pc:docChgLst>
  <pc:docChgLst>
    <pc:chgData name="Aqeel Hanslo" userId="S::aqeel.hanslo@capaciti.org.za::4aaf9e17-9163-414a-aa7b-5950e8cc7160" providerId="AD" clId="Web-{6C6AF851-9F6D-4394-A266-4E1D38EA3F14}"/>
    <pc:docChg chg="addSld modSld sldOrd">
      <pc:chgData name="Aqeel Hanslo" userId="S::aqeel.hanslo@capaciti.org.za::4aaf9e17-9163-414a-aa7b-5950e8cc7160" providerId="AD" clId="Web-{6C6AF851-9F6D-4394-A266-4E1D38EA3F14}" dt="2023-10-19T14:00:22.294" v="320" actId="20577"/>
      <pc:docMkLst>
        <pc:docMk/>
      </pc:docMkLst>
      <pc:sldChg chg="addSp modSp mod setBg">
        <pc:chgData name="Aqeel Hanslo" userId="S::aqeel.hanslo@capaciti.org.za::4aaf9e17-9163-414a-aa7b-5950e8cc7160" providerId="AD" clId="Web-{6C6AF851-9F6D-4394-A266-4E1D38EA3F14}" dt="2023-10-19T13:06:35.288" v="164"/>
        <pc:sldMkLst>
          <pc:docMk/>
          <pc:sldMk cId="1324940483" sldId="259"/>
        </pc:sldMkLst>
        <pc:spChg chg="mod">
          <ac:chgData name="Aqeel Hanslo" userId="S::aqeel.hanslo@capaciti.org.za::4aaf9e17-9163-414a-aa7b-5950e8cc7160" providerId="AD" clId="Web-{6C6AF851-9F6D-4394-A266-4E1D38EA3F14}" dt="2023-10-19T13:06:35.288" v="164"/>
          <ac:spMkLst>
            <pc:docMk/>
            <pc:sldMk cId="1324940483" sldId="259"/>
            <ac:spMk id="2" creationId="{B451FCD8-BFAE-BDD1-E071-015012976609}"/>
          </ac:spMkLst>
        </pc:spChg>
        <pc:spChg chg="mod ord">
          <ac:chgData name="Aqeel Hanslo" userId="S::aqeel.hanslo@capaciti.org.za::4aaf9e17-9163-414a-aa7b-5950e8cc7160" providerId="AD" clId="Web-{6C6AF851-9F6D-4394-A266-4E1D38EA3F14}" dt="2023-10-19T13:06:35.288" v="164"/>
          <ac:spMkLst>
            <pc:docMk/>
            <pc:sldMk cId="1324940483" sldId="259"/>
            <ac:spMk id="3" creationId="{BFAE7CFB-2177-914C-F162-E3B6886BADF2}"/>
          </ac:spMkLst>
        </pc:spChg>
        <pc:picChg chg="add mod">
          <ac:chgData name="Aqeel Hanslo" userId="S::aqeel.hanslo@capaciti.org.za::4aaf9e17-9163-414a-aa7b-5950e8cc7160" providerId="AD" clId="Web-{6C6AF851-9F6D-4394-A266-4E1D38EA3F14}" dt="2023-10-19T13:06:35.288" v="164"/>
          <ac:picMkLst>
            <pc:docMk/>
            <pc:sldMk cId="1324940483" sldId="259"/>
            <ac:picMk id="4" creationId="{378CB938-5D79-DFD9-A306-55ACF69933CA}"/>
          </ac:picMkLst>
        </pc:picChg>
      </pc:sldChg>
      <pc:sldChg chg="addSp delSp modSp new mod setBg addAnim delAnim">
        <pc:chgData name="Aqeel Hanslo" userId="S::aqeel.hanslo@capaciti.org.za::4aaf9e17-9163-414a-aa7b-5950e8cc7160" providerId="AD" clId="Web-{6C6AF851-9F6D-4394-A266-4E1D38EA3F14}" dt="2023-10-19T14:00:22.294" v="320" actId="20577"/>
        <pc:sldMkLst>
          <pc:docMk/>
          <pc:sldMk cId="771040978" sldId="261"/>
        </pc:sldMkLst>
        <pc:spChg chg="mod">
          <ac:chgData name="Aqeel Hanslo" userId="S::aqeel.hanslo@capaciti.org.za::4aaf9e17-9163-414a-aa7b-5950e8cc7160" providerId="AD" clId="Web-{6C6AF851-9F6D-4394-A266-4E1D38EA3F14}" dt="2023-10-19T13:50:42.405" v="302"/>
          <ac:spMkLst>
            <pc:docMk/>
            <pc:sldMk cId="771040978" sldId="261"/>
            <ac:spMk id="2" creationId="{7ADE28FF-FB16-7E5D-6B85-78030E0F1D0F}"/>
          </ac:spMkLst>
        </pc:spChg>
        <pc:spChg chg="del">
          <ac:chgData name="Aqeel Hanslo" userId="S::aqeel.hanslo@capaciti.org.za::4aaf9e17-9163-414a-aa7b-5950e8cc7160" providerId="AD" clId="Web-{6C6AF851-9F6D-4394-A266-4E1D38EA3F14}" dt="2023-10-19T12:55:55.033" v="1"/>
          <ac:spMkLst>
            <pc:docMk/>
            <pc:sldMk cId="771040978" sldId="261"/>
            <ac:spMk id="3" creationId="{208A5C8B-9A5F-869D-4326-50B0F2BC8E4B}"/>
          </ac:spMkLst>
        </pc:spChg>
        <pc:spChg chg="add mod ord">
          <ac:chgData name="Aqeel Hanslo" userId="S::aqeel.hanslo@capaciti.org.za::4aaf9e17-9163-414a-aa7b-5950e8cc7160" providerId="AD" clId="Web-{6C6AF851-9F6D-4394-A266-4E1D38EA3F14}" dt="2023-10-19T14:00:22.294" v="320" actId="20577"/>
          <ac:spMkLst>
            <pc:docMk/>
            <pc:sldMk cId="771040978" sldId="261"/>
            <ac:spMk id="4" creationId="{6A6F7FF7-CA29-F964-6559-EAF1631BD127}"/>
          </ac:spMkLst>
        </pc:spChg>
        <pc:spChg chg="add del mod">
          <ac:chgData name="Aqeel Hanslo" userId="S::aqeel.hanslo@capaciti.org.za::4aaf9e17-9163-414a-aa7b-5950e8cc7160" providerId="AD" clId="Web-{6C6AF851-9F6D-4394-A266-4E1D38EA3F14}" dt="2023-10-19T13:05:52.786" v="158"/>
          <ac:spMkLst>
            <pc:docMk/>
            <pc:sldMk cId="771040978" sldId="261"/>
            <ac:spMk id="7" creationId="{F8B28B75-35C5-9A6C-FB1E-5D6130863706}"/>
          </ac:spMkLst>
        </pc:spChg>
        <pc:spChg chg="add del">
          <ac:chgData name="Aqeel Hanslo" userId="S::aqeel.hanslo@capaciti.org.za::4aaf9e17-9163-414a-aa7b-5950e8cc7160" providerId="AD" clId="Web-{6C6AF851-9F6D-4394-A266-4E1D38EA3F14}" dt="2023-10-19T12:57:38.304" v="42"/>
          <ac:spMkLst>
            <pc:docMk/>
            <pc:sldMk cId="771040978" sldId="261"/>
            <ac:spMk id="9" creationId="{F85C8BA7-C001-497E-249E-B3B276B2116C}"/>
          </ac:spMkLst>
        </pc:spChg>
        <pc:spChg chg="add del">
          <ac:chgData name="Aqeel Hanslo" userId="S::aqeel.hanslo@capaciti.org.za::4aaf9e17-9163-414a-aa7b-5950e8cc7160" providerId="AD" clId="Web-{6C6AF851-9F6D-4394-A266-4E1D38EA3F14}" dt="2023-10-19T12:57:38.304" v="42"/>
          <ac:spMkLst>
            <pc:docMk/>
            <pc:sldMk cId="771040978" sldId="261"/>
            <ac:spMk id="12" creationId="{C169E84F-4748-4D61-A105-357962627A38}"/>
          </ac:spMkLst>
        </pc:spChg>
        <pc:spChg chg="add del">
          <ac:chgData name="Aqeel Hanslo" userId="S::aqeel.hanslo@capaciti.org.za::4aaf9e17-9163-414a-aa7b-5950e8cc7160" providerId="AD" clId="Web-{6C6AF851-9F6D-4394-A266-4E1D38EA3F14}" dt="2023-10-19T12:57:49.711" v="44"/>
          <ac:spMkLst>
            <pc:docMk/>
            <pc:sldMk cId="771040978" sldId="261"/>
            <ac:spMk id="71" creationId="{34B94543-0D0E-8094-0245-3B605374F740}"/>
          </ac:spMkLst>
        </pc:spChg>
        <pc:spChg chg="add del">
          <ac:chgData name="Aqeel Hanslo" userId="S::aqeel.hanslo@capaciti.org.za::4aaf9e17-9163-414a-aa7b-5950e8cc7160" providerId="AD" clId="Web-{6C6AF851-9F6D-4394-A266-4E1D38EA3F14}" dt="2023-10-19T12:58:02.509" v="46"/>
          <ac:spMkLst>
            <pc:docMk/>
            <pc:sldMk cId="771040978" sldId="261"/>
            <ac:spMk id="76" creationId="{E704FA00-F5B1-4BF3-BFB2-F832D367024B}"/>
          </ac:spMkLst>
        </pc:spChg>
        <pc:spChg chg="add del">
          <ac:chgData name="Aqeel Hanslo" userId="S::aqeel.hanslo@capaciti.org.za::4aaf9e17-9163-414a-aa7b-5950e8cc7160" providerId="AD" clId="Web-{6C6AF851-9F6D-4394-A266-4E1D38EA3F14}" dt="2023-10-19T12:58:02.509" v="46"/>
          <ac:spMkLst>
            <pc:docMk/>
            <pc:sldMk cId="771040978" sldId="261"/>
            <ac:spMk id="77" creationId="{F7A0081E-D4A6-76E2-16DC-08FF34C88E30}"/>
          </ac:spMkLst>
        </pc:spChg>
        <pc:grpChg chg="add del">
          <ac:chgData name="Aqeel Hanslo" userId="S::aqeel.hanslo@capaciti.org.za::4aaf9e17-9163-414a-aa7b-5950e8cc7160" providerId="AD" clId="Web-{6C6AF851-9F6D-4394-A266-4E1D38EA3F14}" dt="2023-10-19T12:57:49.711" v="44"/>
          <ac:grpSpMkLst>
            <pc:docMk/>
            <pc:sldMk cId="771040978" sldId="261"/>
            <ac:grpSpMk id="15" creationId="{2C113195-43EA-4B6A-B281-C0458D92634C}"/>
          </ac:grpSpMkLst>
        </pc:grpChg>
        <pc:grpChg chg="add del">
          <ac:chgData name="Aqeel Hanslo" userId="S::aqeel.hanslo@capaciti.org.za::4aaf9e17-9163-414a-aa7b-5950e8cc7160" providerId="AD" clId="Web-{6C6AF851-9F6D-4394-A266-4E1D38EA3F14}" dt="2023-10-19T12:57:49.711" v="44"/>
          <ac:grpSpMkLst>
            <pc:docMk/>
            <pc:sldMk cId="771040978" sldId="261"/>
            <ac:grpSpMk id="16" creationId="{98D36904-1712-4C81-B063-66E1D4777FBC}"/>
          </ac:grpSpMkLst>
        </pc:grpChg>
        <pc:picChg chg="add del mod ord">
          <ac:chgData name="Aqeel Hanslo" userId="S::aqeel.hanslo@capaciti.org.za::4aaf9e17-9163-414a-aa7b-5950e8cc7160" providerId="AD" clId="Web-{6C6AF851-9F6D-4394-A266-4E1D38EA3F14}" dt="2023-10-19T13:01:53.428" v="121"/>
          <ac:picMkLst>
            <pc:docMk/>
            <pc:sldMk cId="771040978" sldId="261"/>
            <ac:picMk id="4" creationId="{57A96DCB-18CE-9E1E-9C0C-0E4C128ED497}"/>
          </ac:picMkLst>
        </pc:picChg>
        <pc:picChg chg="add mod">
          <ac:chgData name="Aqeel Hanslo" userId="S::aqeel.hanslo@capaciti.org.za::4aaf9e17-9163-414a-aa7b-5950e8cc7160" providerId="AD" clId="Web-{6C6AF851-9F6D-4394-A266-4E1D38EA3F14}" dt="2023-10-19T13:50:42.405" v="302"/>
          <ac:picMkLst>
            <pc:docMk/>
            <pc:sldMk cId="771040978" sldId="261"/>
            <ac:picMk id="5" creationId="{DD76CCD1-E26F-68D3-6FC6-9F4A17E33258}"/>
          </ac:picMkLst>
        </pc:picChg>
        <pc:picChg chg="add mod ord">
          <ac:chgData name="Aqeel Hanslo" userId="S::aqeel.hanslo@capaciti.org.za::4aaf9e17-9163-414a-aa7b-5950e8cc7160" providerId="AD" clId="Web-{6C6AF851-9F6D-4394-A266-4E1D38EA3F14}" dt="2023-10-19T13:50:42.405" v="302"/>
          <ac:picMkLst>
            <pc:docMk/>
            <pc:sldMk cId="771040978" sldId="261"/>
            <ac:picMk id="8" creationId="{C155A111-23A9-6AE1-3F04-6721588CAB9F}"/>
          </ac:picMkLst>
        </pc:picChg>
        <pc:cxnChg chg="add del">
          <ac:chgData name="Aqeel Hanslo" userId="S::aqeel.hanslo@capaciti.org.za::4aaf9e17-9163-414a-aa7b-5950e8cc7160" providerId="AD" clId="Web-{6C6AF851-9F6D-4394-A266-4E1D38EA3F14}" dt="2023-10-19T12:57:49.711" v="44"/>
          <ac:cxnSpMkLst>
            <pc:docMk/>
            <pc:sldMk cId="771040978" sldId="261"/>
            <ac:cxnSpMk id="72" creationId="{2B1ACDB1-A7EB-4159-B316-A230683B7115}"/>
          </ac:cxnSpMkLst>
        </pc:cxnChg>
        <pc:cxnChg chg="add del">
          <ac:chgData name="Aqeel Hanslo" userId="S::aqeel.hanslo@capaciti.org.za::4aaf9e17-9163-414a-aa7b-5950e8cc7160" providerId="AD" clId="Web-{6C6AF851-9F6D-4394-A266-4E1D38EA3F14}" dt="2023-10-19T12:57:49.711" v="44"/>
          <ac:cxnSpMkLst>
            <pc:docMk/>
            <pc:sldMk cId="771040978" sldId="261"/>
            <ac:cxnSpMk id="74" creationId="{AA825E81-DC4F-4A95-86BA-8FD9D6388162}"/>
          </ac:cxnSpMkLst>
        </pc:cxnChg>
      </pc:sldChg>
      <pc:sldChg chg="addSp delSp modSp new mod ord setBg">
        <pc:chgData name="Aqeel Hanslo" userId="S::aqeel.hanslo@capaciti.org.za::4aaf9e17-9163-414a-aa7b-5950e8cc7160" providerId="AD" clId="Web-{6C6AF851-9F6D-4394-A266-4E1D38EA3F14}" dt="2023-10-19T13:49:17.185" v="278" actId="20577"/>
        <pc:sldMkLst>
          <pc:docMk/>
          <pc:sldMk cId="2330441386" sldId="262"/>
        </pc:sldMkLst>
        <pc:spChg chg="mod">
          <ac:chgData name="Aqeel Hanslo" userId="S::aqeel.hanslo@capaciti.org.za::4aaf9e17-9163-414a-aa7b-5950e8cc7160" providerId="AD" clId="Web-{6C6AF851-9F6D-4394-A266-4E1D38EA3F14}" dt="2023-10-19T13:47:33.760" v="265" actId="14100"/>
          <ac:spMkLst>
            <pc:docMk/>
            <pc:sldMk cId="2330441386" sldId="262"/>
            <ac:spMk id="2" creationId="{5A50517D-D852-2391-F481-2FCADF202331}"/>
          </ac:spMkLst>
        </pc:spChg>
        <pc:spChg chg="del">
          <ac:chgData name="Aqeel Hanslo" userId="S::aqeel.hanslo@capaciti.org.za::4aaf9e17-9163-414a-aa7b-5950e8cc7160" providerId="AD" clId="Web-{6C6AF851-9F6D-4394-A266-4E1D38EA3F14}" dt="2023-10-19T12:59:08.106" v="111"/>
          <ac:spMkLst>
            <pc:docMk/>
            <pc:sldMk cId="2330441386" sldId="262"/>
            <ac:spMk id="3" creationId="{840B6B0E-BAC9-9F6A-C6F9-2A8CECE5F7E4}"/>
          </ac:spMkLst>
        </pc:spChg>
        <pc:spChg chg="add del">
          <ac:chgData name="Aqeel Hanslo" userId="S::aqeel.hanslo@capaciti.org.za::4aaf9e17-9163-414a-aa7b-5950e8cc7160" providerId="AD" clId="Web-{6C6AF851-9F6D-4394-A266-4E1D38EA3F14}" dt="2023-10-19T13:02:27.493" v="125"/>
          <ac:spMkLst>
            <pc:docMk/>
            <pc:sldMk cId="2330441386" sldId="262"/>
            <ac:spMk id="8" creationId="{6EE2CFEC-3FD6-D80B-50B7-ED83A9993390}"/>
          </ac:spMkLst>
        </pc:spChg>
        <pc:spChg chg="add mod">
          <ac:chgData name="Aqeel Hanslo" userId="S::aqeel.hanslo@capaciti.org.za::4aaf9e17-9163-414a-aa7b-5950e8cc7160" providerId="AD" clId="Web-{6C6AF851-9F6D-4394-A266-4E1D38EA3F14}" dt="2023-10-19T13:49:17.185" v="278" actId="20577"/>
          <ac:spMkLst>
            <pc:docMk/>
            <pc:sldMk cId="2330441386" sldId="262"/>
            <ac:spMk id="8" creationId="{C4094668-C050-B63E-7E5F-8FD5B01FDBAA}"/>
          </ac:spMkLst>
        </pc:spChg>
        <pc:spChg chg="add del mod ord">
          <ac:chgData name="Aqeel Hanslo" userId="S::aqeel.hanslo@capaciti.org.za::4aaf9e17-9163-414a-aa7b-5950e8cc7160" providerId="AD" clId="Web-{6C6AF851-9F6D-4394-A266-4E1D38EA3F14}" dt="2023-10-19T13:46:12.055" v="170"/>
          <ac:spMkLst>
            <pc:docMk/>
            <pc:sldMk cId="2330441386" sldId="262"/>
            <ac:spMk id="11" creationId="{C8835380-5EB7-F61A-C568-34119D59C35B}"/>
          </ac:spMkLst>
        </pc:spChg>
        <pc:spChg chg="add del">
          <ac:chgData name="Aqeel Hanslo" userId="S::aqeel.hanslo@capaciti.org.za::4aaf9e17-9163-414a-aa7b-5950e8cc7160" providerId="AD" clId="Web-{6C6AF851-9F6D-4394-A266-4E1D38EA3F14}" dt="2023-10-19T13:04:35.609" v="153"/>
          <ac:spMkLst>
            <pc:docMk/>
            <pc:sldMk cId="2330441386" sldId="262"/>
            <ac:spMk id="14" creationId="{73D430B3-B555-4951-AFBC-C9868F0B064B}"/>
          </ac:spMkLst>
        </pc:spChg>
        <pc:spChg chg="add del">
          <ac:chgData name="Aqeel Hanslo" userId="S::aqeel.hanslo@capaciti.org.za::4aaf9e17-9163-414a-aa7b-5950e8cc7160" providerId="AD" clId="Web-{6C6AF851-9F6D-4394-A266-4E1D38EA3F14}" dt="2023-10-19T13:45:46.008" v="167"/>
          <ac:spMkLst>
            <pc:docMk/>
            <pc:sldMk cId="2330441386" sldId="262"/>
            <ac:spMk id="19" creationId="{414BE714-4E73-4D5F-8FE1-129333676010}"/>
          </ac:spMkLst>
        </pc:spChg>
        <pc:spChg chg="add del">
          <ac:chgData name="Aqeel Hanslo" userId="S::aqeel.hanslo@capaciti.org.za::4aaf9e17-9163-414a-aa7b-5950e8cc7160" providerId="AD" clId="Web-{6C6AF851-9F6D-4394-A266-4E1D38EA3F14}" dt="2023-10-19T13:45:46.008" v="167"/>
          <ac:spMkLst>
            <pc:docMk/>
            <pc:sldMk cId="2330441386" sldId="262"/>
            <ac:spMk id="21" creationId="{9784C132-48CC-48E2-B92D-79EBF5EFE8A6}"/>
          </ac:spMkLst>
        </pc:spChg>
        <pc:spChg chg="add del">
          <ac:chgData name="Aqeel Hanslo" userId="S::aqeel.hanslo@capaciti.org.za::4aaf9e17-9163-414a-aa7b-5950e8cc7160" providerId="AD" clId="Web-{6C6AF851-9F6D-4394-A266-4E1D38EA3F14}" dt="2023-10-19T13:45:46.008" v="167"/>
          <ac:spMkLst>
            <pc:docMk/>
            <pc:sldMk cId="2330441386" sldId="262"/>
            <ac:spMk id="23" creationId="{6F6A848C-630F-44DE-93AE-7C2F7BCDB6D2}"/>
          </ac:spMkLst>
        </pc:spChg>
        <pc:spChg chg="add del">
          <ac:chgData name="Aqeel Hanslo" userId="S::aqeel.hanslo@capaciti.org.za::4aaf9e17-9163-414a-aa7b-5950e8cc7160" providerId="AD" clId="Web-{6C6AF851-9F6D-4394-A266-4E1D38EA3F14}" dt="2023-10-19T13:45:46.008" v="167"/>
          <ac:spMkLst>
            <pc:docMk/>
            <pc:sldMk cId="2330441386" sldId="262"/>
            <ac:spMk id="25" creationId="{FA1F8F0C-921B-4EF9-BA35-B5F73B11B5A9}"/>
          </ac:spMkLst>
        </pc:spChg>
        <pc:picChg chg="add mod ord">
          <ac:chgData name="Aqeel Hanslo" userId="S::aqeel.hanslo@capaciti.org.za::4aaf9e17-9163-414a-aa7b-5950e8cc7160" providerId="AD" clId="Web-{6C6AF851-9F6D-4394-A266-4E1D38EA3F14}" dt="2023-10-19T13:46:31.290" v="176" actId="1076"/>
          <ac:picMkLst>
            <pc:docMk/>
            <pc:sldMk cId="2330441386" sldId="262"/>
            <ac:picMk id="4" creationId="{43492387-3509-095C-648A-9A3E43693C34}"/>
          </ac:picMkLst>
        </pc:picChg>
        <pc:picChg chg="add mod ord">
          <ac:chgData name="Aqeel Hanslo" userId="S::aqeel.hanslo@capaciti.org.za::4aaf9e17-9163-414a-aa7b-5950e8cc7160" providerId="AD" clId="Web-{6C6AF851-9F6D-4394-A266-4E1D38EA3F14}" dt="2023-10-19T13:46:27.759" v="175" actId="1076"/>
          <ac:picMkLst>
            <pc:docMk/>
            <pc:sldMk cId="2330441386" sldId="262"/>
            <ac:picMk id="5" creationId="{D2DCCF21-4604-E2E1-7540-CCBD6DA0ADDA}"/>
          </ac:picMkLst>
        </pc:picChg>
        <pc:picChg chg="add mod ord">
          <ac:chgData name="Aqeel Hanslo" userId="S::aqeel.hanslo@capaciti.org.za::4aaf9e17-9163-414a-aa7b-5950e8cc7160" providerId="AD" clId="Web-{6C6AF851-9F6D-4394-A266-4E1D38EA3F14}" dt="2023-10-19T13:46:26.212" v="174" actId="1076"/>
          <ac:picMkLst>
            <pc:docMk/>
            <pc:sldMk cId="2330441386" sldId="262"/>
            <ac:picMk id="6" creationId="{D721F357-DFF5-C721-3385-B32919D4AAFC}"/>
          </ac:picMkLst>
        </pc:picChg>
        <pc:picChg chg="add mod">
          <ac:chgData name="Aqeel Hanslo" userId="S::aqeel.hanslo@capaciti.org.za::4aaf9e17-9163-414a-aa7b-5950e8cc7160" providerId="AD" clId="Web-{6C6AF851-9F6D-4394-A266-4E1D38EA3F14}" dt="2023-10-19T13:46:06.289" v="169" actId="14100"/>
          <ac:picMkLst>
            <pc:docMk/>
            <pc:sldMk cId="2330441386" sldId="262"/>
            <ac:picMk id="7" creationId="{10F56757-8F85-B6FB-1A4F-20CD0A7CD285}"/>
          </ac:picMkLst>
        </pc:picChg>
        <pc:cxnChg chg="add del mod">
          <ac:chgData name="Aqeel Hanslo" userId="S::aqeel.hanslo@capaciti.org.za::4aaf9e17-9163-414a-aa7b-5950e8cc7160" providerId="AD" clId="Web-{6C6AF851-9F6D-4394-A266-4E1D38EA3F14}" dt="2023-10-19T13:02:54.322" v="131"/>
          <ac:cxnSpMkLst>
            <pc:docMk/>
            <pc:sldMk cId="2330441386" sldId="262"/>
            <ac:cxnSpMk id="9" creationId="{7313AB44-39EF-3C32-F344-5A45148710A2}"/>
          </ac:cxnSpMkLst>
        </pc:cxnChg>
      </pc:sldChg>
    </pc:docChg>
  </pc:docChgLst>
  <pc:docChgLst>
    <pc:chgData name="Sakhumzi Kwaza" userId="S::sakhumzi.kwaza@capaciti.org.za::215e13e7-4c48-4a7a-b2f6-a3b421f2bbee" providerId="AD" clId="Web-{3B52A190-3409-4E17-A018-D76C167B99AE}"/>
    <pc:docChg chg="addSld modSld">
      <pc:chgData name="Sakhumzi Kwaza" userId="S::sakhumzi.kwaza@capaciti.org.za::215e13e7-4c48-4a7a-b2f6-a3b421f2bbee" providerId="AD" clId="Web-{3B52A190-3409-4E17-A018-D76C167B99AE}" dt="2023-10-19T12:32:01.182" v="57" actId="20577"/>
      <pc:docMkLst>
        <pc:docMk/>
      </pc:docMkLst>
      <pc:sldChg chg="modSp new">
        <pc:chgData name="Sakhumzi Kwaza" userId="S::sakhumzi.kwaza@capaciti.org.za::215e13e7-4c48-4a7a-b2f6-a3b421f2bbee" providerId="AD" clId="Web-{3B52A190-3409-4E17-A018-D76C167B99AE}" dt="2023-10-19T12:32:01.182" v="57" actId="20577"/>
        <pc:sldMkLst>
          <pc:docMk/>
          <pc:sldMk cId="3961711800" sldId="260"/>
        </pc:sldMkLst>
        <pc:spChg chg="mod">
          <ac:chgData name="Sakhumzi Kwaza" userId="S::sakhumzi.kwaza@capaciti.org.za::215e13e7-4c48-4a7a-b2f6-a3b421f2bbee" providerId="AD" clId="Web-{3B52A190-3409-4E17-A018-D76C167B99AE}" dt="2023-10-19T12:32:01.182" v="57" actId="20577"/>
          <ac:spMkLst>
            <pc:docMk/>
            <pc:sldMk cId="3961711800" sldId="260"/>
            <ac:spMk id="2" creationId="{15EFD236-E7A2-FEF9-7557-B00BE5D490E5}"/>
          </ac:spMkLst>
        </pc:spChg>
      </pc:sldChg>
    </pc:docChg>
  </pc:docChgLst>
  <pc:docChgLst>
    <pc:chgData name="Ayavuya Kobe" userId="S::ayavuya.kobe@capaciti.org.za::b91f8845-79b8-4f3f-9fda-0627e6748c4c" providerId="AD" clId="Web-{9A2C1A37-54CC-4B1A-959F-9E76611AF39C}"/>
    <pc:docChg chg="addSld modSld">
      <pc:chgData name="Ayavuya Kobe" userId="S::ayavuya.kobe@capaciti.org.za::b91f8845-79b8-4f3f-9fda-0627e6748c4c" providerId="AD" clId="Web-{9A2C1A37-54CC-4B1A-959F-9E76611AF39C}" dt="2023-10-19T12:39:01.306" v="385" actId="20577"/>
      <pc:docMkLst>
        <pc:docMk/>
      </pc:docMkLst>
      <pc:sldChg chg="modSp new">
        <pc:chgData name="Ayavuya Kobe" userId="S::ayavuya.kobe@capaciti.org.za::b91f8845-79b8-4f3f-9fda-0627e6748c4c" providerId="AD" clId="Web-{9A2C1A37-54CC-4B1A-959F-9E76611AF39C}" dt="2023-10-19T12:39:01.306" v="385" actId="20577"/>
        <pc:sldMkLst>
          <pc:docMk/>
          <pc:sldMk cId="1324940483" sldId="259"/>
        </pc:sldMkLst>
        <pc:spChg chg="mod">
          <ac:chgData name="Ayavuya Kobe" userId="S::ayavuya.kobe@capaciti.org.za::b91f8845-79b8-4f3f-9fda-0627e6748c4c" providerId="AD" clId="Web-{9A2C1A37-54CC-4B1A-959F-9E76611AF39C}" dt="2023-10-19T12:39:01.306" v="385" actId="20577"/>
          <ac:spMkLst>
            <pc:docMk/>
            <pc:sldMk cId="1324940483" sldId="259"/>
            <ac:spMk id="2" creationId="{B451FCD8-BFAE-BDD1-E071-015012976609}"/>
          </ac:spMkLst>
        </pc:spChg>
        <pc:spChg chg="mod">
          <ac:chgData name="Ayavuya Kobe" userId="S::ayavuya.kobe@capaciti.org.za::b91f8845-79b8-4f3f-9fda-0627e6748c4c" providerId="AD" clId="Web-{9A2C1A37-54CC-4B1A-959F-9E76611AF39C}" dt="2023-10-19T12:38:51.728" v="384" actId="20577"/>
          <ac:spMkLst>
            <pc:docMk/>
            <pc:sldMk cId="1324940483" sldId="259"/>
            <ac:spMk id="3" creationId="{BFAE7CFB-2177-914C-F162-E3B6886BADF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FCB736-0ADD-49BB-B6DE-B82334245F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F83AE6-440A-41CC-97E8-CB5B489679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2A0DD-9D25-4E63-A187-2DD30194DBFD}" type="datetime1">
              <a:rPr lang="en-GB" smtClean="0"/>
              <a:t>20/10/2023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6C4EC-0C1D-4CB6-A06C-633D86E643D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70F510-C925-4D25-B15A-6F217A3CFD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CD996-28E9-4091-BD1A-BF7E37D77A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8767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D70F6-D675-4BF2-9C80-0A6E714C3280}" type="datetime1">
              <a:rPr lang="en-GB" smtClean="0"/>
              <a:pPr/>
              <a:t>20/10/2023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F5F66-C26C-4A0C-9C41-1168CB2D5E67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953299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F5F66-C26C-4A0C-9C41-1168CB2D5E6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290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5355920F-8813-44EC-AED1-120E4BCB0925}" type="datetime1">
              <a:rPr lang="en-GB" noProof="0" smtClean="0"/>
              <a:t>20/10/2023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1E812C-795D-4E09-AF62-732DA0C7EE74}" type="datetime1">
              <a:rPr lang="en-GB" noProof="0" smtClean="0"/>
              <a:t>20/10/2023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F9F7AA-89A2-4A57-827F-54802C50BB91}" type="datetime1">
              <a:rPr lang="en-GB" noProof="0" smtClean="0"/>
              <a:t>20/10/2023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261511-2BA3-4532-9E9C-698507BF3378}" type="datetime1">
              <a:rPr lang="en-GB" noProof="0" smtClean="0"/>
              <a:t>20/10/2023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n-GB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n-GB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03A195-93D0-4BEC-9F67-1AFA8DB8220C}" type="datetime1">
              <a:rPr lang="en-GB" noProof="0" smtClean="0"/>
              <a:t>20/10/2023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D5347D-0EBE-449D-BD9B-CB5F47DC29E5}" type="datetime1">
              <a:rPr lang="en-GB" noProof="0" smtClean="0"/>
              <a:t>20/10/2023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n-GB" noProof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n-GB" noProof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n-GB" noProof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078C67-0F9B-40DA-9AB4-C2F5141636FA}" type="datetime1">
              <a:rPr lang="en-GB" noProof="0" smtClean="0"/>
              <a:t>20/10/2023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401448-49AC-400C-BF53-87065CDDDF0B}" type="datetime1">
              <a:rPr lang="en-GB" noProof="0" smtClean="0"/>
              <a:t>20/10/2023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47C008-C388-4CCE-8316-F1EAEF6206CE}" type="datetime1">
              <a:rPr lang="en-GB" noProof="0" smtClean="0"/>
              <a:t>20/10/2023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E16477-E8D2-43C0-A50E-845846FEAC04}" type="datetime1">
              <a:rPr lang="en-GB" noProof="0" smtClean="0"/>
              <a:t>20/10/2023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B697E2-EEA4-4363-9F6C-1C2D4F12F198}" type="datetime1">
              <a:rPr lang="en-GB" noProof="0" smtClean="0"/>
              <a:t>20/10/2023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ECD9C7-69D7-4946-BBD8-85389B2495AE}" type="datetime1">
              <a:rPr lang="en-GB" noProof="0" smtClean="0"/>
              <a:t>20/10/2023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D82FEF-FDBD-44C3-8D53-FA6833181DB4}" type="datetime1">
              <a:rPr lang="en-GB" noProof="0" smtClean="0"/>
              <a:t>20/10/2023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989A33-01B0-4BA9-8EB6-B677C28A548B}" type="datetime1">
              <a:rPr lang="en-GB" noProof="0" smtClean="0"/>
              <a:t>20/10/2023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99F48B-A9D1-4B0C-AE5C-DBE22274E5F5}" type="datetime1">
              <a:rPr lang="en-GB" noProof="0" smtClean="0"/>
              <a:t>20/10/2023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F28C62-ABFA-480E-806B-CB4677ED0797}" type="datetime1">
              <a:rPr lang="en-GB" noProof="0" smtClean="0"/>
              <a:t>20/10/2023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0F450E-E848-4464-994A-64854034B5ED}" type="datetime1">
              <a:rPr lang="en-GB" noProof="0" smtClean="0"/>
              <a:t>20/10/2023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7984CB5-8AAC-4564-8117-67D63242CF48}" type="datetime1">
              <a:rPr lang="en-GB" noProof="0" smtClean="0"/>
              <a:t>20/10/2023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GB"/>
              <a:t>CODE 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342900" indent="-342900">
              <a:buChar char="•"/>
            </a:pPr>
            <a:r>
              <a:rPr lang="en-GB"/>
              <a:t>SHAAKIER RAILOUN</a:t>
            </a:r>
          </a:p>
          <a:p>
            <a:pPr marL="342900" indent="-342900">
              <a:buChar char="•"/>
            </a:pPr>
            <a:r>
              <a:rPr lang="en-GB"/>
              <a:t>AQEEL HANSLO</a:t>
            </a:r>
          </a:p>
          <a:p>
            <a:pPr marL="342900" indent="-342900">
              <a:buChar char="•"/>
            </a:pPr>
            <a:r>
              <a:rPr lang="en-GB"/>
              <a:t>SAKHUMZI KWAZA</a:t>
            </a:r>
          </a:p>
          <a:p>
            <a:pPr marL="342900" indent="-342900">
              <a:buChar char="•"/>
            </a:pPr>
            <a:r>
              <a:rPr lang="en-GB"/>
              <a:t>AYAVUYA KOBE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5908B-4061-4C0D-5F39-ED2D14A5F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Node </a:t>
            </a:r>
            <a:r>
              <a:rPr lang="en-GB" err="1"/>
              <a:t>js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4AF6B-7CA2-F9A2-5F34-22D424189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7748"/>
            <a:ext cx="9905999" cy="354171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/>
              <a:t>What is Node JS? - Node.js is an open-source, server-side runtime environment that allows developers to run JavaScript code on the server. Node.js is well-suited for building scalable and high-performance network applications.</a:t>
            </a:r>
            <a:endParaRPr lang="en-US"/>
          </a:p>
          <a:p>
            <a:r>
              <a:rPr lang="en-GB"/>
              <a:t>Why use Node JS? - Node.js is a versatile and powerful runtime environment that is used for building a wide range of applications. Its efficiency, scalability, and extensive ecosystem make it a popular choice among developers for various development projects.</a:t>
            </a:r>
          </a:p>
        </p:txBody>
      </p:sp>
    </p:spTree>
    <p:extLst>
      <p:ext uri="{BB962C8B-B14F-4D97-AF65-F5344CB8AC3E}">
        <p14:creationId xmlns:p14="http://schemas.microsoft.com/office/powerpoint/2010/main" val="60765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33977-AA54-7ECA-79AD-90048E184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React native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4BBEC-3591-06E8-06E6-4D0953FA0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63574"/>
            <a:ext cx="9905999" cy="354171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/>
              <a:t>React Native is an open-source framework for building mobile applications using JavaScript and React, a popular JavaScript library for building user interfaces. React Native allows developers to create native mobile apps for multiple platforms, such as iOS, Android, etc., all while using a single codebase.</a:t>
            </a:r>
            <a:endParaRPr lang="en-US"/>
          </a:p>
          <a:p>
            <a:r>
              <a:rPr lang="en-GB"/>
              <a:t>React Native components map to native UI elements, providing a native look and feel to the user interface, which results in a more responsive and performant app.</a:t>
            </a:r>
          </a:p>
        </p:txBody>
      </p:sp>
    </p:spTree>
    <p:extLst>
      <p:ext uri="{BB962C8B-B14F-4D97-AF65-F5344CB8AC3E}">
        <p14:creationId xmlns:p14="http://schemas.microsoft.com/office/powerpoint/2010/main" val="1799991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FCD8-BFAE-BDD1-E071-015012976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React native packages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8CB938-5D79-DFD9-A306-55ACF6993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286" y="2249487"/>
            <a:ext cx="3340847" cy="364797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E7CFB-2177-914C-F162-E3B6886BA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sz="2000" b="1"/>
              <a:t>Packages:</a:t>
            </a:r>
          </a:p>
          <a:p>
            <a:pPr marL="342900" indent="-342900">
              <a:lnSpc>
                <a:spcPct val="110000"/>
              </a:lnSpc>
            </a:pPr>
            <a:r>
              <a:rPr lang="en-US" sz="2000"/>
              <a:t>Extended capabilities of React Native</a:t>
            </a:r>
          </a:p>
          <a:p>
            <a:pPr marL="342900" indent="-342900">
              <a:lnSpc>
                <a:spcPct val="110000"/>
              </a:lnSpc>
            </a:pPr>
            <a:r>
              <a:rPr lang="en-US" sz="2000"/>
              <a:t>Diverse functionalities for mobile app development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/>
              <a:t>2.  </a:t>
            </a:r>
            <a:r>
              <a:rPr lang="en-US" sz="2000" b="1"/>
              <a:t>Examples:</a:t>
            </a:r>
          </a:p>
          <a:p>
            <a:pPr marL="342900" indent="-342900">
              <a:lnSpc>
                <a:spcPct val="110000"/>
              </a:lnSpc>
            </a:pPr>
            <a:r>
              <a:rPr lang="en-US" sz="2000"/>
              <a:t>"react-navigation": Enables smooth screen navigation</a:t>
            </a:r>
          </a:p>
          <a:p>
            <a:pPr marL="342900" indent="-342900">
              <a:lnSpc>
                <a:spcPct val="110000"/>
              </a:lnSpc>
            </a:pPr>
            <a:r>
              <a:rPr lang="en-US" sz="2000"/>
              <a:t>"redux': Efficient state management tool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324940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28FF-FB16-7E5D-6B85-78030E0F1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19366" cy="529413"/>
          </a:xfrm>
        </p:spPr>
        <p:txBody>
          <a:bodyPr>
            <a:noAutofit/>
          </a:bodyPr>
          <a:lstStyle/>
          <a:p>
            <a:r>
              <a:rPr lang="en-GB"/>
              <a:t>CHAT WEB APPLICATION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D76CCD1-E26F-68D3-6FC6-9F4A17E33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0" y="2411071"/>
            <a:ext cx="5588001" cy="3686857"/>
          </a:xfrm>
          <a:prstGeom prst="rect">
            <a:avLst/>
          </a:prstGeom>
        </p:spPr>
      </p:pic>
      <p:pic>
        <p:nvPicPr>
          <p:cNvPr id="8" name="Content Placeholder 7" descr="A screen shot of a computer&#10;&#10;Description automatically generated">
            <a:extLst>
              <a:ext uri="{FF2B5EF4-FFF2-40B4-BE49-F238E27FC236}">
                <a16:creationId xmlns:a16="http://schemas.microsoft.com/office/drawing/2014/main" id="{C155A111-23A9-6AE1-3F04-6721588CAB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0901" y="2412736"/>
            <a:ext cx="4114800" cy="2876550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A6F7FF7-CA29-F964-6559-EAF1631BD127}"/>
              </a:ext>
            </a:extLst>
          </p:cNvPr>
          <p:cNvSpPr txBox="1">
            <a:spLocks/>
          </p:cNvSpPr>
          <p:nvPr/>
        </p:nvSpPr>
        <p:spPr>
          <a:xfrm>
            <a:off x="1146760" y="1238813"/>
            <a:ext cx="9905998" cy="609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/>
              <a:buChar char="•"/>
            </a:pPr>
            <a:r>
              <a:rPr lang="en-GB" sz="2000" b="1"/>
              <a:t>firebase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771040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0517D-D852-2391-F481-2FCADF202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09623"/>
          </a:xfrm>
        </p:spPr>
        <p:txBody>
          <a:bodyPr>
            <a:normAutofit/>
          </a:bodyPr>
          <a:lstStyle/>
          <a:p>
            <a:r>
              <a:rPr lang="en-GB"/>
              <a:t>CHAT APPLICATION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2DCCF21-4604-E2E1-7540-CCBD6DA0A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687" y="2320042"/>
            <a:ext cx="1505755" cy="169042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Content Placeholder 3" descr="A screen shot of a computer&#10;&#10;Description automatically generated">
            <a:extLst>
              <a:ext uri="{FF2B5EF4-FFF2-40B4-BE49-F238E27FC236}">
                <a16:creationId xmlns:a16="http://schemas.microsoft.com/office/drawing/2014/main" id="{43492387-3509-095C-648A-9A3E43693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5709" y="2320042"/>
            <a:ext cx="1702673" cy="169042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721F357-DFF5-C721-3385-B32919D4AA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4007" y="4100778"/>
            <a:ext cx="1714230" cy="169042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A screenshot of a chat&#10;&#10;Description automatically generated">
            <a:extLst>
              <a:ext uri="{FF2B5EF4-FFF2-40B4-BE49-F238E27FC236}">
                <a16:creationId xmlns:a16="http://schemas.microsoft.com/office/drawing/2014/main" id="{10F56757-8F85-B6FB-1A4F-20CD0A7CD2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3635" y="2243753"/>
            <a:ext cx="3964376" cy="353897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4094668-C050-B63E-7E5F-8FD5B01FDBAA}"/>
              </a:ext>
            </a:extLst>
          </p:cNvPr>
          <p:cNvSpPr txBox="1">
            <a:spLocks/>
          </p:cNvSpPr>
          <p:nvPr/>
        </p:nvSpPr>
        <p:spPr>
          <a:xfrm>
            <a:off x="1146760" y="1238813"/>
            <a:ext cx="9905998" cy="609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/>
              <a:buChar char="•"/>
            </a:pPr>
            <a:r>
              <a:rPr lang="en-GB" sz="2000" b="1"/>
              <a:t>components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330441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D236-E7A2-FEF9-7557-B00BE5D49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     ROCK PAPER SCISSOR GAME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183C3-C68A-E51D-5F34-444F28A1D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About Rock Paper Scissor Game</a:t>
            </a:r>
          </a:p>
          <a:p>
            <a:r>
              <a:rPr lang="en-US"/>
              <a:t>How does the game work?</a:t>
            </a:r>
          </a:p>
          <a:p>
            <a:r>
              <a:rPr lang="en-US"/>
              <a:t>Challenges We faced</a:t>
            </a:r>
          </a:p>
          <a:p>
            <a:r>
              <a:rPr lang="en-US"/>
              <a:t>Why we recommend this game?</a:t>
            </a:r>
          </a:p>
        </p:txBody>
      </p:sp>
    </p:spTree>
    <p:extLst>
      <p:ext uri="{BB962C8B-B14F-4D97-AF65-F5344CB8AC3E}">
        <p14:creationId xmlns:p14="http://schemas.microsoft.com/office/powerpoint/2010/main" val="39617118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b77b1d1-20cd-4433-894f-0543e60fcaf1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8CA5C20204294BB025971124B51B58" ma:contentTypeVersion="10" ma:contentTypeDescription="Create a new document." ma:contentTypeScope="" ma:versionID="10956debccbcbb7bf1aab329aafdf0f8">
  <xsd:schema xmlns:xsd="http://www.w3.org/2001/XMLSchema" xmlns:xs="http://www.w3.org/2001/XMLSchema" xmlns:p="http://schemas.microsoft.com/office/2006/metadata/properties" xmlns:ns2="1b77b1d1-20cd-4433-894f-0543e60fcaf1" targetNamespace="http://schemas.microsoft.com/office/2006/metadata/properties" ma:root="true" ma:fieldsID="d6657830b582cf1d50806d4618036d8d" ns2:_="">
    <xsd:import namespace="1b77b1d1-20cd-4433-894f-0543e60fca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77b1d1-20cd-4433-894f-0543e60fca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366b7f75-f62d-4b7a-b8a1-4b1a340ee17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71A29B2-5793-4453-B36F-3DA4D53A704E}">
  <ds:schemaRefs>
    <ds:schemaRef ds:uri="1b77b1d1-20cd-4433-894f-0543e60fcaf1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E7F0137-D49B-4828-B39A-BA58D15CC460}">
  <ds:schemaRefs>
    <ds:schemaRef ds:uri="1b77b1d1-20cd-4433-894f-0543e60fcaf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FB3EFDE-4F04-460E-8525-84A18D50F10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Application>Microsoft Office PowerPoint</Application>
  <PresentationFormat>Widescreen</PresentationFormat>
  <Slides>7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Circuit</vt:lpstr>
      <vt:lpstr>CODE X</vt:lpstr>
      <vt:lpstr>Node js</vt:lpstr>
      <vt:lpstr>React native</vt:lpstr>
      <vt:lpstr>React native packages</vt:lpstr>
      <vt:lpstr>CHAT WEB APPLICATION</vt:lpstr>
      <vt:lpstr>CHAT APPLICATION</vt:lpstr>
      <vt:lpstr>     ROCK PAPER SCISSOR GAME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2023-10-19T07:02:01Z</dcterms:created>
  <dcterms:modified xsi:type="dcterms:W3CDTF">2023-10-20T07:13:35Z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0x010100788CA5C20204294BB025971124B51B58</vt:lpwstr>
  </property>
  <property fmtid="{D5CDD505-2E9C-101B-9397-08002B2CF9AE}" pid="3" name="MediaServiceImageTags">
    <vt:lpwstr/>
  </property>
</Properties>
</file>