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738" autoAdjust="0"/>
  </p:normalViewPr>
  <p:slideViewPr>
    <p:cSldViewPr snapToGrid="0">
      <p:cViewPr varScale="1">
        <p:scale>
          <a:sx n="40" d="100"/>
          <a:sy n="40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7552-E733-4F71-B788-43DE60D90F01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E7974-FDF0-4969-B1D0-D63B71A6B4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7974-FDF0-4969-B1D0-D63B71A6B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7974-FDF0-4969-B1D0-D63B71A6B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describes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HTML elements are to be displayed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7974-FDF0-4969-B1D0-D63B71A6B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7974-FDF0-4969-B1D0-D63B71A6B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31458C5-3B44-4422-BFDC-C6CCEC8E32F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762B-06C9-4350-8167-A71D69CDB33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6B1C-2B49-4196-BD3D-DBC1574C66E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3B3-D0CB-4B50-8086-37D8F264261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5DC8-4C47-4D58-9635-75498522518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F2E7-2A7C-484E-9503-8555E34DCF8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1746-CAEA-4DE3-A8BA-9FFA3E2475B2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A77-D0C0-41B7-A7C8-93B7B9F4F66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3BF-5F82-4A76-8845-069F704AC6F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92F-4601-4AC6-B0F4-21C9A87BE65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8EBD-8E37-42AA-B10B-EFB48218BE5E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11E2-DA15-4128-8FCA-F6B5C80A5DEA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D976-E34A-490A-A710-2BAA752D988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1229-4BD9-40B2-A1AE-1E1E5055987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A029-4538-4CFE-964B-2C9F4FE6D45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774-FA9B-4DDA-B6E0-338E88068DE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DEFC-B506-46E0-A3D2-6005E2A68E0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7A32EB-3687-4E40-A794-9362C1806F8E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729952" y="1318483"/>
            <a:ext cx="10706488" cy="1746689"/>
          </a:xfrm>
        </p:spPr>
        <p:txBody>
          <a:bodyPr/>
          <a:lstStyle/>
          <a:p>
            <a:pPr algn="ctr"/>
            <a:r>
              <a:rPr lang="fr-FR" sz="4400" dirty="0"/>
              <a:t>FRONT END </a:t>
            </a:r>
            <a:r>
              <a:rPr lang="fr-FR" sz="4400" dirty="0" smtClean="0"/>
              <a:t>WEB DEVELOPEMENT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algn="r"/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BATTACH YAHIA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Senior full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</a:t>
            </a:r>
            <a:r>
              <a:rPr lang="fr-F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ck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developer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at glaxiom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6" y="2549067"/>
            <a:ext cx="2356834" cy="222831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 smtClean="0"/>
              <a:t>Common CSS Concepts</a:t>
            </a:r>
            <a:endParaRPr lang="en-US" dirty="0"/>
          </a:p>
        </p:txBody>
      </p:sp>
      <p:sp>
        <p:nvSpPr>
          <p:cNvPr id="6" name="Titre 1"/>
          <p:cNvSpPr txBox="1">
            <a:spLocks noGrp="1"/>
          </p:cNvSpPr>
          <p:nvPr>
            <p:ph idx="1"/>
          </p:nvPr>
        </p:nvSpPr>
        <p:spPr bwMode="gray">
          <a:xfrm>
            <a:off x="1420962" y="3384895"/>
            <a:ext cx="8761412" cy="2799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Examples</a:t>
            </a:r>
            <a:r>
              <a:rPr lang="fr-FR" dirty="0" smtClean="0">
                <a:solidFill>
                  <a:schemeClr val="tx1"/>
                </a:solidFill>
              </a:rPr>
              <a:t> via </a:t>
            </a:r>
            <a:r>
              <a:rPr lang="en-US" dirty="0" smtClean="0">
                <a:solidFill>
                  <a:schemeClr val="tx1"/>
                </a:solidFill>
              </a:rPr>
              <a:t>practical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884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3# </a:t>
            </a:r>
            <a:r>
              <a:rPr lang="en-US" i="1" dirty="0" smtClean="0"/>
              <a:t>CSS Layouts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9" y="2568528"/>
            <a:ext cx="9372600" cy="36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3# </a:t>
            </a:r>
            <a:r>
              <a:rPr lang="en-US" i="1" dirty="0" smtClean="0"/>
              <a:t>CSS Responsive Design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557462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3# CSS Animation	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40" y="2628900"/>
            <a:ext cx="8136326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08961" y="2698064"/>
            <a:ext cx="5787309" cy="3470918"/>
          </a:xfrm>
        </p:spPr>
        <p:txBody>
          <a:bodyPr>
            <a:normAutofit/>
          </a:bodyPr>
          <a:lstStyle/>
          <a:p>
            <a:r>
              <a:rPr lang="en-US" sz="2800" dirty="0"/>
              <a:t>1# </a:t>
            </a:r>
            <a:r>
              <a:rPr lang="en-US" sz="2800" i="1" dirty="0" smtClean="0"/>
              <a:t>CSS </a:t>
            </a:r>
            <a:r>
              <a:rPr lang="en-US" sz="2800" i="1" dirty="0"/>
              <a:t>Role and Syntax </a:t>
            </a:r>
            <a:endParaRPr lang="en-US" sz="2800" dirty="0"/>
          </a:p>
          <a:p>
            <a:r>
              <a:rPr lang="en-US" sz="2800" dirty="0"/>
              <a:t>2# </a:t>
            </a:r>
            <a:r>
              <a:rPr lang="en-US" sz="2800" i="1" dirty="0" smtClean="0"/>
              <a:t>CSS </a:t>
            </a:r>
            <a:r>
              <a:rPr lang="en-US" sz="2800" i="1" dirty="0"/>
              <a:t>Selectors </a:t>
            </a:r>
            <a:endParaRPr lang="en-US" sz="2800" dirty="0"/>
          </a:p>
          <a:p>
            <a:r>
              <a:rPr lang="en-US" sz="2800" dirty="0" smtClean="0"/>
              <a:t>3# </a:t>
            </a:r>
            <a:r>
              <a:rPr lang="en-US" sz="2800" i="1" dirty="0" smtClean="0"/>
              <a:t>Common </a:t>
            </a:r>
            <a:r>
              <a:rPr lang="en-US" sz="2800" i="1" dirty="0"/>
              <a:t>CSS Concepts </a:t>
            </a:r>
            <a:endParaRPr lang="en-US" sz="2800" i="1" dirty="0" smtClean="0"/>
          </a:p>
          <a:p>
            <a:r>
              <a:rPr lang="en-US" sz="2800" dirty="0" smtClean="0"/>
              <a:t>4#  </a:t>
            </a:r>
            <a:r>
              <a:rPr lang="en-US" sz="2800" i="1" dirty="0"/>
              <a:t>CSS Layouts </a:t>
            </a:r>
            <a:endParaRPr lang="en-US" sz="2800" i="1" dirty="0" smtClean="0"/>
          </a:p>
          <a:p>
            <a:r>
              <a:rPr lang="en-US" sz="2800" i="1" dirty="0" smtClean="0"/>
              <a:t>5#</a:t>
            </a:r>
            <a:r>
              <a:rPr lang="en-US" sz="2800" dirty="0" smtClean="0"/>
              <a:t>  </a:t>
            </a:r>
            <a:r>
              <a:rPr lang="en-US" sz="2800" i="1" dirty="0" smtClean="0"/>
              <a:t>Responsive </a:t>
            </a:r>
            <a:r>
              <a:rPr lang="en-US" sz="2800" i="1" dirty="0"/>
              <a:t>Design </a:t>
            </a:r>
            <a:endParaRPr lang="en-US" sz="2800" dirty="0"/>
          </a:p>
          <a:p>
            <a:r>
              <a:rPr lang="en-US" sz="2800" dirty="0" smtClean="0"/>
              <a:t>6#  </a:t>
            </a:r>
            <a:r>
              <a:rPr lang="en-US" sz="2800" i="1" dirty="0"/>
              <a:t>CSS Animation 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COURSE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/>
              <a:t>CSS Role and Syntax 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0" y="2511382"/>
            <a:ext cx="2627290" cy="2833351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 bwMode="gray">
          <a:xfrm>
            <a:off x="3180856" y="5472760"/>
            <a:ext cx="5435338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ascading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heets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 bwMode="gray">
          <a:xfrm>
            <a:off x="1007672" y="2625898"/>
            <a:ext cx="9763967" cy="3014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ROLE: </a:t>
            </a:r>
            <a:r>
              <a:rPr lang="en-US" dirty="0">
                <a:solidFill>
                  <a:schemeClr val="tx1"/>
                </a:solidFill>
              </a:rPr>
              <a:t>CSS is used to define styles for your web pages, including the design, layout and variations in display for different devices and screen sizes. </a:t>
            </a:r>
          </a:p>
        </p:txBody>
      </p:sp>
      <p:sp>
        <p:nvSpPr>
          <p:cNvPr id="6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/>
              <a:t>CSS Role and Syntax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/>
              <a:t>CSS Role and Syntax </a:t>
            </a:r>
            <a:endParaRPr lang="en-US" dirty="0"/>
          </a:p>
        </p:txBody>
      </p:sp>
      <p:sp>
        <p:nvSpPr>
          <p:cNvPr id="7" name="Titre 1"/>
          <p:cNvSpPr txBox="1">
            <a:spLocks noGrp="1"/>
          </p:cNvSpPr>
          <p:nvPr>
            <p:ph idx="1"/>
          </p:nvPr>
        </p:nvSpPr>
        <p:spPr bwMode="gray">
          <a:xfrm>
            <a:off x="1404338" y="2527070"/>
            <a:ext cx="8761412" cy="3674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 How To..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Three </a:t>
            </a:r>
            <a:r>
              <a:rPr lang="en-US" dirty="0">
                <a:solidFill>
                  <a:schemeClr val="tx1"/>
                </a:solidFill>
              </a:rPr>
              <a:t>Ways to Insert CSS</a:t>
            </a:r>
          </a:p>
          <a:p>
            <a:pPr lvl="2"/>
            <a:r>
              <a:rPr lang="fr-FR" sz="2000" dirty="0" err="1">
                <a:solidFill>
                  <a:schemeClr val="tx1"/>
                </a:solidFill>
              </a:rPr>
              <a:t>External</a:t>
            </a:r>
            <a:r>
              <a:rPr lang="fr-FR" sz="2000" dirty="0">
                <a:solidFill>
                  <a:schemeClr val="tx1"/>
                </a:solidFill>
              </a:rPr>
              <a:t> style </a:t>
            </a:r>
            <a:r>
              <a:rPr lang="fr-FR" sz="2000" dirty="0" err="1">
                <a:solidFill>
                  <a:schemeClr val="tx1"/>
                </a:solidFill>
              </a:rPr>
              <a:t>sheet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2000" dirty="0" err="1">
                <a:solidFill>
                  <a:schemeClr val="tx1"/>
                </a:solidFill>
              </a:rPr>
              <a:t>Internal</a:t>
            </a:r>
            <a:r>
              <a:rPr lang="fr-FR" sz="2000" dirty="0">
                <a:solidFill>
                  <a:schemeClr val="tx1"/>
                </a:solidFill>
              </a:rPr>
              <a:t> style </a:t>
            </a:r>
            <a:r>
              <a:rPr lang="fr-FR" sz="2000" dirty="0" err="1">
                <a:solidFill>
                  <a:schemeClr val="tx1"/>
                </a:solidFill>
              </a:rPr>
              <a:t>sheet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2000" dirty="0" err="1">
                <a:solidFill>
                  <a:schemeClr val="tx1"/>
                </a:solidFill>
              </a:rPr>
              <a:t>Inline</a:t>
            </a:r>
            <a:r>
              <a:rPr lang="fr-FR" sz="2000" dirty="0">
                <a:solidFill>
                  <a:schemeClr val="tx1"/>
                </a:solidFill>
              </a:rPr>
              <a:t> style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935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idx="1"/>
          </p:nvPr>
        </p:nvSpPr>
        <p:spPr bwMode="gray">
          <a:xfrm>
            <a:off x="1304584" y="2460568"/>
            <a:ext cx="8761412" cy="980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 SYNTAX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6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/>
              <a:t>CSS Role and Syntax 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96" y="379625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/>
              <a:t>CSS Role and Syntax 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371085" y="2603500"/>
            <a:ext cx="10035784" cy="3416300"/>
          </a:xfrm>
        </p:spPr>
        <p:txBody>
          <a:bodyPr/>
          <a:lstStyle/>
          <a:p>
            <a:pPr marL="0" indent="0" algn="justLow"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Cascading Order !!!</a:t>
            </a: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What style will be used when there is more than one </a:t>
            </a:r>
            <a:r>
              <a:rPr lang="en-US" sz="2800" dirty="0" smtClean="0">
                <a:solidFill>
                  <a:schemeClr val="tx1"/>
                </a:solidFill>
              </a:rPr>
              <a:t>style specified </a:t>
            </a:r>
            <a:r>
              <a:rPr lang="en-US" sz="2800" dirty="0">
                <a:solidFill>
                  <a:schemeClr val="tx1"/>
                </a:solidFill>
              </a:rPr>
              <a:t>for an HTML element 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0" indent="0" algn="justLow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pPr lvl="2" algn="justLow"/>
            <a:r>
              <a:rPr lang="fr-FR" sz="2000" dirty="0" err="1">
                <a:solidFill>
                  <a:schemeClr val="tx1"/>
                </a:solidFill>
              </a:rPr>
              <a:t>Inline</a:t>
            </a:r>
            <a:r>
              <a:rPr lang="fr-FR" sz="2000" dirty="0">
                <a:solidFill>
                  <a:schemeClr val="tx1"/>
                </a:solidFill>
              </a:rPr>
              <a:t> style (</a:t>
            </a:r>
            <a:r>
              <a:rPr lang="fr-FR" sz="2000" dirty="0" err="1">
                <a:solidFill>
                  <a:schemeClr val="tx1"/>
                </a:solidFill>
              </a:rPr>
              <a:t>inside</a:t>
            </a:r>
            <a:r>
              <a:rPr lang="fr-FR" sz="2000" dirty="0">
                <a:solidFill>
                  <a:schemeClr val="tx1"/>
                </a:solidFill>
              </a:rPr>
              <a:t> an HTML </a:t>
            </a:r>
            <a:r>
              <a:rPr lang="fr-FR" sz="2000" dirty="0" err="1">
                <a:solidFill>
                  <a:schemeClr val="tx1"/>
                </a:solidFill>
              </a:rPr>
              <a:t>element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 lvl="2" algn="justLow"/>
            <a:r>
              <a:rPr lang="en-US" sz="2000" dirty="0">
                <a:solidFill>
                  <a:schemeClr val="tx1"/>
                </a:solidFill>
              </a:rPr>
              <a:t>External and internal style sheets (in the head section)</a:t>
            </a:r>
          </a:p>
          <a:p>
            <a:pPr lvl="2" algn="justLow"/>
            <a:r>
              <a:rPr lang="fr-FR" sz="2000" dirty="0">
                <a:solidFill>
                  <a:schemeClr val="tx1"/>
                </a:solidFill>
              </a:rPr>
              <a:t>Browser </a:t>
            </a:r>
            <a:r>
              <a:rPr lang="fr-FR" sz="2000" dirty="0" smtClean="0">
                <a:solidFill>
                  <a:schemeClr val="tx1"/>
                </a:solidFill>
              </a:rPr>
              <a:t>default</a:t>
            </a:r>
          </a:p>
          <a:p>
            <a:pPr marL="914400" lvl="2" indent="0" algn="justLow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/>
              <a:t>CSS </a:t>
            </a:r>
            <a:r>
              <a:rPr lang="en-US" i="1" dirty="0" smtClean="0"/>
              <a:t>Selectors</a:t>
            </a:r>
            <a:endParaRPr lang="en-US" dirty="0"/>
          </a:p>
        </p:txBody>
      </p:sp>
      <p:sp>
        <p:nvSpPr>
          <p:cNvPr id="7" name="Titre 1"/>
          <p:cNvSpPr txBox="1">
            <a:spLocks noGrp="1"/>
          </p:cNvSpPr>
          <p:nvPr>
            <p:ph idx="1"/>
          </p:nvPr>
        </p:nvSpPr>
        <p:spPr bwMode="gray">
          <a:xfrm>
            <a:off x="864525" y="2909455"/>
            <a:ext cx="10326214" cy="3674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CSS selectors are used to "find" (or select) HTML elements based on their element name, id, class, attribute, and more.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83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/>
              <a:t>CSS </a:t>
            </a:r>
            <a:r>
              <a:rPr lang="en-US" i="1" dirty="0" smtClean="0"/>
              <a:t>Selectors</a:t>
            </a:r>
            <a:endParaRPr lang="en-US" dirty="0"/>
          </a:p>
        </p:txBody>
      </p:sp>
      <p:sp>
        <p:nvSpPr>
          <p:cNvPr id="6" name="Titre 1"/>
          <p:cNvSpPr txBox="1">
            <a:spLocks noGrp="1"/>
          </p:cNvSpPr>
          <p:nvPr>
            <p:ph idx="1"/>
          </p:nvPr>
        </p:nvSpPr>
        <p:spPr bwMode="gray">
          <a:xfrm>
            <a:off x="1387711" y="3501274"/>
            <a:ext cx="8761412" cy="2799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Examples</a:t>
            </a:r>
            <a:r>
              <a:rPr lang="fr-FR" dirty="0" smtClean="0">
                <a:solidFill>
                  <a:schemeClr val="tx1"/>
                </a:solidFill>
              </a:rPr>
              <a:t> via </a:t>
            </a:r>
            <a:r>
              <a:rPr lang="en-US" dirty="0" smtClean="0">
                <a:solidFill>
                  <a:schemeClr val="tx1"/>
                </a:solidFill>
              </a:rPr>
              <a:t>practical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09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2340</TotalTime>
  <Words>235</Words>
  <Application>Microsoft Office PowerPoint</Application>
  <PresentationFormat>Grand écran</PresentationFormat>
  <Paragraphs>65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Direction Ion</vt:lpstr>
      <vt:lpstr>FRONT END WEB DEVELOPEMENT </vt:lpstr>
      <vt:lpstr># COURSE CONTENT</vt:lpstr>
      <vt:lpstr>1# CSS Role and Syntax </vt:lpstr>
      <vt:lpstr>1# CSS Role and Syntax </vt:lpstr>
      <vt:lpstr>1# CSS Role and Syntax </vt:lpstr>
      <vt:lpstr>1# CSS Role and Syntax </vt:lpstr>
      <vt:lpstr>1# CSS Role and Syntax </vt:lpstr>
      <vt:lpstr>2# CSS Selectors</vt:lpstr>
      <vt:lpstr>2# CSS Selectors</vt:lpstr>
      <vt:lpstr>2# Common CSS Concepts</vt:lpstr>
      <vt:lpstr>3# CSS Layouts</vt:lpstr>
      <vt:lpstr>3# CSS Responsive Design</vt:lpstr>
      <vt:lpstr>3# CSS Animation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DEVELOPEMENT</dc:title>
  <dc:creator>Yahia Battach</dc:creator>
  <cp:lastModifiedBy>Yahia Battach</cp:lastModifiedBy>
  <cp:revision>16</cp:revision>
  <dcterms:created xsi:type="dcterms:W3CDTF">2017-09-09T20:15:18Z</dcterms:created>
  <dcterms:modified xsi:type="dcterms:W3CDTF">2017-09-11T11:19:43Z</dcterms:modified>
</cp:coreProperties>
</file>