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8CB0F-39A1-481D-8167-DC23D15917F1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3904-0B15-436F-A664-A26CE5218B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63904-0B15-436F-A664-A26CE5218B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C339C42-1E43-4A8F-B2C0-573DC984C24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DD39-DC9B-42EF-A8E7-251B6B4683C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628A-D7AE-4B0A-9EE8-07075F16787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0D34-FE91-4A97-A41E-206FCAE10A5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D42E-8D59-4692-8DE4-0CADEF3B595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09C7-EA1E-4A3B-8BE6-BB929990813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91C5-6A94-40AC-A72F-F8CA20BC9DC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4E05-2058-450D-B7E6-A6A561D83CD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FEA3-535C-455A-AB6E-501C9CCC26C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4DFD-7345-4CCE-B191-EF48C362872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3D9-D096-4437-B6CA-D903B19DA70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8379-E3D9-4CE4-83AA-BF7915759CD4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82C1-99E9-4565-A18C-34FF0B606214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B353-1DE5-41C9-986C-D1DB79A2FFBA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3AB2-CA84-4155-A3C0-67FA4D65A2E5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6049-913D-43A7-8C26-C32873AEA99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143-378E-4E0F-92C0-0FE0A674170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73EF76-D658-4FED-BDBA-FB279FFC276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729952" y="1318483"/>
            <a:ext cx="10706488" cy="1746689"/>
          </a:xfrm>
        </p:spPr>
        <p:txBody>
          <a:bodyPr/>
          <a:lstStyle/>
          <a:p>
            <a:pPr algn="ctr"/>
            <a:r>
              <a:rPr lang="fr-FR" sz="4400" dirty="0"/>
              <a:t>FRONT END </a:t>
            </a:r>
            <a:r>
              <a:rPr lang="fr-FR" sz="4400" dirty="0" smtClean="0"/>
              <a:t>WEB DEVELOPEMENT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BATTACH YAHIA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Senior full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</a:t>
            </a:r>
            <a:r>
              <a:rPr lang="fr-F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ck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developer</a:t>
            </a:r>
            <a:r>
              <a:rPr lang="fr-F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at glaxiom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37" y="2631314"/>
            <a:ext cx="2441813" cy="23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453506"/>
            <a:ext cx="8825659" cy="5518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err="1" smtClean="0"/>
              <a:t>Practical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</a:t>
            </a:r>
            <a:r>
              <a:rPr lang="en-US" dirty="0" smtClean="0"/>
              <a:t>#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453506"/>
            <a:ext cx="8825659" cy="5518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err="1" smtClean="0"/>
              <a:t>Practical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6</a:t>
            </a:r>
            <a:r>
              <a:rPr lang="en-US" dirty="0" smtClean="0"/>
              <a:t>#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6</a:t>
            </a:r>
            <a:r>
              <a:rPr lang="en-US" dirty="0" smtClean="0"/>
              <a:t># The </a:t>
            </a:r>
            <a:r>
              <a:rPr lang="en-US" dirty="0" err="1" smtClean="0"/>
              <a:t>NodeJS</a:t>
            </a:r>
            <a:r>
              <a:rPr lang="en-US" dirty="0" smtClean="0"/>
              <a:t> Meth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41" y="2603500"/>
            <a:ext cx="5576829" cy="3416300"/>
          </a:xfrm>
        </p:spPr>
      </p:pic>
    </p:spTree>
    <p:extLst>
      <p:ext uri="{BB962C8B-B14F-4D97-AF65-F5344CB8AC3E}">
        <p14:creationId xmlns:p14="http://schemas.microsoft.com/office/powerpoint/2010/main" val="13978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 Course Content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210764" y="2603501"/>
            <a:ext cx="6714038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1# </a:t>
            </a:r>
            <a:r>
              <a:rPr lang="en-US" sz="2800" i="1" dirty="0" smtClean="0"/>
              <a:t>JavaScript Introduction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# </a:t>
            </a:r>
            <a:r>
              <a:rPr lang="en-US" sz="2800" i="1" dirty="0" smtClean="0"/>
              <a:t>JavaScript Basics</a:t>
            </a:r>
            <a:endParaRPr lang="en-US" sz="2800" dirty="0"/>
          </a:p>
          <a:p>
            <a:r>
              <a:rPr lang="en-US" sz="2800" dirty="0" smtClean="0"/>
              <a:t>3# </a:t>
            </a:r>
            <a:r>
              <a:rPr lang="en-US" sz="2800" i="1" dirty="0"/>
              <a:t>JavaScript </a:t>
            </a:r>
            <a:r>
              <a:rPr lang="en-US" sz="2800" i="1" dirty="0" smtClean="0"/>
              <a:t>Functions &amp; Objects</a:t>
            </a:r>
          </a:p>
          <a:p>
            <a:r>
              <a:rPr lang="en-US" sz="2800" dirty="0" smtClean="0"/>
              <a:t>4</a:t>
            </a:r>
            <a:r>
              <a:rPr lang="en-US" sz="2800" dirty="0" smtClean="0"/>
              <a:t>#  </a:t>
            </a:r>
            <a:r>
              <a:rPr lang="en-US" sz="2800" i="1" dirty="0" smtClean="0"/>
              <a:t>DOM</a:t>
            </a:r>
            <a:endParaRPr lang="en-US" sz="2800" i="1" dirty="0" smtClean="0"/>
          </a:p>
          <a:p>
            <a:r>
              <a:rPr lang="en-US" sz="2800" i="1" dirty="0" smtClean="0"/>
              <a:t>5#</a:t>
            </a:r>
            <a:r>
              <a:rPr lang="en-US" sz="2800" dirty="0" smtClean="0"/>
              <a:t>  </a:t>
            </a:r>
            <a:r>
              <a:rPr lang="en-US" sz="2800" i="1" dirty="0" smtClean="0"/>
              <a:t>Events</a:t>
            </a:r>
            <a:endParaRPr lang="en-US" sz="2800" dirty="0"/>
          </a:p>
          <a:p>
            <a:r>
              <a:rPr lang="en-US" sz="2800" dirty="0" smtClean="0"/>
              <a:t>6# </a:t>
            </a:r>
            <a:r>
              <a:rPr lang="en-US" sz="2800" dirty="0" smtClean="0"/>
              <a:t> Ajax calls</a:t>
            </a:r>
            <a:r>
              <a:rPr lang="en-US" sz="2800" i="1" dirty="0" smtClean="0"/>
              <a:t> </a:t>
            </a:r>
          </a:p>
          <a:p>
            <a:r>
              <a:rPr lang="fr-FR" sz="2800" i="1" dirty="0" smtClean="0"/>
              <a:t>7# The  </a:t>
            </a:r>
            <a:r>
              <a:rPr lang="fr-FR" sz="2800" i="1" dirty="0" err="1" smtClean="0"/>
              <a:t>NodeJS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Meth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Introduction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48" y="3120711"/>
            <a:ext cx="2441813" cy="23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JS </a:t>
            </a:r>
            <a:r>
              <a:rPr lang="fr-FR" sz="3200" dirty="0" err="1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To …</a:t>
            </a:r>
          </a:p>
          <a:p>
            <a:pPr lvl="1"/>
            <a:r>
              <a:rPr lang="fr-FR" sz="2400" dirty="0"/>
              <a:t>The &lt;script&gt; </a:t>
            </a:r>
            <a:r>
              <a:rPr lang="fr-FR" sz="2400" dirty="0" smtClean="0"/>
              <a:t>Tag</a:t>
            </a:r>
            <a:endParaRPr lang="en-US" sz="2400" dirty="0"/>
          </a:p>
          <a:p>
            <a:pPr lvl="1"/>
            <a:r>
              <a:rPr lang="fr-FR" sz="2400" dirty="0" smtClean="0"/>
              <a:t>In the </a:t>
            </a:r>
            <a:r>
              <a:rPr lang="fr-FR" sz="2400" dirty="0" err="1" smtClean="0"/>
              <a:t>head</a:t>
            </a:r>
            <a:r>
              <a:rPr lang="fr-FR" sz="2400" dirty="0" smtClean="0"/>
              <a:t> or in the body</a:t>
            </a:r>
            <a:endParaRPr lang="en-US" sz="2400" dirty="0"/>
          </a:p>
          <a:p>
            <a:pPr lvl="1"/>
            <a:r>
              <a:rPr lang="fr-FR" sz="2400" dirty="0" err="1" smtClean="0"/>
              <a:t>External</a:t>
            </a:r>
            <a:r>
              <a:rPr lang="fr-FR" sz="2400" dirty="0" smtClean="0"/>
              <a:t> </a:t>
            </a:r>
            <a:r>
              <a:rPr lang="fr-FR" sz="2400" dirty="0" err="1" smtClean="0"/>
              <a:t>Javascript</a:t>
            </a:r>
            <a:endParaRPr lang="en-US" sz="2400" dirty="0"/>
          </a:p>
          <a:p>
            <a:pPr lvl="1"/>
            <a:r>
              <a:rPr lang="en-US" sz="2400" dirty="0"/>
              <a:t>Writing into the browser console, using </a:t>
            </a:r>
            <a:r>
              <a:rPr lang="en-US" sz="2400" b="1" dirty="0"/>
              <a:t>console.log()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6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JS </a:t>
            </a:r>
            <a:r>
              <a:rPr lang="fr-FR" sz="3200" dirty="0" err="1" smtClean="0">
                <a:solidFill>
                  <a:schemeClr val="accent1">
                    <a:lumMod val="75000"/>
                  </a:schemeClr>
                </a:solidFill>
              </a:rPr>
              <a:t>OutPuting</a:t>
            </a:r>
            <a:endParaRPr lang="fr-FR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dirty="0"/>
              <a:t>Writing into an HTML element, using </a:t>
            </a:r>
            <a:r>
              <a:rPr lang="en-US" sz="2400" b="1" dirty="0" err="1"/>
              <a:t>innerHTML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Writing into the HTML output using </a:t>
            </a:r>
            <a:r>
              <a:rPr lang="en-US" sz="2400" b="1" dirty="0" err="1"/>
              <a:t>document.write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Writing into an alert box, using </a:t>
            </a:r>
            <a:r>
              <a:rPr lang="en-US" sz="2400" b="1" dirty="0" err="1"/>
              <a:t>window.alert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Writing into the browser console, using </a:t>
            </a:r>
            <a:r>
              <a:rPr lang="en-US" sz="2400" b="1" dirty="0"/>
              <a:t>console.log()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157292"/>
            <a:ext cx="8825659" cy="2226077"/>
          </a:xfrm>
        </p:spPr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JS Variables </a:t>
            </a:r>
          </a:p>
          <a:p>
            <a:pPr lvl="1"/>
            <a:r>
              <a:rPr lang="fr-FR" sz="2400" dirty="0" smtClean="0"/>
              <a:t>Var keyword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to </a:t>
            </a:r>
            <a:r>
              <a:rPr lang="fr-FR" sz="2400" dirty="0" err="1" smtClean="0"/>
              <a:t>declare</a:t>
            </a:r>
            <a:r>
              <a:rPr lang="fr-FR" sz="2400" dirty="0" smtClean="0"/>
              <a:t> variables in JS</a:t>
            </a:r>
            <a:endParaRPr lang="en-US" sz="2400" dirty="0"/>
          </a:p>
          <a:p>
            <a:pPr lvl="1"/>
            <a:r>
              <a:rPr lang="fr-FR" sz="2400" dirty="0" smtClean="0"/>
              <a:t>Variables has data types </a:t>
            </a:r>
            <a:endParaRPr lang="en-US" sz="2400" dirty="0"/>
          </a:p>
          <a:p>
            <a:pPr lvl="1"/>
            <a:r>
              <a:rPr lang="fr-FR" sz="2400" dirty="0" smtClean="0"/>
              <a:t>JS types are </a:t>
            </a:r>
            <a:r>
              <a:rPr lang="fr-FR" sz="2400" dirty="0" err="1" smtClean="0"/>
              <a:t>dynamic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157292"/>
            <a:ext cx="8825659" cy="2226077"/>
          </a:xfrm>
        </p:spPr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JS Data Types </a:t>
            </a:r>
          </a:p>
          <a:p>
            <a:pPr lvl="1"/>
            <a:r>
              <a:rPr lang="fr-FR" sz="2400" dirty="0" smtClean="0"/>
              <a:t>Var keyword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to </a:t>
            </a:r>
            <a:r>
              <a:rPr lang="fr-FR" sz="2400" dirty="0" err="1" smtClean="0"/>
              <a:t>declare</a:t>
            </a:r>
            <a:r>
              <a:rPr lang="fr-FR" sz="2400" dirty="0" smtClean="0"/>
              <a:t> variables in JS</a:t>
            </a:r>
            <a:endParaRPr lang="en-US" sz="2400" dirty="0"/>
          </a:p>
          <a:p>
            <a:pPr lvl="1"/>
            <a:r>
              <a:rPr lang="fr-FR" sz="2400" dirty="0" smtClean="0"/>
              <a:t>Variables has data types </a:t>
            </a:r>
            <a:endParaRPr lang="en-US" sz="2400" dirty="0"/>
          </a:p>
          <a:p>
            <a:pPr lvl="1"/>
            <a:r>
              <a:rPr lang="fr-FR" sz="2400" dirty="0" smtClean="0"/>
              <a:t>JS types are </a:t>
            </a:r>
            <a:r>
              <a:rPr lang="fr-FR" sz="2400" dirty="0" err="1" smtClean="0"/>
              <a:t>dynamic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453506"/>
            <a:ext cx="8825659" cy="5518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err="1" smtClean="0"/>
              <a:t>Practical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</a:t>
            </a:r>
            <a:r>
              <a:rPr lang="en-US" dirty="0" smtClean="0"/>
              <a:t># </a:t>
            </a:r>
            <a:r>
              <a:rPr lang="en-US" i="1" dirty="0" smtClean="0"/>
              <a:t>J</a:t>
            </a:r>
            <a:r>
              <a:rPr lang="fr-FR" i="1" dirty="0" err="1" smtClean="0"/>
              <a:t>avaScript</a:t>
            </a:r>
            <a:r>
              <a:rPr lang="fr-FR" i="1" dirty="0" smtClean="0"/>
              <a:t> </a:t>
            </a:r>
            <a:r>
              <a:rPr lang="fr-FR" i="1" dirty="0" err="1" smtClean="0"/>
              <a:t>Functions</a:t>
            </a:r>
            <a:r>
              <a:rPr lang="fr-FR" i="1" dirty="0" smtClean="0"/>
              <a:t> &amp; </a:t>
            </a:r>
            <a:r>
              <a:rPr lang="fr-FR" i="1" dirty="0" err="1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453506"/>
            <a:ext cx="8825659" cy="5518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err="1" smtClean="0"/>
              <a:t>Practical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</a:t>
            </a:r>
            <a:r>
              <a:rPr lang="en-US" dirty="0" smtClean="0"/>
              <a:t>#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ersonnalisé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0D37E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186</Words>
  <Application>Microsoft Office PowerPoint</Application>
  <PresentationFormat>Grand écran</PresentationFormat>
  <Paragraphs>56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Direction Ion</vt:lpstr>
      <vt:lpstr>FRONT END WEB DEVELOPEMENT </vt:lpstr>
      <vt:lpstr># Course Content</vt:lpstr>
      <vt:lpstr>1# JavaScript Introduction</vt:lpstr>
      <vt:lpstr>2# JavaScript Basics</vt:lpstr>
      <vt:lpstr>2# JavaScript Basics</vt:lpstr>
      <vt:lpstr>2# JavaScript Basics</vt:lpstr>
      <vt:lpstr>2# JavaScript Basics</vt:lpstr>
      <vt:lpstr>3# JavaScript Functions &amp; Objects</vt:lpstr>
      <vt:lpstr>4# DOM</vt:lpstr>
      <vt:lpstr>5# Events</vt:lpstr>
      <vt:lpstr>6# AJAX Calls</vt:lpstr>
      <vt:lpstr>6# The NodeJS Meth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DEVELOPEMENT</dc:title>
  <dc:creator>Yahia Battach</dc:creator>
  <cp:lastModifiedBy>Yahia Battach</cp:lastModifiedBy>
  <cp:revision>8</cp:revision>
  <dcterms:created xsi:type="dcterms:W3CDTF">2017-09-10T23:51:28Z</dcterms:created>
  <dcterms:modified xsi:type="dcterms:W3CDTF">2017-09-11T11:19:38Z</dcterms:modified>
</cp:coreProperties>
</file>