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B934-8EAF-401F-95AA-EBFE51D4412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DE86253-B767-458B-9813-C80904B5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0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B934-8EAF-401F-95AA-EBFE51D4412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E86253-B767-458B-9813-C80904B5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4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B934-8EAF-401F-95AA-EBFE51D4412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E86253-B767-458B-9813-C80904B545F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8562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B934-8EAF-401F-95AA-EBFE51D4412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E86253-B767-458B-9813-C80904B5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96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B934-8EAF-401F-95AA-EBFE51D4412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E86253-B767-458B-9813-C80904B545F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404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B934-8EAF-401F-95AA-EBFE51D4412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E86253-B767-458B-9813-C80904B5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17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B934-8EAF-401F-95AA-EBFE51D4412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6253-B767-458B-9813-C80904B5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01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B934-8EAF-401F-95AA-EBFE51D4412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6253-B767-458B-9813-C80904B5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1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B934-8EAF-401F-95AA-EBFE51D4412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6253-B767-458B-9813-C80904B5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1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B934-8EAF-401F-95AA-EBFE51D4412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E86253-B767-458B-9813-C80904B5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B934-8EAF-401F-95AA-EBFE51D4412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E86253-B767-458B-9813-C80904B5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0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B934-8EAF-401F-95AA-EBFE51D4412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E86253-B767-458B-9813-C80904B5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1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B934-8EAF-401F-95AA-EBFE51D4412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6253-B767-458B-9813-C80904B5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9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B934-8EAF-401F-95AA-EBFE51D4412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6253-B767-458B-9813-C80904B5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B934-8EAF-401F-95AA-EBFE51D4412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6253-B767-458B-9813-C80904B5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B934-8EAF-401F-95AA-EBFE51D4412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E86253-B767-458B-9813-C80904B5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4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B934-8EAF-401F-95AA-EBFE51D4412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DE86253-B767-458B-9813-C80904B54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kevv/food-order-syst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494A-20FD-41A9-BC4F-8E9143308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Food Order System (</a:t>
            </a:r>
            <a:r>
              <a:rPr lang="en-US" dirty="0" err="1"/>
              <a:t>OFOS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001C3-5466-422F-BE67-99EA1AFEE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Georgi Shakev</a:t>
            </a:r>
          </a:p>
        </p:txBody>
      </p:sp>
    </p:spTree>
    <p:extLst>
      <p:ext uri="{BB962C8B-B14F-4D97-AF65-F5344CB8AC3E}">
        <p14:creationId xmlns:p14="http://schemas.microsoft.com/office/powerpoint/2010/main" val="28921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63BF-049E-487E-9FE3-69772AE3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the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0D25-38F3-4E2E-9B82-392D07FD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02540"/>
            <a:ext cx="8915400" cy="3508681"/>
          </a:xfrm>
        </p:spPr>
        <p:txBody>
          <a:bodyPr>
            <a:normAutofit/>
          </a:bodyPr>
          <a:lstStyle/>
          <a:p>
            <a:r>
              <a:rPr lang="en-US" sz="2400" dirty="0"/>
              <a:t>The application gives the opportunity to easily order food online with a few clicks.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Also it provides ability for a restaurant to sell products online and manage its menu and staff.</a:t>
            </a:r>
          </a:p>
        </p:txBody>
      </p:sp>
    </p:spTree>
    <p:extLst>
      <p:ext uri="{BB962C8B-B14F-4D97-AF65-F5344CB8AC3E}">
        <p14:creationId xmlns:p14="http://schemas.microsoft.com/office/powerpoint/2010/main" val="428119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A364-06BE-4D0C-BB7A-5268DC78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useful and helpful?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3140-BD54-46C2-B88A-97B1148B3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47364"/>
            <a:ext cx="8915400" cy="3463857"/>
          </a:xfrm>
        </p:spPr>
        <p:txBody>
          <a:bodyPr>
            <a:normAutofit/>
          </a:bodyPr>
          <a:lstStyle/>
          <a:p>
            <a:r>
              <a:rPr lang="en-US" sz="2400" dirty="0"/>
              <a:t>Our platform provides an ability for people to order food and drinks online in a seconds. This saves their time and help them enjoy their favorite food.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Helpful for restaurants to expand their business and start selling online their products.</a:t>
            </a:r>
          </a:p>
        </p:txBody>
      </p:sp>
    </p:spTree>
    <p:extLst>
      <p:ext uri="{BB962C8B-B14F-4D97-AF65-F5344CB8AC3E}">
        <p14:creationId xmlns:p14="http://schemas.microsoft.com/office/powerpoint/2010/main" val="3089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351F-542E-41BD-AC51-8D9C8579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8634-2CC7-4894-8878-76701F29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68071"/>
            <a:ext cx="8915400" cy="3643151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Anonimous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User –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 view Home page, which contains Menu and About sections, Cart page and Order creation page. </a:t>
            </a:r>
          </a:p>
          <a:p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Staff (Registered User) – can view Home page, manage products, categories, orders and staff members.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5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A910-1C61-459F-94A2-FF4F0A76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technologies are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B3AE9-DBEC-4DFD-8CA8-BEC5981B6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66682"/>
            <a:ext cx="8915400" cy="3544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system is developed as a </a:t>
            </a:r>
            <a:r>
              <a:rPr lang="en-US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Single Page Application (SPA)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using </a:t>
            </a:r>
            <a:r>
              <a:rPr lang="en-US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Angular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as front-end and </a:t>
            </a:r>
            <a:r>
              <a:rPr lang="en-US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Node.js + Express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 backend technologies. Each view have a distinct URL and the routing between pages are done client side using Angular Router. The backend is implemented as a </a:t>
            </a:r>
            <a:r>
              <a:rPr lang="en-US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REST/JSON API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using JSON data serialization and uses </a:t>
            </a:r>
            <a:r>
              <a:rPr lang="en-US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MongoDB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as a database.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068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AD5C-F346-4126-88BF-FC14CCDB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335D-5ED9-4BD3-BE4A-98CE5288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Thank You for the Attention!</a:t>
            </a:r>
          </a:p>
          <a:p>
            <a:pPr marL="0" indent="0">
              <a:buNone/>
            </a:pPr>
            <a:r>
              <a:rPr lang="en-US" sz="1600" dirty="0" err="1"/>
              <a:t>Github</a:t>
            </a:r>
            <a:r>
              <a:rPr lang="en-US" sz="1600" dirty="0"/>
              <a:t> link to project repository: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err="1">
                <a:hlinkClick r:id="rId2"/>
              </a:rPr>
              <a:t>github.com</a:t>
            </a:r>
            <a:r>
              <a:rPr lang="en-US" sz="1600" dirty="0">
                <a:hlinkClick r:id="rId2"/>
              </a:rPr>
              <a:t>/</a:t>
            </a:r>
            <a:r>
              <a:rPr lang="en-US" sz="1600" dirty="0" err="1">
                <a:hlinkClick r:id="rId2"/>
              </a:rPr>
              <a:t>shakevv</a:t>
            </a:r>
            <a:r>
              <a:rPr lang="en-US" sz="1600" dirty="0">
                <a:hlinkClick r:id="rId2"/>
              </a:rPr>
              <a:t>/food-order-system</a:t>
            </a:r>
            <a:endParaRPr lang="en-US" sz="16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3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240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Online Food Order System (OFOS)</vt:lpstr>
      <vt:lpstr>What is the purpose of the system?</vt:lpstr>
      <vt:lpstr>Why is useful and helpful?</vt:lpstr>
      <vt:lpstr>Roles in the system</vt:lpstr>
      <vt:lpstr>What technologies are used?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Order System (OFOS)</dc:title>
  <dc:creator>Georgi Shakev</dc:creator>
  <cp:lastModifiedBy>Georgi Shakev</cp:lastModifiedBy>
  <cp:revision>5</cp:revision>
  <dcterms:created xsi:type="dcterms:W3CDTF">2024-07-01T14:37:44Z</dcterms:created>
  <dcterms:modified xsi:type="dcterms:W3CDTF">2024-07-03T15:11:30Z</dcterms:modified>
</cp:coreProperties>
</file>