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edd481a8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edd481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dd481a82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edd481a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dd481a82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dd481a8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41650"/>
            <a:ext cx="8036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Cross-lingual Inference with A Chinese Entailment Graph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55550" y="24065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to: Annajiat Alim Rasel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 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 Md. Shakhawath Hossain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18101133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13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Humayun Kabir Mehedi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Focus on unsupervised detection of predicate entailment.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Emphasize the importance of addressing cross-lingual challenges in entailment graphs.</a:t>
            </a:r>
            <a:endParaRPr sz="14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277975" y="1850300"/>
            <a:ext cx="2675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Uncover insights into cross-lingual complementarity for improved predicate entailment.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Highlight the significance of ensemble strategies in enhancing performance.</a:t>
            </a:r>
            <a:endParaRPr sz="14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170000" y="1850300"/>
            <a:ext cx="2675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Delve into the paper's innovative methodology and unveil the mysteries behind cross-lingual ensemble strategies.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Propose a journey through unsupervised predicate entailment, shedding light on the 'what,' 'why,' and 'how' of the research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424825" y="1124257"/>
            <a:ext cx="8294372" cy="929111"/>
            <a:chOff x="424813" y="1177875"/>
            <a:chExt cx="8294372" cy="849900"/>
          </a:xfrm>
        </p:grpSpPr>
        <p:sp>
          <p:nvSpPr>
            <p:cNvPr id="87" name="Google Shape;87;p1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742425" y="12541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3369150" y="1173000"/>
            <a:ext cx="533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Ensemble of Chinese and English entailment graphs for comprehensive analysis.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Employ entity typing and ablation studies to understand the methodology's intricacies.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424826" y="2127377"/>
            <a:ext cx="8294360" cy="1398341"/>
            <a:chOff x="424813" y="2075689"/>
            <a:chExt cx="8294360" cy="849900"/>
          </a:xfrm>
        </p:grpSpPr>
        <p:sp>
          <p:nvSpPr>
            <p:cNvPr id="92" name="Google Shape;92;p1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795775" y="24865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3480453" y="2486502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Explain the entity typing process and its role in disambiguating predicates.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Detail the ablation studies, emphasizing their contribution to the overall approach.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Discuss the machine translation component and its role in the ensemble.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424825" y="3800030"/>
            <a:ext cx="8294360" cy="799447"/>
            <a:chOff x="424813" y="2974405"/>
            <a:chExt cx="8294360" cy="849933"/>
          </a:xfrm>
        </p:grpSpPr>
        <p:sp>
          <p:nvSpPr>
            <p:cNvPr id="97" name="Google Shape;97;p1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742425" y="38001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Highlight the test-set AUC improvements achieved with the Ensemble AVG approach.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Results and Ablation Studies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08325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Showcase test-set AUC improvements resulting from the ensemble strategies.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Present ablation studies to dissect the methodology's components and their impact.</a:t>
            </a:r>
            <a:endParaRPr sz="14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3277975" y="1850300"/>
            <a:ext cx="2675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Discuss the significance of entity typing in the context of the ablation studies.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Illustrate how the studies provide insights into the methodology's robustness.</a:t>
            </a:r>
            <a:endParaRPr sz="14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7" name="Google Shape;11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6170000" y="1850300"/>
            <a:ext cx="2675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Emphasize key takeaways and the understanding gained from ablation studies.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Study and Future Directions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424825" y="1124257"/>
            <a:ext cx="8294371" cy="929111"/>
            <a:chOff x="424813" y="1177875"/>
            <a:chExt cx="8294371" cy="849900"/>
          </a:xfrm>
        </p:grpSpPr>
        <p:sp>
          <p:nvSpPr>
            <p:cNvPr id="127" name="Google Shape;127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742425" y="12541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Case Study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3369150" y="1189213"/>
            <a:ext cx="533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Compare Ensemble AVG with English monolingual graphs, focusing on predictions.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Break down prediction differences to understand the role of translation and evidence of entailment.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424826" y="2127342"/>
            <a:ext cx="8294360" cy="929111"/>
            <a:chOff x="424813" y="2075689"/>
            <a:chExt cx="8294360" cy="849900"/>
          </a:xfrm>
        </p:grpSpPr>
        <p:sp>
          <p:nvSpPr>
            <p:cNvPr id="132" name="Google Shape;132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838475" y="21923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3480453" y="2159902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Emphasize that the majority of performance gains come from additional evidence of entailment.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424837" y="3211605"/>
            <a:ext cx="8294360" cy="799447"/>
            <a:chOff x="424813" y="2974405"/>
            <a:chExt cx="8294360" cy="849933"/>
          </a:xfrm>
        </p:grpSpPr>
        <p:sp>
          <p:nvSpPr>
            <p:cNvPr id="137" name="Google Shape;137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795775" y="32573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3480453" y="3257386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Propose future directions, such as multilingual entailment graph alignment and alternative approaches for predicate disambiguation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and Limitations</a:t>
            </a:r>
            <a:endParaRPr/>
          </a:p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718800" y="724200"/>
            <a:ext cx="43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Ethics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Discuss the potential biases inherited from large-scale news corpora.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Highlight the steps taken to mitigate biases, such as including diverse news sources.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Limitations: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Acknowledge the scope limitation to unsupervised predicate entailment detection.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Summary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Summarize key contributions, emphasizing the impact of the findings.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Reiterate the importance of cross-lingual complementarity in predicate entailment.</a:t>
            </a:r>
            <a:endParaRPr sz="1600"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Closing Thoughts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Conclude with thoughts on the potential impact and relevance of the research.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