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edad09530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edad095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edad09530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edad0953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841650"/>
            <a:ext cx="80364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Spelling convention sensitivity in neural language models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055550" y="240655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to: Annajiat Alim Rasel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 by: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Shah Md. Shakhawath Hossain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 18101133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Group: 13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RA: </a:t>
            </a:r>
            <a:r>
              <a:rPr lang="en"/>
              <a:t>Humayun</a:t>
            </a:r>
            <a:r>
              <a:rPr lang="en"/>
              <a:t> Kabir Mehedi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66" name="Google Shape;66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67" name="Google Shape;67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What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508325" y="1850300"/>
            <a:ext cx="26289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Investigating spelling consistency in T5 language models.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71" name="Google Shape;71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72" name="Google Shape;72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33247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Why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5" name="Google Shape;75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Uncover preferences in spelling variants.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Assess model behavior under different conditions.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4939500" y="724200"/>
            <a:ext cx="4204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Employed T5 models for experiments.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Explored adjacent and non-adjacent conditions.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 Tuned</a:t>
            </a:r>
            <a:r>
              <a:rPr lang="en"/>
              <a:t> on a synthetic corpus for consistency assessment.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87" name="Google Shape;87;p16"/>
          <p:cNvSpPr txBox="1"/>
          <p:nvPr>
            <p:ph idx="2" type="body"/>
          </p:nvPr>
        </p:nvSpPr>
        <p:spPr>
          <a:xfrm>
            <a:off x="4811425" y="724200"/>
            <a:ext cx="4204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T5 models lean towards spelling consistency.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 Tuning on a synthetic corpus has limited impact.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behavior influenced by training data nuances.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93" name="Google Shape;93;p17"/>
          <p:cNvSpPr txBox="1"/>
          <p:nvPr>
            <p:ph idx="2" type="body"/>
          </p:nvPr>
        </p:nvSpPr>
        <p:spPr>
          <a:xfrm>
            <a:off x="4644100" y="724200"/>
            <a:ext cx="4417800" cy="37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Ideas: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 training data bias for enhanced consistency.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Extend study to non-English languages.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methods for mining language variation.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ethical considerations in language model behavior.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4603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Summary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T5 models exhibit a preference for spelling consistency, though not absolute.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Finetuning on a synthetic corpus offers limited improvement, indicating the complexity of the issue.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 behavior is intricately linked to training data nuances, emphasizing the need for data-driven insights.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4448225" y="1632675"/>
            <a:ext cx="438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Closing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While our study sheds light on spelling consistency in T5 models, further research is essential.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Future work should focus on mitigating training data bias, extending analyses to diverse languages, and exploring ethical considerations in language model behavior.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