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506AC0-249B-4783-BD87-9E539E782FCA}" v="389" dt="2025-01-05T08:42:57.9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18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416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6938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036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4203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643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1/5/2025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816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91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1/5/2025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598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429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140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299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190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99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1/5/2025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9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648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706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AKS Company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Innovating for a Better Tomorrow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Journey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dirty="0"/>
              <a:t>- Founded: </a:t>
            </a:r>
            <a:r>
              <a:rPr lang="en-US" dirty="0"/>
              <a:t>1980</a:t>
            </a:r>
            <a:endParaRPr/>
          </a:p>
          <a:p>
            <a:r>
              <a:rPr dirty="0"/>
              <a:t>- Founders: </a:t>
            </a:r>
            <a:r>
              <a:rPr lang="en-US" dirty="0"/>
              <a:t>Abul Khair</a:t>
            </a:r>
            <a:endParaRPr/>
          </a:p>
          <a:p>
            <a:r>
              <a:rPr dirty="0"/>
              <a:t>- Milestones:</a:t>
            </a:r>
          </a:p>
          <a:p>
            <a:r>
              <a:rPr dirty="0"/>
              <a:t>  - </a:t>
            </a:r>
            <a:r>
              <a:rPr lang="en-US" dirty="0"/>
              <a:t>1986:</a:t>
            </a:r>
            <a:r>
              <a:t> [ "Launched first product</a:t>
            </a:r>
            <a:r>
              <a:rPr lang="en-US" dirty="0"/>
              <a:t>  </a:t>
            </a:r>
            <a:r>
              <a:rPr dirty="0"/>
              <a:t>"]</a:t>
            </a:r>
          </a:p>
          <a:p>
            <a:r>
              <a:rPr dirty="0"/>
              <a:t>  - </a:t>
            </a:r>
            <a:r>
              <a:rPr lang="en-US" dirty="0"/>
              <a:t>1990:</a:t>
            </a:r>
            <a:r>
              <a:rPr dirty="0"/>
              <a:t> [ "Reached 1M customers"]</a:t>
            </a:r>
          </a:p>
          <a:p>
            <a:r>
              <a:rPr dirty="0"/>
              <a:t>  - </a:t>
            </a:r>
            <a:r>
              <a:rPr lang="en-US" dirty="0"/>
              <a:t>2010:</a:t>
            </a:r>
            <a:r>
              <a:rPr dirty="0"/>
              <a:t> </a:t>
            </a:r>
            <a:r>
              <a:rPr lang="en-US" dirty="0"/>
              <a:t>["</a:t>
            </a:r>
            <a:r>
              <a:rPr dirty="0"/>
              <a:t>Expanded to global markets"]</a:t>
            </a:r>
          </a:p>
          <a:p>
            <a:r>
              <a:rPr dirty="0"/>
              <a:t>- Legacy: </a:t>
            </a:r>
            <a:r>
              <a:rPr lang="en-US" dirty="0"/>
              <a:t>[ No.1 steel manufacturing company of Bangladesh]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dirty="0"/>
              <a:t>- Core Purpose: [ "To deliver cutting-edge solutions that empower our customers."]</a:t>
            </a:r>
          </a:p>
          <a:p>
            <a:r>
              <a:rPr dirty="0"/>
              <a:t>- Values:</a:t>
            </a:r>
          </a:p>
          <a:p>
            <a:r>
              <a:rPr dirty="0"/>
              <a:t>  - Innovation</a:t>
            </a:r>
          </a:p>
          <a:p>
            <a:r>
              <a:rPr dirty="0"/>
              <a:t>  - Customer Focus</a:t>
            </a:r>
          </a:p>
          <a:p>
            <a:r>
              <a:rPr dirty="0"/>
              <a:t>  - Integrity</a:t>
            </a:r>
          </a:p>
          <a:p>
            <a:r>
              <a:rPr dirty="0"/>
              <a:t>  - Sustainability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dirty="0"/>
              <a:t>- Flagship Product: </a:t>
            </a:r>
            <a:r>
              <a:rPr lang="en-US" dirty="0"/>
              <a:t>[Tin and Canister product]</a:t>
            </a:r>
          </a:p>
          <a:p>
            <a:r>
              <a:rPr lang="en-US"/>
              <a:t>-</a:t>
            </a:r>
            <a:r>
              <a:t> Product Line:</a:t>
            </a:r>
            <a:endParaRPr lang="en-US"/>
          </a:p>
          <a:p>
            <a:r>
              <a:rPr dirty="0"/>
              <a:t>  - </a:t>
            </a:r>
            <a:r>
              <a:rPr lang="en-US" dirty="0"/>
              <a:t>[Steel made hardware]</a:t>
            </a:r>
            <a:endParaRPr/>
          </a:p>
          <a:p>
            <a:r>
              <a:rPr dirty="0"/>
              <a:t>  - </a:t>
            </a:r>
            <a:r>
              <a:rPr lang="en-US" dirty="0"/>
              <a:t>[Raw materials of steel]</a:t>
            </a:r>
            <a:endParaRPr dirty="0"/>
          </a:p>
          <a:p>
            <a:r>
              <a:rPr dirty="0"/>
              <a:t>  - </a:t>
            </a:r>
            <a:r>
              <a:rPr lang="en-US" dirty="0"/>
              <a:t>[Steel made furniture]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dirty="0"/>
              <a:t>- Core Offerings:</a:t>
            </a:r>
          </a:p>
          <a:p>
            <a:r>
              <a:rPr dirty="0"/>
              <a:t> </a:t>
            </a:r>
            <a:r>
              <a:rPr lang="en-US" dirty="0"/>
              <a:t>Raw steel manufacturing</a:t>
            </a:r>
            <a:endParaRPr/>
          </a:p>
          <a:p>
            <a:r>
              <a:rPr dirty="0"/>
              <a:t> </a:t>
            </a:r>
            <a:r>
              <a:rPr lang="en-US" dirty="0"/>
              <a:t>Grocery related product</a:t>
            </a:r>
            <a:endParaRPr/>
          </a:p>
          <a:p>
            <a:r>
              <a:rPr dirty="0"/>
              <a:t>- Support: [ "24/7 Customer Support, Dedicated Account Managers"]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Looking Ahead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dirty="0"/>
              <a:t>- Goals:</a:t>
            </a:r>
          </a:p>
          <a:p>
            <a:r>
              <a:rPr dirty="0"/>
              <a:t>  - [Goal 1]: [ "Expand into new markets"]</a:t>
            </a:r>
          </a:p>
          <a:p>
            <a:r>
              <a:rPr dirty="0"/>
              <a:t>  - [Goal 2]: </a:t>
            </a:r>
            <a:r>
              <a:rPr lang="en-US" dirty="0"/>
              <a:t>["</a:t>
            </a:r>
            <a:r>
              <a:rPr dirty="0"/>
              <a:t>Develop innovative AI solutions"]</a:t>
            </a:r>
          </a:p>
          <a:p>
            <a:r>
              <a:rPr dirty="0"/>
              <a:t>  - [Goal 3]: [ "Achieve net-zero emissions by 2030"]</a:t>
            </a:r>
          </a:p>
          <a:p>
            <a:r>
              <a:rPr dirty="0"/>
              <a:t>- Commitment: [Statement about commitment to innovation, sustainability, or customer success]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dirty="0"/>
              <a:t>Let’s Build the Future Together</a:t>
            </a:r>
          </a:p>
          <a:p>
            <a:endParaRPr/>
          </a:p>
          <a:p>
            <a:r>
              <a:rPr dirty="0"/>
              <a:t>- Website:</a:t>
            </a:r>
            <a:r>
              <a:rPr lang="en-US" dirty="0"/>
              <a:t> </a:t>
            </a:r>
            <a:r>
              <a:rPr lang="en-US" dirty="0">
                <a:ea typeface="+mn-lt"/>
                <a:cs typeface="+mn-lt"/>
              </a:rPr>
              <a:t>https://www.abulkhairsteel.com</a:t>
            </a:r>
            <a:endParaRPr dirty="0"/>
          </a:p>
          <a:p>
            <a:r>
              <a:rPr dirty="0"/>
              <a:t>- Email: </a:t>
            </a:r>
            <a:r>
              <a:rPr lang="en-US" dirty="0">
                <a:ea typeface="+mn-lt"/>
                <a:cs typeface="+mn-lt"/>
              </a:rPr>
              <a:t>Iftekhar.siddiqui@abulkhairgroup.com</a:t>
            </a:r>
          </a:p>
          <a:p>
            <a:r>
              <a:rPr dirty="0"/>
              <a:t>- Phone:</a:t>
            </a:r>
            <a:r>
              <a:rPr lang="en-US" dirty="0"/>
              <a:t> 01564125689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Facet</vt:lpstr>
      <vt:lpstr>AKS Company Overview</vt:lpstr>
      <vt:lpstr>Our Journey</vt:lpstr>
      <vt:lpstr>Our Mission</vt:lpstr>
      <vt:lpstr>Our Products</vt:lpstr>
      <vt:lpstr>Our Services</vt:lpstr>
      <vt:lpstr>Looking Ahead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67</cp:revision>
  <dcterms:created xsi:type="dcterms:W3CDTF">2013-01-27T09:14:16Z</dcterms:created>
  <dcterms:modified xsi:type="dcterms:W3CDTF">2025-01-05T08:43:00Z</dcterms:modified>
  <cp:category/>
</cp:coreProperties>
</file>