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6254-04E5-4E82-92BE-FDA3D87FC582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3BAF-2014-4798-A370-3C859EAE5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41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6254-04E5-4E82-92BE-FDA3D87FC582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3BAF-2014-4798-A370-3C859EAE5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69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6254-04E5-4E82-92BE-FDA3D87FC582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3BAF-2014-4798-A370-3C859EAE5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26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6254-04E5-4E82-92BE-FDA3D87FC582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3BAF-2014-4798-A370-3C859EAE5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6254-04E5-4E82-92BE-FDA3D87FC582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3BAF-2014-4798-A370-3C859EAE5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13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6254-04E5-4E82-92BE-FDA3D87FC582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3BAF-2014-4798-A370-3C859EAE5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29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6254-04E5-4E82-92BE-FDA3D87FC582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3BAF-2014-4798-A370-3C859EAE5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31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6254-04E5-4E82-92BE-FDA3D87FC582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3BAF-2014-4798-A370-3C859EAE5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37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6254-04E5-4E82-92BE-FDA3D87FC582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3BAF-2014-4798-A370-3C859EAE5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4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6254-04E5-4E82-92BE-FDA3D87FC582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3BAF-2014-4798-A370-3C859EAE5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19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6254-04E5-4E82-92BE-FDA3D87FC582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3BAF-2014-4798-A370-3C859EAE5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02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16254-04E5-4E82-92BE-FDA3D87FC582}" type="datetimeFigureOut">
              <a:rPr lang="en-IN" smtClean="0"/>
              <a:t>27-06-2018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C3BAF-2014-4798-A370-3C859EAE5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60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Test file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77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file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file</dc:title>
  <dc:creator>Rishabh Rastogi</dc:creator>
  <cp:lastModifiedBy>Rishabh Rastogi</cp:lastModifiedBy>
  <cp:revision>1</cp:revision>
  <dcterms:created xsi:type="dcterms:W3CDTF">2018-06-27T12:54:44Z</dcterms:created>
  <dcterms:modified xsi:type="dcterms:W3CDTF">2018-06-27T12:54:53Z</dcterms:modified>
</cp:coreProperties>
</file>