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4"/>
  </p:notesMasterIdLst>
  <p:sldIdLst>
    <p:sldId id="256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4" r:id="rId11"/>
    <p:sldId id="283" r:id="rId12"/>
    <p:sldId id="262" r:id="rId13"/>
  </p:sldIdLst>
  <p:sldSz cx="18288000" cy="10287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Playfair Display" panose="000005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E4E8"/>
    <a:srgbClr val="1F2F5C"/>
    <a:srgbClr val="CCECFF"/>
    <a:srgbClr val="DAFAF5"/>
    <a:srgbClr val="FCD8D8"/>
    <a:srgbClr val="DBFD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84" autoAdjust="0"/>
    <p:restoredTop sz="94660"/>
  </p:normalViewPr>
  <p:slideViewPr>
    <p:cSldViewPr snapToGrid="0">
      <p:cViewPr varScale="1">
        <p:scale>
          <a:sx n="72" d="100"/>
          <a:sy n="72" d="100"/>
        </p:scale>
        <p:origin x="97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0158AA-A195-4542-8C00-0161A1D47405}" type="doc">
      <dgm:prSet loTypeId="urn:microsoft.com/office/officeart/2005/8/layout/vList5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CFC17C21-11C2-498F-B781-B3D2D5102848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6">
            <a:alpha val="50000"/>
          </a:schemeClr>
        </a:solidFill>
        <a:ln>
          <a:solidFill>
            <a:schemeClr val="tx2"/>
          </a:solidFill>
        </a:ln>
      </dgm:spPr>
      <dgm:t>
        <a:bodyPr/>
        <a:lstStyle/>
        <a:p>
          <a:r>
            <a:rPr lang="en-US" sz="2400" b="0" i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Introduction</a:t>
          </a:r>
          <a:endParaRPr lang="en-US" sz="24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06407F2-F4DF-4590-AE5F-E440E0925E55}" type="parTrans" cxnId="{0FFAA55C-9746-4977-8846-1A267A3D054F}">
      <dgm:prSet/>
      <dgm:spPr/>
      <dgm:t>
        <a:bodyPr/>
        <a:lstStyle/>
        <a:p>
          <a:endParaRPr lang="en-US" sz="24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CE0D3E6-74D4-4148-B7C2-EE2D70E4BA08}" type="sibTrans" cxnId="{0FFAA55C-9746-4977-8846-1A267A3D054F}">
      <dgm:prSet/>
      <dgm:spPr/>
      <dgm:t>
        <a:bodyPr/>
        <a:lstStyle/>
        <a:p>
          <a:endParaRPr lang="en-US" sz="24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691DAE4-0F49-4B57-856E-8A209FC1D4BF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6">
            <a:alpha val="50000"/>
          </a:schemeClr>
        </a:solidFill>
        <a:ln>
          <a:solidFill>
            <a:schemeClr val="tx2"/>
          </a:solidFill>
        </a:ln>
      </dgm:spPr>
      <dgm:t>
        <a:bodyPr/>
        <a:lstStyle/>
        <a:p>
          <a:r>
            <a:rPr lang="en-US" sz="2400" b="0" i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Problem Statement</a:t>
          </a:r>
          <a:endParaRPr lang="en-US" sz="24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BF86CEF-5BED-4402-82B9-507AA1DC3421}" type="parTrans" cxnId="{77CCEBEB-A331-4F16-9686-4B4284050B7A}">
      <dgm:prSet/>
      <dgm:spPr/>
      <dgm:t>
        <a:bodyPr/>
        <a:lstStyle/>
        <a:p>
          <a:endParaRPr lang="en-US" sz="24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8D9E44D-735F-492C-ABCD-D3C98E9EDDD6}" type="sibTrans" cxnId="{77CCEBEB-A331-4F16-9686-4B4284050B7A}">
      <dgm:prSet/>
      <dgm:spPr/>
      <dgm:t>
        <a:bodyPr/>
        <a:lstStyle/>
        <a:p>
          <a:endParaRPr lang="en-US" sz="24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B806975-69A0-4FE7-AAF8-1A0E293E8F0C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6">
            <a:alpha val="50000"/>
          </a:schemeClr>
        </a:solidFill>
        <a:ln>
          <a:solidFill>
            <a:schemeClr val="tx2"/>
          </a:solidFill>
        </a:ln>
      </dgm:spPr>
      <dgm:t>
        <a:bodyPr/>
        <a:lstStyle/>
        <a:p>
          <a:r>
            <a:rPr lang="en-US" sz="2400" b="0" i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Objective of the Study</a:t>
          </a:r>
          <a:endParaRPr lang="en-US" sz="24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47D2D96-979D-4FF4-AA3E-E6C3677D1E10}" type="parTrans" cxnId="{4AF0C314-E7EA-4C39-B10C-9CB5AD2629B4}">
      <dgm:prSet/>
      <dgm:spPr/>
      <dgm:t>
        <a:bodyPr/>
        <a:lstStyle/>
        <a:p>
          <a:endParaRPr lang="en-US" sz="24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6B5BB3B-33F2-496C-A0BD-F8C0E18A3F34}" type="sibTrans" cxnId="{4AF0C314-E7EA-4C39-B10C-9CB5AD2629B4}">
      <dgm:prSet/>
      <dgm:spPr/>
      <dgm:t>
        <a:bodyPr/>
        <a:lstStyle/>
        <a:p>
          <a:endParaRPr lang="en-US" sz="24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31EF6CD-5A9F-46F6-92E6-681C233CAAC6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6">
            <a:alpha val="50000"/>
          </a:schemeClr>
        </a:solidFill>
        <a:ln>
          <a:solidFill>
            <a:schemeClr val="tx2"/>
          </a:solidFill>
        </a:ln>
      </dgm:spPr>
      <dgm:t>
        <a:bodyPr/>
        <a:lstStyle/>
        <a:p>
          <a:r>
            <a:rPr lang="en-US" sz="2400" b="0" i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Proposed Model</a:t>
          </a:r>
          <a:endParaRPr lang="en-US" sz="24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0FEFD80-687A-4E97-9DC6-CE7EAF9DA076}" type="parTrans" cxnId="{AC1000E5-0113-4BB6-B9CE-2056A0D8F1C4}">
      <dgm:prSet/>
      <dgm:spPr/>
      <dgm:t>
        <a:bodyPr/>
        <a:lstStyle/>
        <a:p>
          <a:endParaRPr lang="en-US" sz="24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30D829D-042A-485B-A1AD-8362AAB586FC}" type="sibTrans" cxnId="{AC1000E5-0113-4BB6-B9CE-2056A0D8F1C4}">
      <dgm:prSet/>
      <dgm:spPr/>
      <dgm:t>
        <a:bodyPr/>
        <a:lstStyle/>
        <a:p>
          <a:endParaRPr lang="en-US" sz="24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AA66C83-EE7E-4345-A212-CDB260ABDE67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6">
            <a:alpha val="50000"/>
          </a:schemeClr>
        </a:solidFill>
        <a:ln>
          <a:solidFill>
            <a:schemeClr val="tx2"/>
          </a:solidFill>
        </a:ln>
      </dgm:spPr>
      <dgm:t>
        <a:bodyPr/>
        <a:lstStyle/>
        <a:p>
          <a:r>
            <a:rPr lang="en-US" sz="2400" b="0" i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Proposed Framework</a:t>
          </a:r>
          <a:endParaRPr lang="en-US" sz="24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DD6E2DD-14B4-47B2-AE08-01E3E39623BE}" type="parTrans" cxnId="{CC8B17AD-25E5-493C-AEE7-B3A411A86CC8}">
      <dgm:prSet/>
      <dgm:spPr/>
      <dgm:t>
        <a:bodyPr/>
        <a:lstStyle/>
        <a:p>
          <a:endParaRPr lang="en-US" sz="24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FD96524-DE71-4BB5-B605-9D785CA835B8}" type="sibTrans" cxnId="{CC8B17AD-25E5-493C-AEE7-B3A411A86CC8}">
      <dgm:prSet/>
      <dgm:spPr/>
      <dgm:t>
        <a:bodyPr/>
        <a:lstStyle/>
        <a:p>
          <a:endParaRPr lang="en-US" sz="24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CF63298-E350-4A65-8775-1AB3DD5A9115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6">
            <a:alpha val="50000"/>
          </a:schemeClr>
        </a:solidFill>
        <a:ln>
          <a:solidFill>
            <a:schemeClr val="tx2"/>
          </a:solidFill>
        </a:ln>
      </dgm:spPr>
      <dgm:t>
        <a:bodyPr/>
        <a:lstStyle/>
        <a:p>
          <a:r>
            <a:rPr lang="en-US" sz="2400" b="0" i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Dataset and Data Preprocessing</a:t>
          </a:r>
          <a:endParaRPr lang="en-US" sz="24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B4147C1-7D5B-4860-8856-FB5119D83767}" type="parTrans" cxnId="{3D0C6088-EE18-4A8D-A460-C32736C6EB30}">
      <dgm:prSet/>
      <dgm:spPr/>
      <dgm:t>
        <a:bodyPr/>
        <a:lstStyle/>
        <a:p>
          <a:endParaRPr lang="en-US" sz="24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A07192F-2A50-4BAF-A8EF-F719E1E8F7A6}" type="sibTrans" cxnId="{3D0C6088-EE18-4A8D-A460-C32736C6EB30}">
      <dgm:prSet/>
      <dgm:spPr/>
      <dgm:t>
        <a:bodyPr/>
        <a:lstStyle/>
        <a:p>
          <a:endParaRPr lang="en-US" sz="24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402D355-D7A6-43BC-9A8D-6DD61C1ED790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6">
            <a:alpha val="50000"/>
          </a:schemeClr>
        </a:solidFill>
        <a:ln>
          <a:solidFill>
            <a:schemeClr val="tx2"/>
          </a:solidFill>
        </a:ln>
      </dgm:spPr>
      <dgm:t>
        <a:bodyPr/>
        <a:lstStyle/>
        <a:p>
          <a:r>
            <a:rPr lang="en-US" sz="2400" b="0" i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Result and Evaluation</a:t>
          </a:r>
          <a:endParaRPr lang="en-US" sz="24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B72E95E-9D06-4789-927D-E1A99A420695}" type="parTrans" cxnId="{392CB2BD-053C-4287-A779-F58C10FBCD39}">
      <dgm:prSet/>
      <dgm:spPr/>
      <dgm:t>
        <a:bodyPr/>
        <a:lstStyle/>
        <a:p>
          <a:endParaRPr lang="en-US" sz="24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4CC41D7-B114-44B1-9926-B2014C5B1065}" type="sibTrans" cxnId="{392CB2BD-053C-4287-A779-F58C10FBCD39}">
      <dgm:prSet/>
      <dgm:spPr/>
      <dgm:t>
        <a:bodyPr/>
        <a:lstStyle/>
        <a:p>
          <a:endParaRPr lang="en-US" sz="24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5990151-567A-4131-AE7B-EB6F28562A79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6">
            <a:alpha val="50000"/>
          </a:schemeClr>
        </a:solidFill>
        <a:ln>
          <a:solidFill>
            <a:schemeClr val="tx2"/>
          </a:solidFill>
        </a:ln>
      </dgm:spPr>
      <dgm:t>
        <a:bodyPr/>
        <a:lstStyle/>
        <a:p>
          <a:r>
            <a:rPr lang="en-US" sz="2400" b="0" i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Discussion</a:t>
          </a:r>
          <a:endParaRPr lang="en-US" sz="24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1724837-E2C3-49B1-9B24-6C0647CBBA8A}" type="parTrans" cxnId="{54DB03BB-317B-4CB5-8287-3E6E11938580}">
      <dgm:prSet/>
      <dgm:spPr/>
      <dgm:t>
        <a:bodyPr/>
        <a:lstStyle/>
        <a:p>
          <a:endParaRPr lang="en-US" sz="24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B2F3F2E-DDAD-4AF5-9921-E034A4F3B91D}" type="sibTrans" cxnId="{54DB03BB-317B-4CB5-8287-3E6E11938580}">
      <dgm:prSet/>
      <dgm:spPr/>
      <dgm:t>
        <a:bodyPr/>
        <a:lstStyle/>
        <a:p>
          <a:endParaRPr lang="en-US" sz="24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18285BB-BAD9-41A1-B839-306E10DC7E77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6">
            <a:alpha val="50000"/>
          </a:schemeClr>
        </a:solidFill>
        <a:ln>
          <a:solidFill>
            <a:schemeClr val="tx2"/>
          </a:solidFill>
        </a:ln>
      </dgm:spPr>
      <dgm:t>
        <a:bodyPr/>
        <a:lstStyle/>
        <a:p>
          <a:r>
            <a:rPr lang="en-US" sz="2400" b="0" i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Conclusion and Future Works</a:t>
          </a:r>
          <a:endParaRPr lang="en-US" sz="24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C505A50-398B-4574-9097-2CA44B7687B0}" type="parTrans" cxnId="{FA0EDA01-CE0D-49BC-BAB4-5B708EB1BBA7}">
      <dgm:prSet/>
      <dgm:spPr/>
      <dgm:t>
        <a:bodyPr/>
        <a:lstStyle/>
        <a:p>
          <a:endParaRPr lang="en-US" sz="24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E37270F-1CCE-464C-97F1-ABF20BE0E638}" type="sibTrans" cxnId="{FA0EDA01-CE0D-49BC-BAB4-5B708EB1BBA7}">
      <dgm:prSet/>
      <dgm:spPr/>
      <dgm:t>
        <a:bodyPr/>
        <a:lstStyle/>
        <a:p>
          <a:endParaRPr lang="en-US" sz="24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7A49D7F-F127-4D5C-986D-7A63EAE0D15F}" type="pres">
      <dgm:prSet presAssocID="{C80158AA-A195-4542-8C00-0161A1D47405}" presName="Name0" presStyleCnt="0">
        <dgm:presLayoutVars>
          <dgm:dir/>
          <dgm:animLvl val="lvl"/>
          <dgm:resizeHandles val="exact"/>
        </dgm:presLayoutVars>
      </dgm:prSet>
      <dgm:spPr/>
    </dgm:pt>
    <dgm:pt modelId="{1B2061A0-C9CB-4CCB-8649-1640E1343730}" type="pres">
      <dgm:prSet presAssocID="{CFC17C21-11C2-498F-B781-B3D2D5102848}" presName="linNode" presStyleCnt="0"/>
      <dgm:spPr/>
    </dgm:pt>
    <dgm:pt modelId="{377936E3-6762-4D66-9326-0EFB724DD4D8}" type="pres">
      <dgm:prSet presAssocID="{CFC17C21-11C2-498F-B781-B3D2D5102848}" presName="parentText" presStyleLbl="node1" presStyleIdx="0" presStyleCnt="9" custScaleY="35652">
        <dgm:presLayoutVars>
          <dgm:chMax val="1"/>
          <dgm:bulletEnabled val="1"/>
        </dgm:presLayoutVars>
      </dgm:prSet>
      <dgm:spPr/>
    </dgm:pt>
    <dgm:pt modelId="{4A6F460E-8EB3-4568-8459-D0E13225E8CC}" type="pres">
      <dgm:prSet presAssocID="{CCE0D3E6-74D4-4148-B7C2-EE2D70E4BA08}" presName="sp" presStyleCnt="0"/>
      <dgm:spPr/>
    </dgm:pt>
    <dgm:pt modelId="{39B46614-11D7-421B-A9D5-991F20A9634E}" type="pres">
      <dgm:prSet presAssocID="{1691DAE4-0F49-4B57-856E-8A209FC1D4BF}" presName="linNode" presStyleCnt="0"/>
      <dgm:spPr/>
    </dgm:pt>
    <dgm:pt modelId="{BD50F48D-BC5B-46B0-8239-A0F3F365E844}" type="pres">
      <dgm:prSet presAssocID="{1691DAE4-0F49-4B57-856E-8A209FC1D4BF}" presName="parentText" presStyleLbl="node1" presStyleIdx="1" presStyleCnt="9" custScaleY="37616">
        <dgm:presLayoutVars>
          <dgm:chMax val="1"/>
          <dgm:bulletEnabled val="1"/>
        </dgm:presLayoutVars>
      </dgm:prSet>
      <dgm:spPr/>
    </dgm:pt>
    <dgm:pt modelId="{658ED002-CE02-4ED8-8EE3-8285C738A5A9}" type="pres">
      <dgm:prSet presAssocID="{78D9E44D-735F-492C-ABCD-D3C98E9EDDD6}" presName="sp" presStyleCnt="0"/>
      <dgm:spPr/>
    </dgm:pt>
    <dgm:pt modelId="{CD859161-B36C-499C-B551-0A71230B569A}" type="pres">
      <dgm:prSet presAssocID="{DB806975-69A0-4FE7-AAF8-1A0E293E8F0C}" presName="linNode" presStyleCnt="0"/>
      <dgm:spPr/>
    </dgm:pt>
    <dgm:pt modelId="{65B3999A-E87D-46AF-BE6C-6773E1351ECF}" type="pres">
      <dgm:prSet presAssocID="{DB806975-69A0-4FE7-AAF8-1A0E293E8F0C}" presName="parentText" presStyleLbl="node1" presStyleIdx="2" presStyleCnt="9" custScaleY="39699">
        <dgm:presLayoutVars>
          <dgm:chMax val="1"/>
          <dgm:bulletEnabled val="1"/>
        </dgm:presLayoutVars>
      </dgm:prSet>
      <dgm:spPr/>
    </dgm:pt>
    <dgm:pt modelId="{12F47F3C-F5C6-4C99-9977-ACE75CCC7C0D}" type="pres">
      <dgm:prSet presAssocID="{56B5BB3B-33F2-496C-A0BD-F8C0E18A3F34}" presName="sp" presStyleCnt="0"/>
      <dgm:spPr/>
    </dgm:pt>
    <dgm:pt modelId="{7AEFAA6C-3287-4DB3-9ACF-3F773D60B3E5}" type="pres">
      <dgm:prSet presAssocID="{D31EF6CD-5A9F-46F6-92E6-681C233CAAC6}" presName="linNode" presStyleCnt="0"/>
      <dgm:spPr/>
    </dgm:pt>
    <dgm:pt modelId="{28CEBCF6-970F-4E68-8D48-19707200CB44}" type="pres">
      <dgm:prSet presAssocID="{D31EF6CD-5A9F-46F6-92E6-681C233CAAC6}" presName="parentText" presStyleLbl="node1" presStyleIdx="3" presStyleCnt="9" custScaleY="34455">
        <dgm:presLayoutVars>
          <dgm:chMax val="1"/>
          <dgm:bulletEnabled val="1"/>
        </dgm:presLayoutVars>
      </dgm:prSet>
      <dgm:spPr/>
    </dgm:pt>
    <dgm:pt modelId="{0868C6DF-13CD-4D9D-BB9F-CC2ABAE38455}" type="pres">
      <dgm:prSet presAssocID="{030D829D-042A-485B-A1AD-8362AAB586FC}" presName="sp" presStyleCnt="0"/>
      <dgm:spPr/>
    </dgm:pt>
    <dgm:pt modelId="{6819856F-8F36-4188-B4E4-89C589AE4F0D}" type="pres">
      <dgm:prSet presAssocID="{5AA66C83-EE7E-4345-A212-CDB260ABDE67}" presName="linNode" presStyleCnt="0"/>
      <dgm:spPr/>
    </dgm:pt>
    <dgm:pt modelId="{6BF083ED-F8F2-4E02-A392-9F8BF12BE674}" type="pres">
      <dgm:prSet presAssocID="{5AA66C83-EE7E-4345-A212-CDB260ABDE67}" presName="parentText" presStyleLbl="node1" presStyleIdx="4" presStyleCnt="9" custScaleY="37376">
        <dgm:presLayoutVars>
          <dgm:chMax val="1"/>
          <dgm:bulletEnabled val="1"/>
        </dgm:presLayoutVars>
      </dgm:prSet>
      <dgm:spPr/>
    </dgm:pt>
    <dgm:pt modelId="{1FFA93C2-999E-49F9-A872-080926188409}" type="pres">
      <dgm:prSet presAssocID="{4FD96524-DE71-4BB5-B605-9D785CA835B8}" presName="sp" presStyleCnt="0"/>
      <dgm:spPr/>
    </dgm:pt>
    <dgm:pt modelId="{A254C70C-240B-4F14-8C54-5D2C1BBA859D}" type="pres">
      <dgm:prSet presAssocID="{0CF63298-E350-4A65-8775-1AB3DD5A9115}" presName="linNode" presStyleCnt="0"/>
      <dgm:spPr/>
    </dgm:pt>
    <dgm:pt modelId="{2168E620-4167-4FC7-A908-5A07375F0527}" type="pres">
      <dgm:prSet presAssocID="{0CF63298-E350-4A65-8775-1AB3DD5A9115}" presName="parentText" presStyleLbl="node1" presStyleIdx="5" presStyleCnt="9" custScaleY="40860">
        <dgm:presLayoutVars>
          <dgm:chMax val="1"/>
          <dgm:bulletEnabled val="1"/>
        </dgm:presLayoutVars>
      </dgm:prSet>
      <dgm:spPr/>
    </dgm:pt>
    <dgm:pt modelId="{0A000A26-FA36-4ABF-9460-99B00C072C83}" type="pres">
      <dgm:prSet presAssocID="{6A07192F-2A50-4BAF-A8EF-F719E1E8F7A6}" presName="sp" presStyleCnt="0"/>
      <dgm:spPr/>
    </dgm:pt>
    <dgm:pt modelId="{58713538-3124-4CFD-9896-05E3B1F892B1}" type="pres">
      <dgm:prSet presAssocID="{1402D355-D7A6-43BC-9A8D-6DD61C1ED790}" presName="linNode" presStyleCnt="0"/>
      <dgm:spPr/>
    </dgm:pt>
    <dgm:pt modelId="{5C71A519-AC5A-4A55-94A9-7E261C457524}" type="pres">
      <dgm:prSet presAssocID="{1402D355-D7A6-43BC-9A8D-6DD61C1ED790}" presName="parentText" presStyleLbl="node1" presStyleIdx="6" presStyleCnt="9" custScaleY="34833">
        <dgm:presLayoutVars>
          <dgm:chMax val="1"/>
          <dgm:bulletEnabled val="1"/>
        </dgm:presLayoutVars>
      </dgm:prSet>
      <dgm:spPr/>
    </dgm:pt>
    <dgm:pt modelId="{56C775FC-226F-4932-995A-B456A849A106}" type="pres">
      <dgm:prSet presAssocID="{E4CC41D7-B114-44B1-9926-B2014C5B1065}" presName="sp" presStyleCnt="0"/>
      <dgm:spPr/>
    </dgm:pt>
    <dgm:pt modelId="{1CACF9D9-005D-4FCD-B2F2-AB0115645EFC}" type="pres">
      <dgm:prSet presAssocID="{C5990151-567A-4131-AE7B-EB6F28562A79}" presName="linNode" presStyleCnt="0"/>
      <dgm:spPr/>
    </dgm:pt>
    <dgm:pt modelId="{1624E2B2-FB8E-4EAA-AF93-33FCD4FF6DD9}" type="pres">
      <dgm:prSet presAssocID="{C5990151-567A-4131-AE7B-EB6F28562A79}" presName="parentText" presStyleLbl="node1" presStyleIdx="7" presStyleCnt="9" custScaleY="28200">
        <dgm:presLayoutVars>
          <dgm:chMax val="1"/>
          <dgm:bulletEnabled val="1"/>
        </dgm:presLayoutVars>
      </dgm:prSet>
      <dgm:spPr/>
    </dgm:pt>
    <dgm:pt modelId="{FAEE4D1D-3137-49FF-96CC-2F19A33FF0D3}" type="pres">
      <dgm:prSet presAssocID="{8B2F3F2E-DDAD-4AF5-9921-E034A4F3B91D}" presName="sp" presStyleCnt="0"/>
      <dgm:spPr/>
    </dgm:pt>
    <dgm:pt modelId="{C908E0B9-7267-48F5-9835-D17CF9230A58}" type="pres">
      <dgm:prSet presAssocID="{618285BB-BAD9-41A1-B839-306E10DC7E77}" presName="linNode" presStyleCnt="0"/>
      <dgm:spPr/>
    </dgm:pt>
    <dgm:pt modelId="{FCC9534B-0661-4ABA-8413-DAC2B8D38663}" type="pres">
      <dgm:prSet presAssocID="{618285BB-BAD9-41A1-B839-306E10DC7E77}" presName="parentText" presStyleLbl="node1" presStyleIdx="8" presStyleCnt="9" custScaleY="33955" custLinFactNeighborY="5379">
        <dgm:presLayoutVars>
          <dgm:chMax val="1"/>
          <dgm:bulletEnabled val="1"/>
        </dgm:presLayoutVars>
      </dgm:prSet>
      <dgm:spPr/>
    </dgm:pt>
  </dgm:ptLst>
  <dgm:cxnLst>
    <dgm:cxn modelId="{FA0EDA01-CE0D-49BC-BAB4-5B708EB1BBA7}" srcId="{C80158AA-A195-4542-8C00-0161A1D47405}" destId="{618285BB-BAD9-41A1-B839-306E10DC7E77}" srcOrd="8" destOrd="0" parTransId="{5C505A50-398B-4574-9097-2CA44B7687B0}" sibTransId="{5E37270F-1CCE-464C-97F1-ABF20BE0E638}"/>
    <dgm:cxn modelId="{9E63730D-69CD-46B6-96D2-5FAC738C2CC4}" type="presOf" srcId="{DB806975-69A0-4FE7-AAF8-1A0E293E8F0C}" destId="{65B3999A-E87D-46AF-BE6C-6773E1351ECF}" srcOrd="0" destOrd="0" presId="urn:microsoft.com/office/officeart/2005/8/layout/vList5"/>
    <dgm:cxn modelId="{4AF0C314-E7EA-4C39-B10C-9CB5AD2629B4}" srcId="{C80158AA-A195-4542-8C00-0161A1D47405}" destId="{DB806975-69A0-4FE7-AAF8-1A0E293E8F0C}" srcOrd="2" destOrd="0" parTransId="{E47D2D96-979D-4FF4-AA3E-E6C3677D1E10}" sibTransId="{56B5BB3B-33F2-496C-A0BD-F8C0E18A3F34}"/>
    <dgm:cxn modelId="{E73F7318-DDC2-4081-94C2-68F331C825D6}" type="presOf" srcId="{618285BB-BAD9-41A1-B839-306E10DC7E77}" destId="{FCC9534B-0661-4ABA-8413-DAC2B8D38663}" srcOrd="0" destOrd="0" presId="urn:microsoft.com/office/officeart/2005/8/layout/vList5"/>
    <dgm:cxn modelId="{0FFAA55C-9746-4977-8846-1A267A3D054F}" srcId="{C80158AA-A195-4542-8C00-0161A1D47405}" destId="{CFC17C21-11C2-498F-B781-B3D2D5102848}" srcOrd="0" destOrd="0" parTransId="{A06407F2-F4DF-4590-AE5F-E440E0925E55}" sibTransId="{CCE0D3E6-74D4-4148-B7C2-EE2D70E4BA08}"/>
    <dgm:cxn modelId="{D0EF1D64-1356-407E-A151-738FDB38218D}" type="presOf" srcId="{D31EF6CD-5A9F-46F6-92E6-681C233CAAC6}" destId="{28CEBCF6-970F-4E68-8D48-19707200CB44}" srcOrd="0" destOrd="0" presId="urn:microsoft.com/office/officeart/2005/8/layout/vList5"/>
    <dgm:cxn modelId="{820F2E6C-FD2C-4BE9-B347-A035AEB9BD0B}" type="presOf" srcId="{CFC17C21-11C2-498F-B781-B3D2D5102848}" destId="{377936E3-6762-4D66-9326-0EFB724DD4D8}" srcOrd="0" destOrd="0" presId="urn:microsoft.com/office/officeart/2005/8/layout/vList5"/>
    <dgm:cxn modelId="{D3EA2E70-0628-47ED-8B56-A0950EED084E}" type="presOf" srcId="{1691DAE4-0F49-4B57-856E-8A209FC1D4BF}" destId="{BD50F48D-BC5B-46B0-8239-A0F3F365E844}" srcOrd="0" destOrd="0" presId="urn:microsoft.com/office/officeart/2005/8/layout/vList5"/>
    <dgm:cxn modelId="{3D0C6088-EE18-4A8D-A460-C32736C6EB30}" srcId="{C80158AA-A195-4542-8C00-0161A1D47405}" destId="{0CF63298-E350-4A65-8775-1AB3DD5A9115}" srcOrd="5" destOrd="0" parTransId="{FB4147C1-7D5B-4860-8856-FB5119D83767}" sibTransId="{6A07192F-2A50-4BAF-A8EF-F719E1E8F7A6}"/>
    <dgm:cxn modelId="{AACAE48B-8681-4F4A-94EF-3D2AE66FE9A7}" type="presOf" srcId="{C80158AA-A195-4542-8C00-0161A1D47405}" destId="{A7A49D7F-F127-4D5C-986D-7A63EAE0D15F}" srcOrd="0" destOrd="0" presId="urn:microsoft.com/office/officeart/2005/8/layout/vList5"/>
    <dgm:cxn modelId="{D48BFC93-D9C9-45E8-9BEC-B55E8B609516}" type="presOf" srcId="{5AA66C83-EE7E-4345-A212-CDB260ABDE67}" destId="{6BF083ED-F8F2-4E02-A392-9F8BF12BE674}" srcOrd="0" destOrd="0" presId="urn:microsoft.com/office/officeart/2005/8/layout/vList5"/>
    <dgm:cxn modelId="{E4AA83AA-9F7F-4CE0-95E2-E155702D2444}" type="presOf" srcId="{C5990151-567A-4131-AE7B-EB6F28562A79}" destId="{1624E2B2-FB8E-4EAA-AF93-33FCD4FF6DD9}" srcOrd="0" destOrd="0" presId="urn:microsoft.com/office/officeart/2005/8/layout/vList5"/>
    <dgm:cxn modelId="{CC8B17AD-25E5-493C-AEE7-B3A411A86CC8}" srcId="{C80158AA-A195-4542-8C00-0161A1D47405}" destId="{5AA66C83-EE7E-4345-A212-CDB260ABDE67}" srcOrd="4" destOrd="0" parTransId="{4DD6E2DD-14B4-47B2-AE08-01E3E39623BE}" sibTransId="{4FD96524-DE71-4BB5-B605-9D785CA835B8}"/>
    <dgm:cxn modelId="{862C1AAF-F7C3-4B87-A5C2-7129ACE12F67}" type="presOf" srcId="{1402D355-D7A6-43BC-9A8D-6DD61C1ED790}" destId="{5C71A519-AC5A-4A55-94A9-7E261C457524}" srcOrd="0" destOrd="0" presId="urn:microsoft.com/office/officeart/2005/8/layout/vList5"/>
    <dgm:cxn modelId="{54DB03BB-317B-4CB5-8287-3E6E11938580}" srcId="{C80158AA-A195-4542-8C00-0161A1D47405}" destId="{C5990151-567A-4131-AE7B-EB6F28562A79}" srcOrd="7" destOrd="0" parTransId="{C1724837-E2C3-49B1-9B24-6C0647CBBA8A}" sibTransId="{8B2F3F2E-DDAD-4AF5-9921-E034A4F3B91D}"/>
    <dgm:cxn modelId="{392CB2BD-053C-4287-A779-F58C10FBCD39}" srcId="{C80158AA-A195-4542-8C00-0161A1D47405}" destId="{1402D355-D7A6-43BC-9A8D-6DD61C1ED790}" srcOrd="6" destOrd="0" parTransId="{9B72E95E-9D06-4789-927D-E1A99A420695}" sibTransId="{E4CC41D7-B114-44B1-9926-B2014C5B1065}"/>
    <dgm:cxn modelId="{085029C1-C311-409D-8208-29AD5C5092A0}" type="presOf" srcId="{0CF63298-E350-4A65-8775-1AB3DD5A9115}" destId="{2168E620-4167-4FC7-A908-5A07375F0527}" srcOrd="0" destOrd="0" presId="urn:microsoft.com/office/officeart/2005/8/layout/vList5"/>
    <dgm:cxn modelId="{AC1000E5-0113-4BB6-B9CE-2056A0D8F1C4}" srcId="{C80158AA-A195-4542-8C00-0161A1D47405}" destId="{D31EF6CD-5A9F-46F6-92E6-681C233CAAC6}" srcOrd="3" destOrd="0" parTransId="{B0FEFD80-687A-4E97-9DC6-CE7EAF9DA076}" sibTransId="{030D829D-042A-485B-A1AD-8362AAB586FC}"/>
    <dgm:cxn modelId="{77CCEBEB-A331-4F16-9686-4B4284050B7A}" srcId="{C80158AA-A195-4542-8C00-0161A1D47405}" destId="{1691DAE4-0F49-4B57-856E-8A209FC1D4BF}" srcOrd="1" destOrd="0" parTransId="{0BF86CEF-5BED-4402-82B9-507AA1DC3421}" sibTransId="{78D9E44D-735F-492C-ABCD-D3C98E9EDDD6}"/>
    <dgm:cxn modelId="{1406A4C0-0776-4941-B782-F78DDF3F7011}" type="presParOf" srcId="{A7A49D7F-F127-4D5C-986D-7A63EAE0D15F}" destId="{1B2061A0-C9CB-4CCB-8649-1640E1343730}" srcOrd="0" destOrd="0" presId="urn:microsoft.com/office/officeart/2005/8/layout/vList5"/>
    <dgm:cxn modelId="{CDD35B0F-D6B5-4AA6-8181-05FCB32C00D7}" type="presParOf" srcId="{1B2061A0-C9CB-4CCB-8649-1640E1343730}" destId="{377936E3-6762-4D66-9326-0EFB724DD4D8}" srcOrd="0" destOrd="0" presId="urn:microsoft.com/office/officeart/2005/8/layout/vList5"/>
    <dgm:cxn modelId="{7CA92310-E6B6-4127-B7B9-98FEA9958D0B}" type="presParOf" srcId="{A7A49D7F-F127-4D5C-986D-7A63EAE0D15F}" destId="{4A6F460E-8EB3-4568-8459-D0E13225E8CC}" srcOrd="1" destOrd="0" presId="urn:microsoft.com/office/officeart/2005/8/layout/vList5"/>
    <dgm:cxn modelId="{B5518A46-B9A2-4126-AFAF-EFAC75D23AF2}" type="presParOf" srcId="{A7A49D7F-F127-4D5C-986D-7A63EAE0D15F}" destId="{39B46614-11D7-421B-A9D5-991F20A9634E}" srcOrd="2" destOrd="0" presId="urn:microsoft.com/office/officeart/2005/8/layout/vList5"/>
    <dgm:cxn modelId="{AB466E64-ABD2-4DB3-9298-6712E1BFA6FE}" type="presParOf" srcId="{39B46614-11D7-421B-A9D5-991F20A9634E}" destId="{BD50F48D-BC5B-46B0-8239-A0F3F365E844}" srcOrd="0" destOrd="0" presId="urn:microsoft.com/office/officeart/2005/8/layout/vList5"/>
    <dgm:cxn modelId="{D49C16C7-E42B-41E5-9CFD-2A73B5A659AE}" type="presParOf" srcId="{A7A49D7F-F127-4D5C-986D-7A63EAE0D15F}" destId="{658ED002-CE02-4ED8-8EE3-8285C738A5A9}" srcOrd="3" destOrd="0" presId="urn:microsoft.com/office/officeart/2005/8/layout/vList5"/>
    <dgm:cxn modelId="{920D1631-E6B7-4ADD-BED3-A33C12274404}" type="presParOf" srcId="{A7A49D7F-F127-4D5C-986D-7A63EAE0D15F}" destId="{CD859161-B36C-499C-B551-0A71230B569A}" srcOrd="4" destOrd="0" presId="urn:microsoft.com/office/officeart/2005/8/layout/vList5"/>
    <dgm:cxn modelId="{4181069F-FA20-41DC-BCF4-3E7B96172663}" type="presParOf" srcId="{CD859161-B36C-499C-B551-0A71230B569A}" destId="{65B3999A-E87D-46AF-BE6C-6773E1351ECF}" srcOrd="0" destOrd="0" presId="urn:microsoft.com/office/officeart/2005/8/layout/vList5"/>
    <dgm:cxn modelId="{2133B5D2-8F61-4366-9E3E-6A8288608C10}" type="presParOf" srcId="{A7A49D7F-F127-4D5C-986D-7A63EAE0D15F}" destId="{12F47F3C-F5C6-4C99-9977-ACE75CCC7C0D}" srcOrd="5" destOrd="0" presId="urn:microsoft.com/office/officeart/2005/8/layout/vList5"/>
    <dgm:cxn modelId="{B3A830B8-4B44-4659-96B2-BD1ADD22B78E}" type="presParOf" srcId="{A7A49D7F-F127-4D5C-986D-7A63EAE0D15F}" destId="{7AEFAA6C-3287-4DB3-9ACF-3F773D60B3E5}" srcOrd="6" destOrd="0" presId="urn:microsoft.com/office/officeart/2005/8/layout/vList5"/>
    <dgm:cxn modelId="{E2D6E1A1-A90D-4237-ACFE-EC818E077935}" type="presParOf" srcId="{7AEFAA6C-3287-4DB3-9ACF-3F773D60B3E5}" destId="{28CEBCF6-970F-4E68-8D48-19707200CB44}" srcOrd="0" destOrd="0" presId="urn:microsoft.com/office/officeart/2005/8/layout/vList5"/>
    <dgm:cxn modelId="{9D02A069-4E28-4155-A2DF-84DC237321C5}" type="presParOf" srcId="{A7A49D7F-F127-4D5C-986D-7A63EAE0D15F}" destId="{0868C6DF-13CD-4D9D-BB9F-CC2ABAE38455}" srcOrd="7" destOrd="0" presId="urn:microsoft.com/office/officeart/2005/8/layout/vList5"/>
    <dgm:cxn modelId="{7F44F8D4-7286-4FDD-80C1-8A5C249498A2}" type="presParOf" srcId="{A7A49D7F-F127-4D5C-986D-7A63EAE0D15F}" destId="{6819856F-8F36-4188-B4E4-89C589AE4F0D}" srcOrd="8" destOrd="0" presId="urn:microsoft.com/office/officeart/2005/8/layout/vList5"/>
    <dgm:cxn modelId="{5FCD2E10-9320-4B41-BEDB-1A9EB090CDFD}" type="presParOf" srcId="{6819856F-8F36-4188-B4E4-89C589AE4F0D}" destId="{6BF083ED-F8F2-4E02-A392-9F8BF12BE674}" srcOrd="0" destOrd="0" presId="urn:microsoft.com/office/officeart/2005/8/layout/vList5"/>
    <dgm:cxn modelId="{A70168F1-749E-418C-B5D3-5BB87BEE3DC3}" type="presParOf" srcId="{A7A49D7F-F127-4D5C-986D-7A63EAE0D15F}" destId="{1FFA93C2-999E-49F9-A872-080926188409}" srcOrd="9" destOrd="0" presId="urn:microsoft.com/office/officeart/2005/8/layout/vList5"/>
    <dgm:cxn modelId="{433D455F-968B-4550-ADFE-B8DCB97C1CE5}" type="presParOf" srcId="{A7A49D7F-F127-4D5C-986D-7A63EAE0D15F}" destId="{A254C70C-240B-4F14-8C54-5D2C1BBA859D}" srcOrd="10" destOrd="0" presId="urn:microsoft.com/office/officeart/2005/8/layout/vList5"/>
    <dgm:cxn modelId="{E95C4D2E-519F-477E-B9A5-7BF306AD737F}" type="presParOf" srcId="{A254C70C-240B-4F14-8C54-5D2C1BBA859D}" destId="{2168E620-4167-4FC7-A908-5A07375F0527}" srcOrd="0" destOrd="0" presId="urn:microsoft.com/office/officeart/2005/8/layout/vList5"/>
    <dgm:cxn modelId="{4ED5AD94-D2FD-491C-80FA-82CB60DA4C1C}" type="presParOf" srcId="{A7A49D7F-F127-4D5C-986D-7A63EAE0D15F}" destId="{0A000A26-FA36-4ABF-9460-99B00C072C83}" srcOrd="11" destOrd="0" presId="urn:microsoft.com/office/officeart/2005/8/layout/vList5"/>
    <dgm:cxn modelId="{FCF50C3F-5F12-45F3-B313-FF81BFD9B3BB}" type="presParOf" srcId="{A7A49D7F-F127-4D5C-986D-7A63EAE0D15F}" destId="{58713538-3124-4CFD-9896-05E3B1F892B1}" srcOrd="12" destOrd="0" presId="urn:microsoft.com/office/officeart/2005/8/layout/vList5"/>
    <dgm:cxn modelId="{FE3C45BA-DA00-4717-86A7-DF44AD8B4CE1}" type="presParOf" srcId="{58713538-3124-4CFD-9896-05E3B1F892B1}" destId="{5C71A519-AC5A-4A55-94A9-7E261C457524}" srcOrd="0" destOrd="0" presId="urn:microsoft.com/office/officeart/2005/8/layout/vList5"/>
    <dgm:cxn modelId="{01340611-EB7A-4587-B104-1D7E2422B7F2}" type="presParOf" srcId="{A7A49D7F-F127-4D5C-986D-7A63EAE0D15F}" destId="{56C775FC-226F-4932-995A-B456A849A106}" srcOrd="13" destOrd="0" presId="urn:microsoft.com/office/officeart/2005/8/layout/vList5"/>
    <dgm:cxn modelId="{FFDBC36F-55FF-4EB6-92FB-05EBBD0667E7}" type="presParOf" srcId="{A7A49D7F-F127-4D5C-986D-7A63EAE0D15F}" destId="{1CACF9D9-005D-4FCD-B2F2-AB0115645EFC}" srcOrd="14" destOrd="0" presId="urn:microsoft.com/office/officeart/2005/8/layout/vList5"/>
    <dgm:cxn modelId="{85AE9B5F-0B81-4F6C-96CC-7B42D990A88B}" type="presParOf" srcId="{1CACF9D9-005D-4FCD-B2F2-AB0115645EFC}" destId="{1624E2B2-FB8E-4EAA-AF93-33FCD4FF6DD9}" srcOrd="0" destOrd="0" presId="urn:microsoft.com/office/officeart/2005/8/layout/vList5"/>
    <dgm:cxn modelId="{F9568AAD-0547-4E99-BE4E-4EEB39FF9491}" type="presParOf" srcId="{A7A49D7F-F127-4D5C-986D-7A63EAE0D15F}" destId="{FAEE4D1D-3137-49FF-96CC-2F19A33FF0D3}" srcOrd="15" destOrd="0" presId="urn:microsoft.com/office/officeart/2005/8/layout/vList5"/>
    <dgm:cxn modelId="{2CCECD4F-AB7E-4A85-BAA0-96D65E7C9A7C}" type="presParOf" srcId="{A7A49D7F-F127-4D5C-986D-7A63EAE0D15F}" destId="{C908E0B9-7267-48F5-9835-D17CF9230A58}" srcOrd="16" destOrd="0" presId="urn:microsoft.com/office/officeart/2005/8/layout/vList5"/>
    <dgm:cxn modelId="{FC018D26-3465-4C0E-9362-CD654B570AB9}" type="presParOf" srcId="{C908E0B9-7267-48F5-9835-D17CF9230A58}" destId="{FCC9534B-0661-4ABA-8413-DAC2B8D38663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7936E3-6762-4D66-9326-0EFB724DD4D8}">
      <dsp:nvSpPr>
        <dsp:cNvPr id="0" name=""/>
        <dsp:cNvSpPr/>
      </dsp:nvSpPr>
      <dsp:spPr>
        <a:xfrm>
          <a:off x="4907235" y="4363"/>
          <a:ext cx="5520640" cy="655614"/>
        </a:xfrm>
        <a:prstGeom prst="roundRect">
          <a:avLst/>
        </a:prstGeom>
        <a:solidFill>
          <a:schemeClr val="accent6">
            <a:alpha val="50000"/>
          </a:schemeClr>
        </a:solidFill>
        <a:ln>
          <a:solidFill>
            <a:schemeClr val="tx2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Introduction</a:t>
          </a:r>
          <a:endParaRPr lang="en-US" sz="24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939239" y="36367"/>
        <a:ext cx="5456632" cy="591606"/>
      </dsp:txXfrm>
    </dsp:sp>
    <dsp:sp modelId="{BD50F48D-BC5B-46B0-8239-A0F3F365E844}">
      <dsp:nvSpPr>
        <dsp:cNvPr id="0" name=""/>
        <dsp:cNvSpPr/>
      </dsp:nvSpPr>
      <dsp:spPr>
        <a:xfrm>
          <a:off x="4907235" y="751924"/>
          <a:ext cx="5520640" cy="691731"/>
        </a:xfrm>
        <a:prstGeom prst="roundRect">
          <a:avLst/>
        </a:prstGeom>
        <a:solidFill>
          <a:schemeClr val="accent6">
            <a:alpha val="50000"/>
          </a:schemeClr>
        </a:solidFill>
        <a:ln>
          <a:solidFill>
            <a:schemeClr val="tx2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Problem Statement</a:t>
          </a:r>
          <a:endParaRPr lang="en-US" sz="24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941003" y="785692"/>
        <a:ext cx="5453104" cy="624195"/>
      </dsp:txXfrm>
    </dsp:sp>
    <dsp:sp modelId="{65B3999A-E87D-46AF-BE6C-6773E1351ECF}">
      <dsp:nvSpPr>
        <dsp:cNvPr id="0" name=""/>
        <dsp:cNvSpPr/>
      </dsp:nvSpPr>
      <dsp:spPr>
        <a:xfrm>
          <a:off x="4907235" y="1535602"/>
          <a:ext cx="5520640" cy="730036"/>
        </a:xfrm>
        <a:prstGeom prst="roundRect">
          <a:avLst/>
        </a:prstGeom>
        <a:solidFill>
          <a:schemeClr val="accent6">
            <a:alpha val="50000"/>
          </a:schemeClr>
        </a:solidFill>
        <a:ln>
          <a:solidFill>
            <a:schemeClr val="tx2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Objective of the Study</a:t>
          </a:r>
          <a:endParaRPr lang="en-US" sz="24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942872" y="1571239"/>
        <a:ext cx="5449366" cy="658762"/>
      </dsp:txXfrm>
    </dsp:sp>
    <dsp:sp modelId="{28CEBCF6-970F-4E68-8D48-19707200CB44}">
      <dsp:nvSpPr>
        <dsp:cNvPr id="0" name=""/>
        <dsp:cNvSpPr/>
      </dsp:nvSpPr>
      <dsp:spPr>
        <a:xfrm>
          <a:off x="4907235" y="2357585"/>
          <a:ext cx="5520640" cy="633602"/>
        </a:xfrm>
        <a:prstGeom prst="roundRect">
          <a:avLst/>
        </a:prstGeom>
        <a:solidFill>
          <a:schemeClr val="accent6">
            <a:alpha val="50000"/>
          </a:schemeClr>
        </a:solidFill>
        <a:ln>
          <a:solidFill>
            <a:schemeClr val="tx2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Proposed Model</a:t>
          </a:r>
          <a:endParaRPr lang="en-US" sz="24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938165" y="2388515"/>
        <a:ext cx="5458780" cy="571742"/>
      </dsp:txXfrm>
    </dsp:sp>
    <dsp:sp modelId="{6BF083ED-F8F2-4E02-A392-9F8BF12BE674}">
      <dsp:nvSpPr>
        <dsp:cNvPr id="0" name=""/>
        <dsp:cNvSpPr/>
      </dsp:nvSpPr>
      <dsp:spPr>
        <a:xfrm>
          <a:off x="4907235" y="3083134"/>
          <a:ext cx="5520640" cy="687317"/>
        </a:xfrm>
        <a:prstGeom prst="roundRect">
          <a:avLst/>
        </a:prstGeom>
        <a:solidFill>
          <a:schemeClr val="accent6">
            <a:alpha val="50000"/>
          </a:schemeClr>
        </a:solidFill>
        <a:ln>
          <a:solidFill>
            <a:schemeClr val="tx2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Proposed Framework</a:t>
          </a:r>
          <a:endParaRPr lang="en-US" sz="24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940787" y="3116686"/>
        <a:ext cx="5453536" cy="620213"/>
      </dsp:txXfrm>
    </dsp:sp>
    <dsp:sp modelId="{2168E620-4167-4FC7-A908-5A07375F0527}">
      <dsp:nvSpPr>
        <dsp:cNvPr id="0" name=""/>
        <dsp:cNvSpPr/>
      </dsp:nvSpPr>
      <dsp:spPr>
        <a:xfrm>
          <a:off x="4907235" y="3862398"/>
          <a:ext cx="5520640" cy="751386"/>
        </a:xfrm>
        <a:prstGeom prst="roundRect">
          <a:avLst/>
        </a:prstGeom>
        <a:solidFill>
          <a:schemeClr val="accent6">
            <a:alpha val="50000"/>
          </a:schemeClr>
        </a:solidFill>
        <a:ln>
          <a:solidFill>
            <a:schemeClr val="tx2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Dataset and Data Preprocessing</a:t>
          </a:r>
          <a:endParaRPr lang="en-US" sz="24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943915" y="3899078"/>
        <a:ext cx="5447280" cy="678026"/>
      </dsp:txXfrm>
    </dsp:sp>
    <dsp:sp modelId="{5C71A519-AC5A-4A55-94A9-7E261C457524}">
      <dsp:nvSpPr>
        <dsp:cNvPr id="0" name=""/>
        <dsp:cNvSpPr/>
      </dsp:nvSpPr>
      <dsp:spPr>
        <a:xfrm>
          <a:off x="4907235" y="4705731"/>
          <a:ext cx="5520640" cy="640554"/>
        </a:xfrm>
        <a:prstGeom prst="roundRect">
          <a:avLst/>
        </a:prstGeom>
        <a:solidFill>
          <a:schemeClr val="accent6">
            <a:alpha val="50000"/>
          </a:schemeClr>
        </a:solidFill>
        <a:ln>
          <a:solidFill>
            <a:schemeClr val="tx2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Result and Evaluation</a:t>
          </a:r>
          <a:endParaRPr lang="en-US" sz="24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938504" y="4737000"/>
        <a:ext cx="5458102" cy="578016"/>
      </dsp:txXfrm>
    </dsp:sp>
    <dsp:sp modelId="{1624E2B2-FB8E-4EAA-AF93-33FCD4FF6DD9}">
      <dsp:nvSpPr>
        <dsp:cNvPr id="0" name=""/>
        <dsp:cNvSpPr/>
      </dsp:nvSpPr>
      <dsp:spPr>
        <a:xfrm>
          <a:off x="4907235" y="5438232"/>
          <a:ext cx="5520640" cy="518577"/>
        </a:xfrm>
        <a:prstGeom prst="roundRect">
          <a:avLst/>
        </a:prstGeom>
        <a:solidFill>
          <a:schemeClr val="accent6">
            <a:alpha val="50000"/>
          </a:schemeClr>
        </a:solidFill>
        <a:ln>
          <a:solidFill>
            <a:schemeClr val="tx2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Discussion</a:t>
          </a:r>
          <a:endParaRPr lang="en-US" sz="24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932550" y="5463547"/>
        <a:ext cx="5470010" cy="467947"/>
      </dsp:txXfrm>
    </dsp:sp>
    <dsp:sp modelId="{FCC9534B-0661-4ABA-8413-DAC2B8D38663}">
      <dsp:nvSpPr>
        <dsp:cNvPr id="0" name=""/>
        <dsp:cNvSpPr/>
      </dsp:nvSpPr>
      <dsp:spPr>
        <a:xfrm>
          <a:off x="4907235" y="6053119"/>
          <a:ext cx="5520640" cy="624408"/>
        </a:xfrm>
        <a:prstGeom prst="roundRect">
          <a:avLst/>
        </a:prstGeom>
        <a:solidFill>
          <a:schemeClr val="accent6">
            <a:alpha val="50000"/>
          </a:schemeClr>
        </a:solidFill>
        <a:ln>
          <a:solidFill>
            <a:schemeClr val="tx2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Conclusion and Future Works</a:t>
          </a:r>
          <a:endParaRPr lang="en-US" sz="24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937716" y="6083600"/>
        <a:ext cx="5459678" cy="5634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652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69305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9072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4122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3875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3939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1440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7856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82186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4872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ctrTitle"/>
          </p:nvPr>
        </p:nvSpPr>
        <p:spPr>
          <a:xfrm>
            <a:off x="1811850" y="1337525"/>
            <a:ext cx="148167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subTitle" idx="1"/>
          </p:nvPr>
        </p:nvSpPr>
        <p:spPr>
          <a:xfrm>
            <a:off x="2632050" y="4915925"/>
            <a:ext cx="130239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grpSp>
        <p:nvGrpSpPr>
          <p:cNvPr id="12" name="Google Shape;12;p3"/>
          <p:cNvGrpSpPr/>
          <p:nvPr/>
        </p:nvGrpSpPr>
        <p:grpSpPr>
          <a:xfrm>
            <a:off x="15941078" y="8876774"/>
            <a:ext cx="1475608" cy="763057"/>
            <a:chOff x="0" y="0"/>
            <a:chExt cx="1571802" cy="812800"/>
          </a:xfrm>
        </p:grpSpPr>
        <p:sp>
          <p:nvSpPr>
            <p:cNvPr id="13" name="Google Shape;13;p3"/>
            <p:cNvSpPr/>
            <p:nvPr/>
          </p:nvSpPr>
          <p:spPr>
            <a:xfrm>
              <a:off x="0" y="0"/>
              <a:ext cx="1571802" cy="812800"/>
            </a:xfrm>
            <a:custGeom>
              <a:avLst/>
              <a:gdLst/>
              <a:ahLst/>
              <a:cxnLst/>
              <a:rect l="l" t="t" r="r" b="b"/>
              <a:pathLst>
                <a:path w="1571802" h="812800" extrusionOk="0">
                  <a:moveTo>
                    <a:pt x="1571802" y="406400"/>
                  </a:moveTo>
                  <a:lnTo>
                    <a:pt x="1165402" y="0"/>
                  </a:lnTo>
                  <a:lnTo>
                    <a:pt x="1165402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1165402" y="609600"/>
                  </a:lnTo>
                  <a:lnTo>
                    <a:pt x="1165402" y="812800"/>
                  </a:lnTo>
                  <a:lnTo>
                    <a:pt x="1571802" y="406400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</p:sp>
        <p:sp>
          <p:nvSpPr>
            <p:cNvPr id="14" name="Google Shape;14;p3"/>
            <p:cNvSpPr txBox="1"/>
            <p:nvPr/>
          </p:nvSpPr>
          <p:spPr>
            <a:xfrm>
              <a:off x="0" y="165100"/>
              <a:ext cx="14703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5" name="Google Shape;15;p3"/>
          <p:cNvCxnSpPr/>
          <p:nvPr/>
        </p:nvCxnSpPr>
        <p:spPr>
          <a:xfrm>
            <a:off x="1086475" y="3798875"/>
            <a:ext cx="3023400" cy="0"/>
          </a:xfrm>
          <a:prstGeom prst="straightConnector1">
            <a:avLst/>
          </a:prstGeom>
          <a:noFill/>
          <a:ln w="19050" cap="flat" cmpd="sng">
            <a:solidFill>
              <a:srgbClr val="157E9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1747375" y="1407375"/>
            <a:ext cx="15019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5142475" y="418765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9" name="Google Shape;19;p4"/>
          <p:cNvGrpSpPr/>
          <p:nvPr/>
        </p:nvGrpSpPr>
        <p:grpSpPr>
          <a:xfrm>
            <a:off x="15941078" y="8876774"/>
            <a:ext cx="1475608" cy="763057"/>
            <a:chOff x="0" y="0"/>
            <a:chExt cx="1571802" cy="812800"/>
          </a:xfrm>
        </p:grpSpPr>
        <p:sp>
          <p:nvSpPr>
            <p:cNvPr id="20" name="Google Shape;20;p4"/>
            <p:cNvSpPr/>
            <p:nvPr/>
          </p:nvSpPr>
          <p:spPr>
            <a:xfrm>
              <a:off x="0" y="0"/>
              <a:ext cx="1571802" cy="812800"/>
            </a:xfrm>
            <a:custGeom>
              <a:avLst/>
              <a:gdLst/>
              <a:ahLst/>
              <a:cxnLst/>
              <a:rect l="l" t="t" r="r" b="b"/>
              <a:pathLst>
                <a:path w="1571802" h="812800" extrusionOk="0">
                  <a:moveTo>
                    <a:pt x="1571802" y="406400"/>
                  </a:moveTo>
                  <a:lnTo>
                    <a:pt x="1165402" y="0"/>
                  </a:lnTo>
                  <a:lnTo>
                    <a:pt x="1165402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1165402" y="609600"/>
                  </a:lnTo>
                  <a:lnTo>
                    <a:pt x="1165402" y="812800"/>
                  </a:lnTo>
                  <a:lnTo>
                    <a:pt x="1571802" y="406400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</p:sp>
        <p:sp>
          <p:nvSpPr>
            <p:cNvPr id="21" name="Google Shape;21;p4"/>
            <p:cNvSpPr txBox="1"/>
            <p:nvPr/>
          </p:nvSpPr>
          <p:spPr>
            <a:xfrm>
              <a:off x="0" y="165100"/>
              <a:ext cx="14703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2" name="Google Shape;22;p4"/>
          <p:cNvCxnSpPr/>
          <p:nvPr/>
        </p:nvCxnSpPr>
        <p:spPr>
          <a:xfrm>
            <a:off x="12373480" y="9585839"/>
            <a:ext cx="3023400" cy="0"/>
          </a:xfrm>
          <a:prstGeom prst="straightConnector1">
            <a:avLst/>
          </a:prstGeom>
          <a:noFill/>
          <a:ln w="19050" cap="flat" cmpd="sng">
            <a:solidFill>
              <a:srgbClr val="157E9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1086475" y="3798875"/>
            <a:ext cx="3023400" cy="0"/>
          </a:xfrm>
          <a:prstGeom prst="straightConnector1">
            <a:avLst/>
          </a:prstGeom>
          <a:noFill/>
          <a:ln w="19050" cap="flat" cmpd="sng">
            <a:solidFill>
              <a:srgbClr val="157E9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1237948" y="681325"/>
            <a:ext cx="159645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None/>
              <a:defRPr cap="none"/>
            </a:lvl1pPr>
            <a:lvl2pPr lvl="1">
              <a:spcBef>
                <a:spcPts val="0"/>
              </a:spcBef>
              <a:spcAft>
                <a:spcPts val="0"/>
              </a:spcAft>
              <a:buSzPts val="9000"/>
              <a:buFont typeface="Playfair Display"/>
              <a:buNone/>
              <a:defRPr sz="90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0"/>
              <a:buFont typeface="Playfair Display"/>
              <a:buNone/>
              <a:defRPr sz="90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0"/>
              <a:buFont typeface="Playfair Display"/>
              <a:buNone/>
              <a:defRPr sz="90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0"/>
              <a:buFont typeface="Playfair Display"/>
              <a:buNone/>
              <a:defRPr sz="90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0"/>
              <a:buFont typeface="Playfair Display"/>
              <a:buNone/>
              <a:defRPr sz="90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0"/>
              <a:buFont typeface="Playfair Display"/>
              <a:buNone/>
              <a:defRPr sz="90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0"/>
              <a:buFont typeface="Playfair Display"/>
              <a:buNone/>
              <a:defRPr sz="90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0"/>
              <a:buFont typeface="Playfair Display"/>
              <a:buNone/>
              <a:defRPr sz="90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5257788" y="674246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400"/>
              <a:buNone/>
              <a:defRPr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2400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2400"/>
              <a:buNone/>
              <a:defRPr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2400"/>
              <a:buNone/>
              <a:defRPr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2400"/>
              <a:buNone/>
              <a:defRPr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2400"/>
              <a:buNone/>
              <a:defRPr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2400"/>
              <a:buNone/>
              <a:defRPr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2400"/>
              <a:buNone/>
              <a:defRPr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grpSp>
        <p:nvGrpSpPr>
          <p:cNvPr id="27" name="Google Shape;27;p5"/>
          <p:cNvGrpSpPr/>
          <p:nvPr/>
        </p:nvGrpSpPr>
        <p:grpSpPr>
          <a:xfrm>
            <a:off x="1241537" y="8886299"/>
            <a:ext cx="1475608" cy="763057"/>
            <a:chOff x="0" y="0"/>
            <a:chExt cx="1571802" cy="812800"/>
          </a:xfrm>
        </p:grpSpPr>
        <p:sp>
          <p:nvSpPr>
            <p:cNvPr id="28" name="Google Shape;28;p5"/>
            <p:cNvSpPr/>
            <p:nvPr/>
          </p:nvSpPr>
          <p:spPr>
            <a:xfrm>
              <a:off x="0" y="0"/>
              <a:ext cx="1571802" cy="812800"/>
            </a:xfrm>
            <a:custGeom>
              <a:avLst/>
              <a:gdLst/>
              <a:ahLst/>
              <a:cxnLst/>
              <a:rect l="l" t="t" r="r" b="b"/>
              <a:pathLst>
                <a:path w="1571802" h="812800" extrusionOk="0">
                  <a:moveTo>
                    <a:pt x="1571802" y="406400"/>
                  </a:moveTo>
                  <a:lnTo>
                    <a:pt x="1165402" y="0"/>
                  </a:lnTo>
                  <a:lnTo>
                    <a:pt x="1165402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1165402" y="609600"/>
                  </a:lnTo>
                  <a:lnTo>
                    <a:pt x="1165402" y="812800"/>
                  </a:lnTo>
                  <a:lnTo>
                    <a:pt x="1571802" y="406400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</p:sp>
        <p:sp>
          <p:nvSpPr>
            <p:cNvPr id="29" name="Google Shape;29;p5"/>
            <p:cNvSpPr txBox="1"/>
            <p:nvPr/>
          </p:nvSpPr>
          <p:spPr>
            <a:xfrm>
              <a:off x="0" y="165100"/>
              <a:ext cx="14703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0" name="Google Shape;30;p5"/>
          <p:cNvCxnSpPr/>
          <p:nvPr/>
        </p:nvCxnSpPr>
        <p:spPr>
          <a:xfrm>
            <a:off x="1238875" y="3951275"/>
            <a:ext cx="3023400" cy="0"/>
          </a:xfrm>
          <a:prstGeom prst="straightConnector1">
            <a:avLst/>
          </a:prstGeom>
          <a:noFill/>
          <a:ln w="19050" cap="flat" cmpd="sng">
            <a:solidFill>
              <a:srgbClr val="157E9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13743780" y="8886289"/>
            <a:ext cx="3023400" cy="0"/>
          </a:xfrm>
          <a:prstGeom prst="straightConnector1">
            <a:avLst/>
          </a:prstGeom>
          <a:noFill/>
          <a:ln w="19050" cap="flat" cmpd="sng">
            <a:solidFill>
              <a:srgbClr val="157E9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1747375" y="1407375"/>
            <a:ext cx="15019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4432975" y="4509200"/>
            <a:ext cx="54069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/>
            </a:lvl2pPr>
            <a:lvl3pPr marL="1371600" lvl="2" indent="-381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3pPr>
            <a:lvl4pPr marL="1828800" lvl="3" indent="-381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/>
            </a:lvl4pPr>
            <a:lvl5pPr marL="2286000" lvl="4" indent="-381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5pPr>
            <a:lvl6pPr marL="2743200" lvl="5" indent="-381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6pPr>
            <a:lvl7pPr marL="3200400" lvl="6" indent="-381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7pPr>
            <a:lvl8pPr marL="3657600" lvl="7" indent="-381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8pPr>
            <a:lvl9pPr marL="4114800" lvl="8" indent="-381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10044059" y="4509200"/>
            <a:ext cx="54069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/>
            </a:lvl2pPr>
            <a:lvl3pPr marL="1371600" lvl="2" indent="-381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3pPr>
            <a:lvl4pPr marL="1828800" lvl="3" indent="-381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/>
            </a:lvl4pPr>
            <a:lvl5pPr marL="2286000" lvl="4" indent="-381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5pPr>
            <a:lvl6pPr marL="2743200" lvl="5" indent="-381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6pPr>
            <a:lvl7pPr marL="3200400" lvl="6" indent="-381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7pPr>
            <a:lvl8pPr marL="3657600" lvl="7" indent="-381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8pPr>
            <a:lvl9pPr marL="4114800" lvl="8" indent="-381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9pPr>
          </a:lstStyle>
          <a:p>
            <a:endParaRPr/>
          </a:p>
        </p:txBody>
      </p:sp>
      <p:grpSp>
        <p:nvGrpSpPr>
          <p:cNvPr id="36" name="Google Shape;36;p6"/>
          <p:cNvGrpSpPr/>
          <p:nvPr/>
        </p:nvGrpSpPr>
        <p:grpSpPr>
          <a:xfrm>
            <a:off x="1241537" y="8886299"/>
            <a:ext cx="1475608" cy="763057"/>
            <a:chOff x="0" y="0"/>
            <a:chExt cx="1571802" cy="812800"/>
          </a:xfrm>
        </p:grpSpPr>
        <p:sp>
          <p:nvSpPr>
            <p:cNvPr id="37" name="Google Shape;37;p6"/>
            <p:cNvSpPr/>
            <p:nvPr/>
          </p:nvSpPr>
          <p:spPr>
            <a:xfrm>
              <a:off x="0" y="0"/>
              <a:ext cx="1571802" cy="812800"/>
            </a:xfrm>
            <a:custGeom>
              <a:avLst/>
              <a:gdLst/>
              <a:ahLst/>
              <a:cxnLst/>
              <a:rect l="l" t="t" r="r" b="b"/>
              <a:pathLst>
                <a:path w="1571802" h="812800" extrusionOk="0">
                  <a:moveTo>
                    <a:pt x="1571802" y="406400"/>
                  </a:moveTo>
                  <a:lnTo>
                    <a:pt x="1165402" y="0"/>
                  </a:lnTo>
                  <a:lnTo>
                    <a:pt x="1165402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1165402" y="609600"/>
                  </a:lnTo>
                  <a:lnTo>
                    <a:pt x="1165402" y="812800"/>
                  </a:lnTo>
                  <a:lnTo>
                    <a:pt x="1571802" y="406400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</p:sp>
        <p:sp>
          <p:nvSpPr>
            <p:cNvPr id="38" name="Google Shape;38;p6"/>
            <p:cNvSpPr txBox="1"/>
            <p:nvPr/>
          </p:nvSpPr>
          <p:spPr>
            <a:xfrm>
              <a:off x="0" y="165100"/>
              <a:ext cx="14703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9" name="Google Shape;39;p6"/>
          <p:cNvCxnSpPr/>
          <p:nvPr/>
        </p:nvCxnSpPr>
        <p:spPr>
          <a:xfrm>
            <a:off x="13743780" y="8886289"/>
            <a:ext cx="3023400" cy="0"/>
          </a:xfrm>
          <a:prstGeom prst="straightConnector1">
            <a:avLst/>
          </a:prstGeom>
          <a:noFill/>
          <a:ln w="19050" cap="flat" cmpd="sng">
            <a:solidFill>
              <a:srgbClr val="157E9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" name="Google Shape;40;p6"/>
          <p:cNvCxnSpPr/>
          <p:nvPr/>
        </p:nvCxnSpPr>
        <p:spPr>
          <a:xfrm>
            <a:off x="1086475" y="3798875"/>
            <a:ext cx="3023400" cy="0"/>
          </a:xfrm>
          <a:prstGeom prst="straightConnector1">
            <a:avLst/>
          </a:prstGeom>
          <a:noFill/>
          <a:ln w="19050" cap="flat" cmpd="sng">
            <a:solidFill>
              <a:srgbClr val="157E9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1747375" y="1407375"/>
            <a:ext cx="15019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2885750" y="4826450"/>
            <a:ext cx="62556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81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/>
            </a:lvl2pPr>
            <a:lvl3pPr marL="1371600" lvl="2" indent="-381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3pPr>
            <a:lvl4pPr marL="1828800" lvl="3" indent="-381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/>
            </a:lvl4pPr>
            <a:lvl5pPr marL="2286000" lvl="4" indent="-381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5pPr>
            <a:lvl6pPr marL="2743200" lvl="5" indent="-381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6pPr>
            <a:lvl7pPr marL="3200400" lvl="6" indent="-381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7pPr>
            <a:lvl8pPr marL="3657600" lvl="7" indent="-381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8pPr>
            <a:lvl9pPr marL="4114800" lvl="8" indent="-381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9370200" y="4826450"/>
            <a:ext cx="62586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81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/>
            </a:lvl2pPr>
            <a:lvl3pPr marL="1371600" lvl="2" indent="-381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3pPr>
            <a:lvl4pPr marL="1828800" lvl="3" indent="-381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/>
            </a:lvl4pPr>
            <a:lvl5pPr marL="2286000" lvl="4" indent="-381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5pPr>
            <a:lvl6pPr marL="2743200" lvl="5" indent="-381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6pPr>
            <a:lvl7pPr marL="3200400" lvl="6" indent="-381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7pPr>
            <a:lvl8pPr marL="3657600" lvl="7" indent="-381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8pPr>
            <a:lvl9pPr marL="4114800" lvl="8" indent="-381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9pPr>
          </a:lstStyle>
          <a:p>
            <a:endParaRPr/>
          </a:p>
        </p:txBody>
      </p:sp>
      <p:grpSp>
        <p:nvGrpSpPr>
          <p:cNvPr id="45" name="Google Shape;45;p7"/>
          <p:cNvGrpSpPr/>
          <p:nvPr/>
        </p:nvGrpSpPr>
        <p:grpSpPr>
          <a:xfrm>
            <a:off x="15941078" y="8876774"/>
            <a:ext cx="1475608" cy="763057"/>
            <a:chOff x="0" y="0"/>
            <a:chExt cx="1571802" cy="812800"/>
          </a:xfrm>
        </p:grpSpPr>
        <p:sp>
          <p:nvSpPr>
            <p:cNvPr id="46" name="Google Shape;46;p7"/>
            <p:cNvSpPr/>
            <p:nvPr/>
          </p:nvSpPr>
          <p:spPr>
            <a:xfrm>
              <a:off x="0" y="0"/>
              <a:ext cx="1571802" cy="812800"/>
            </a:xfrm>
            <a:custGeom>
              <a:avLst/>
              <a:gdLst/>
              <a:ahLst/>
              <a:cxnLst/>
              <a:rect l="l" t="t" r="r" b="b"/>
              <a:pathLst>
                <a:path w="1571802" h="812800" extrusionOk="0">
                  <a:moveTo>
                    <a:pt x="1571802" y="406400"/>
                  </a:moveTo>
                  <a:lnTo>
                    <a:pt x="1165402" y="0"/>
                  </a:lnTo>
                  <a:lnTo>
                    <a:pt x="1165402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1165402" y="609600"/>
                  </a:lnTo>
                  <a:lnTo>
                    <a:pt x="1165402" y="812800"/>
                  </a:lnTo>
                  <a:lnTo>
                    <a:pt x="1571802" y="4064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47" name="Google Shape;47;p7"/>
            <p:cNvSpPr txBox="1"/>
            <p:nvPr/>
          </p:nvSpPr>
          <p:spPr>
            <a:xfrm>
              <a:off x="0" y="165100"/>
              <a:ext cx="14703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8" name="Google Shape;48;p7"/>
          <p:cNvCxnSpPr/>
          <p:nvPr/>
        </p:nvCxnSpPr>
        <p:spPr>
          <a:xfrm>
            <a:off x="1086475" y="3798875"/>
            <a:ext cx="3023400" cy="0"/>
          </a:xfrm>
          <a:prstGeom prst="straightConnector1">
            <a:avLst/>
          </a:prstGeom>
          <a:noFill/>
          <a:ln w="19050" cap="flat" cmpd="sng">
            <a:solidFill>
              <a:srgbClr val="157E9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747375" y="1407375"/>
            <a:ext cx="15019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1" name="Google Shape;51;p8"/>
          <p:cNvGrpSpPr/>
          <p:nvPr/>
        </p:nvGrpSpPr>
        <p:grpSpPr>
          <a:xfrm>
            <a:off x="15941078" y="8876774"/>
            <a:ext cx="1475608" cy="763057"/>
            <a:chOff x="0" y="0"/>
            <a:chExt cx="1571802" cy="812800"/>
          </a:xfrm>
        </p:grpSpPr>
        <p:sp>
          <p:nvSpPr>
            <p:cNvPr id="52" name="Google Shape;52;p8"/>
            <p:cNvSpPr/>
            <p:nvPr/>
          </p:nvSpPr>
          <p:spPr>
            <a:xfrm>
              <a:off x="0" y="0"/>
              <a:ext cx="1571802" cy="812800"/>
            </a:xfrm>
            <a:custGeom>
              <a:avLst/>
              <a:gdLst/>
              <a:ahLst/>
              <a:cxnLst/>
              <a:rect l="l" t="t" r="r" b="b"/>
              <a:pathLst>
                <a:path w="1571802" h="812800" extrusionOk="0">
                  <a:moveTo>
                    <a:pt x="1571802" y="406400"/>
                  </a:moveTo>
                  <a:lnTo>
                    <a:pt x="1165402" y="0"/>
                  </a:lnTo>
                  <a:lnTo>
                    <a:pt x="1165402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1165402" y="609600"/>
                  </a:lnTo>
                  <a:lnTo>
                    <a:pt x="1165402" y="812800"/>
                  </a:lnTo>
                  <a:lnTo>
                    <a:pt x="1571802" y="406400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</p:sp>
        <p:sp>
          <p:nvSpPr>
            <p:cNvPr id="53" name="Google Shape;53;p8"/>
            <p:cNvSpPr txBox="1"/>
            <p:nvPr/>
          </p:nvSpPr>
          <p:spPr>
            <a:xfrm>
              <a:off x="0" y="165100"/>
              <a:ext cx="14703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54" name="Google Shape;54;p8"/>
          <p:cNvCxnSpPr/>
          <p:nvPr/>
        </p:nvCxnSpPr>
        <p:spPr>
          <a:xfrm>
            <a:off x="1086475" y="3798875"/>
            <a:ext cx="3023400" cy="0"/>
          </a:xfrm>
          <a:prstGeom prst="straightConnector1">
            <a:avLst/>
          </a:prstGeom>
          <a:noFill/>
          <a:ln w="19050" cap="flat" cmpd="sng">
            <a:solidFill>
              <a:srgbClr val="157E9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2251050" y="2327375"/>
            <a:ext cx="139383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9000"/>
              <a:buFont typeface="Playfair Display"/>
              <a:buNone/>
              <a:defRPr sz="90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0"/>
              <a:buFont typeface="Playfair Display"/>
              <a:buNone/>
              <a:defRPr sz="90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0"/>
              <a:buFont typeface="Playfair Display"/>
              <a:buNone/>
              <a:defRPr sz="90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0"/>
              <a:buFont typeface="Playfair Display"/>
              <a:buNone/>
              <a:defRPr sz="90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0"/>
              <a:buFont typeface="Playfair Display"/>
              <a:buNone/>
              <a:defRPr sz="90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0"/>
              <a:buFont typeface="Playfair Display"/>
              <a:buNone/>
              <a:defRPr sz="90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0"/>
              <a:buFont typeface="Playfair Display"/>
              <a:buNone/>
              <a:defRPr sz="90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0"/>
              <a:buFont typeface="Playfair Display"/>
              <a:buNone/>
              <a:defRPr sz="90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8721125" y="4518600"/>
            <a:ext cx="64329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810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3pPr>
            <a:lvl4pPr marL="1828800" lvl="3" indent="-381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/>
            </a:lvl4pPr>
            <a:lvl5pPr marL="2286000" lvl="4" indent="-381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5pPr>
            <a:lvl6pPr marL="2743200" lvl="5" indent="-381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6pPr>
            <a:lvl7pPr marL="3200400" lvl="6" indent="-381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7pPr>
            <a:lvl8pPr marL="3657600" lvl="7" indent="-381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8pPr>
            <a:lvl9pPr marL="4114800" lvl="8" indent="-381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2"/>
          </p:nvPr>
        </p:nvSpPr>
        <p:spPr>
          <a:xfrm>
            <a:off x="3286375" y="4728150"/>
            <a:ext cx="55419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9pPr>
          </a:lstStyle>
          <a:p>
            <a:endParaRPr/>
          </a:p>
        </p:txBody>
      </p:sp>
      <p:grpSp>
        <p:nvGrpSpPr>
          <p:cNvPr id="59" name="Google Shape;59;p9"/>
          <p:cNvGrpSpPr/>
          <p:nvPr/>
        </p:nvGrpSpPr>
        <p:grpSpPr>
          <a:xfrm>
            <a:off x="15941078" y="8876774"/>
            <a:ext cx="1475608" cy="763057"/>
            <a:chOff x="0" y="0"/>
            <a:chExt cx="1571802" cy="812800"/>
          </a:xfrm>
        </p:grpSpPr>
        <p:sp>
          <p:nvSpPr>
            <p:cNvPr id="60" name="Google Shape;60;p9"/>
            <p:cNvSpPr/>
            <p:nvPr/>
          </p:nvSpPr>
          <p:spPr>
            <a:xfrm>
              <a:off x="0" y="0"/>
              <a:ext cx="1571802" cy="812800"/>
            </a:xfrm>
            <a:custGeom>
              <a:avLst/>
              <a:gdLst/>
              <a:ahLst/>
              <a:cxnLst/>
              <a:rect l="l" t="t" r="r" b="b"/>
              <a:pathLst>
                <a:path w="1571802" h="812800" extrusionOk="0">
                  <a:moveTo>
                    <a:pt x="1571802" y="406400"/>
                  </a:moveTo>
                  <a:lnTo>
                    <a:pt x="1165402" y="0"/>
                  </a:lnTo>
                  <a:lnTo>
                    <a:pt x="1165402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1165402" y="609600"/>
                  </a:lnTo>
                  <a:lnTo>
                    <a:pt x="1165402" y="812800"/>
                  </a:lnTo>
                  <a:lnTo>
                    <a:pt x="1571802" y="406400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</p:sp>
        <p:sp>
          <p:nvSpPr>
            <p:cNvPr id="61" name="Google Shape;61;p9"/>
            <p:cNvSpPr txBox="1"/>
            <p:nvPr/>
          </p:nvSpPr>
          <p:spPr>
            <a:xfrm>
              <a:off x="0" y="165100"/>
              <a:ext cx="14703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62" name="Google Shape;62;p9"/>
          <p:cNvCxnSpPr/>
          <p:nvPr/>
        </p:nvCxnSpPr>
        <p:spPr>
          <a:xfrm>
            <a:off x="1086475" y="3798875"/>
            <a:ext cx="3023400" cy="0"/>
          </a:xfrm>
          <a:prstGeom prst="straightConnector1">
            <a:avLst/>
          </a:prstGeom>
          <a:noFill/>
          <a:ln w="19050" cap="flat" cmpd="sng">
            <a:solidFill>
              <a:srgbClr val="157E9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title"/>
          </p:nvPr>
        </p:nvSpPr>
        <p:spPr>
          <a:xfrm>
            <a:off x="1451250" y="2889425"/>
            <a:ext cx="155379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9000"/>
              <a:buFont typeface="Playfair Display"/>
              <a:buNone/>
              <a:defRPr sz="90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0"/>
              <a:buFont typeface="Playfair Display"/>
              <a:buNone/>
              <a:defRPr sz="90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0"/>
              <a:buFont typeface="Playfair Display"/>
              <a:buNone/>
              <a:defRPr sz="90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0"/>
              <a:buFont typeface="Playfair Display"/>
              <a:buNone/>
              <a:defRPr sz="90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0"/>
              <a:buFont typeface="Playfair Display"/>
              <a:buNone/>
              <a:defRPr sz="90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0"/>
              <a:buFont typeface="Playfair Display"/>
              <a:buNone/>
              <a:defRPr sz="90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0"/>
              <a:buFont typeface="Playfair Display"/>
              <a:buNone/>
              <a:defRPr sz="90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0"/>
              <a:buFont typeface="Playfair Display"/>
              <a:buNone/>
              <a:defRPr sz="90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>
            <a:spLocks noGrp="1"/>
          </p:cNvSpPr>
          <p:nvPr>
            <p:ph type="pic" idx="2"/>
          </p:nvPr>
        </p:nvSpPr>
        <p:spPr>
          <a:xfrm>
            <a:off x="11258949" y="4490925"/>
            <a:ext cx="4975200" cy="373140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0"/>
          <p:cNvSpPr txBox="1">
            <a:spLocks noGrp="1"/>
          </p:cNvSpPr>
          <p:nvPr>
            <p:ph type="body" idx="1"/>
          </p:nvPr>
        </p:nvSpPr>
        <p:spPr>
          <a:xfrm>
            <a:off x="2513088" y="43376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9pPr>
          </a:lstStyle>
          <a:p>
            <a:endParaRPr/>
          </a:p>
        </p:txBody>
      </p:sp>
      <p:grpSp>
        <p:nvGrpSpPr>
          <p:cNvPr id="67" name="Google Shape;67;p10"/>
          <p:cNvGrpSpPr/>
          <p:nvPr/>
        </p:nvGrpSpPr>
        <p:grpSpPr>
          <a:xfrm>
            <a:off x="1241537" y="8886299"/>
            <a:ext cx="1475608" cy="763057"/>
            <a:chOff x="0" y="0"/>
            <a:chExt cx="1571802" cy="812800"/>
          </a:xfrm>
        </p:grpSpPr>
        <p:sp>
          <p:nvSpPr>
            <p:cNvPr id="68" name="Google Shape;68;p10"/>
            <p:cNvSpPr/>
            <p:nvPr/>
          </p:nvSpPr>
          <p:spPr>
            <a:xfrm>
              <a:off x="0" y="0"/>
              <a:ext cx="1571802" cy="812800"/>
            </a:xfrm>
            <a:custGeom>
              <a:avLst/>
              <a:gdLst/>
              <a:ahLst/>
              <a:cxnLst/>
              <a:rect l="l" t="t" r="r" b="b"/>
              <a:pathLst>
                <a:path w="1571802" h="812800" extrusionOk="0">
                  <a:moveTo>
                    <a:pt x="1571802" y="406400"/>
                  </a:moveTo>
                  <a:lnTo>
                    <a:pt x="1165402" y="0"/>
                  </a:lnTo>
                  <a:lnTo>
                    <a:pt x="1165402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1165402" y="609600"/>
                  </a:lnTo>
                  <a:lnTo>
                    <a:pt x="1165402" y="812800"/>
                  </a:lnTo>
                  <a:lnTo>
                    <a:pt x="1571802" y="406400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</p:sp>
        <p:sp>
          <p:nvSpPr>
            <p:cNvPr id="69" name="Google Shape;69;p10"/>
            <p:cNvSpPr txBox="1"/>
            <p:nvPr/>
          </p:nvSpPr>
          <p:spPr>
            <a:xfrm>
              <a:off x="0" y="165100"/>
              <a:ext cx="14703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70" name="Google Shape;70;p10"/>
          <p:cNvCxnSpPr/>
          <p:nvPr/>
        </p:nvCxnSpPr>
        <p:spPr>
          <a:xfrm>
            <a:off x="1086475" y="3798875"/>
            <a:ext cx="3023400" cy="0"/>
          </a:xfrm>
          <a:prstGeom prst="straightConnector1">
            <a:avLst/>
          </a:prstGeom>
          <a:noFill/>
          <a:ln w="19050" cap="flat" cmpd="sng">
            <a:solidFill>
              <a:srgbClr val="157E9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47375" y="1407375"/>
            <a:ext cx="15019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0"/>
              <a:buFont typeface="Playfair Display"/>
              <a:buNone/>
              <a:defRPr sz="9000" i="0" u="none" strike="noStrike" cap="none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42475" y="418765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"/>
              <a:buChar char="•"/>
              <a:defRPr sz="240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3810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"/>
              <a:buChar char="–"/>
              <a:defRPr sz="240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"/>
              <a:buChar char="•"/>
              <a:defRPr sz="240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3810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"/>
              <a:buChar char="–"/>
              <a:defRPr sz="240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3810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"/>
              <a:buChar char="»"/>
              <a:defRPr sz="240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3810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"/>
              <a:buChar char="•"/>
              <a:defRPr sz="240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3810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"/>
              <a:buChar char="•"/>
              <a:defRPr sz="240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3810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"/>
              <a:buChar char="•"/>
              <a:defRPr sz="240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3810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"/>
              <a:buChar char="•"/>
              <a:defRPr sz="240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 spd="med">
    <p:pull/>
  </p:transition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10" Type="http://schemas.openxmlformats.org/officeDocument/2006/relationships/image" Target="../media/image26.png"/><Relationship Id="rId4" Type="http://schemas.openxmlformats.org/officeDocument/2006/relationships/image" Target="../media/image2.jpg"/><Relationship Id="rId9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image" Target="../media/image27.png"/><Relationship Id="rId7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12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11" Type="http://schemas.openxmlformats.org/officeDocument/2006/relationships/diagramColors" Target="../diagrams/colors1.xml"/><Relationship Id="rId5" Type="http://schemas.openxmlformats.org/officeDocument/2006/relationships/image" Target="../media/image3.png"/><Relationship Id="rId10" Type="http://schemas.openxmlformats.org/officeDocument/2006/relationships/diagramQuickStyle" Target="../diagrams/quickStyle1.xml"/><Relationship Id="rId4" Type="http://schemas.openxmlformats.org/officeDocument/2006/relationships/image" Target="../media/image2.jpg"/><Relationship Id="rId9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10" Type="http://schemas.openxmlformats.org/officeDocument/2006/relationships/image" Target="../media/image9.png"/><Relationship Id="rId4" Type="http://schemas.openxmlformats.org/officeDocument/2006/relationships/image" Target="../media/image2.jp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2.jp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10" Type="http://schemas.openxmlformats.org/officeDocument/2006/relationships/image" Target="../media/image15.png"/><Relationship Id="rId4" Type="http://schemas.openxmlformats.org/officeDocument/2006/relationships/image" Target="../media/image2.jp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10" Type="http://schemas.openxmlformats.org/officeDocument/2006/relationships/image" Target="../media/image22.png"/><Relationship Id="rId4" Type="http://schemas.openxmlformats.org/officeDocument/2006/relationships/image" Target="../media/image2.jp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1"/>
          <p:cNvCxnSpPr>
            <a:cxnSpLocks/>
          </p:cNvCxnSpPr>
          <p:nvPr/>
        </p:nvCxnSpPr>
        <p:spPr>
          <a:xfrm>
            <a:off x="2923760" y="1628774"/>
            <a:ext cx="11140583" cy="0"/>
          </a:xfrm>
          <a:prstGeom prst="straightConnector1">
            <a:avLst/>
          </a:prstGeom>
          <a:noFill/>
          <a:ln w="19050" cap="flat" cmpd="sng">
            <a:solidFill>
              <a:srgbClr val="157E9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0" name="Google Shape;80;p11"/>
          <p:cNvCxnSpPr/>
          <p:nvPr/>
        </p:nvCxnSpPr>
        <p:spPr>
          <a:xfrm>
            <a:off x="3222251" y="9241320"/>
            <a:ext cx="10543724" cy="0"/>
          </a:xfrm>
          <a:prstGeom prst="straightConnector1">
            <a:avLst/>
          </a:prstGeom>
          <a:noFill/>
          <a:ln w="19050" cap="flat" cmpd="sng">
            <a:solidFill>
              <a:srgbClr val="157E9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" name="Google Shape;84;p11">
            <a:extLst>
              <a:ext uri="{FF2B5EF4-FFF2-40B4-BE49-F238E27FC236}">
                <a16:creationId xmlns:a16="http://schemas.microsoft.com/office/drawing/2014/main" id="{127EDBD1-6CC1-464F-AE78-0BA67B460166}"/>
              </a:ext>
            </a:extLst>
          </p:cNvPr>
          <p:cNvSpPr txBox="1"/>
          <p:nvPr/>
        </p:nvSpPr>
        <p:spPr>
          <a:xfrm>
            <a:off x="1071926" y="2340765"/>
            <a:ext cx="14794396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Playfair Display"/>
              </a:rPr>
              <a:t>Console Log Explainer: A Framework for Generating Automated Explanations using LLM</a:t>
            </a:r>
            <a:endParaRPr lang="en-US" sz="400" b="1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Playfair Display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3319E9-18D7-479D-9CBD-786F52B69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525" cy="1162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F91806-D4B5-441B-B8BD-783C5D9EBA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14147" y="0"/>
            <a:ext cx="1173853" cy="11479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068AB3-6457-43E7-89CC-7F8D691A92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7813" y="0"/>
            <a:ext cx="6706181" cy="10973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2392F4-B840-454A-8D5E-957704491E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9648825"/>
            <a:ext cx="1905000" cy="6381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B4CF1AB-8AA3-4236-AD51-DDBE473073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430500" y="8382000"/>
            <a:ext cx="2857500" cy="1905000"/>
          </a:xfrm>
          <a:prstGeom prst="rect">
            <a:avLst/>
          </a:prstGeom>
        </p:spPr>
      </p:pic>
      <p:sp>
        <p:nvSpPr>
          <p:cNvPr id="25" name="Google Shape;84;p11">
            <a:extLst>
              <a:ext uri="{FF2B5EF4-FFF2-40B4-BE49-F238E27FC236}">
                <a16:creationId xmlns:a16="http://schemas.microsoft.com/office/drawing/2014/main" id="{8CBCC613-A57B-4390-A59A-56B848B532F6}"/>
              </a:ext>
            </a:extLst>
          </p:cNvPr>
          <p:cNvSpPr txBox="1"/>
          <p:nvPr/>
        </p:nvSpPr>
        <p:spPr>
          <a:xfrm>
            <a:off x="7394157" y="4393905"/>
            <a:ext cx="2787929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Playfair Display"/>
              </a:rPr>
              <a:t>Paper ID: 61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Playfair Display"/>
              </a:rPr>
              <a:t>Date: 08/09/2024</a:t>
            </a:r>
            <a:endParaRPr lang="en-US" sz="2400" b="1" i="0" u="none" strike="noStrike" cap="none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Playfair Display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8BEA15A-8FBE-434B-BF10-C9D3F927DF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66495" y="6061462"/>
            <a:ext cx="11374437" cy="13622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FD031E-D1F5-CE5A-50BB-99713DB2995A}"/>
              </a:ext>
            </a:extLst>
          </p:cNvPr>
          <p:cNvSpPr txBox="1"/>
          <p:nvPr/>
        </p:nvSpPr>
        <p:spPr>
          <a:xfrm>
            <a:off x="8604299" y="9787594"/>
            <a:ext cx="275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1"/>
          <p:cNvCxnSpPr/>
          <p:nvPr/>
        </p:nvCxnSpPr>
        <p:spPr>
          <a:xfrm>
            <a:off x="2923760" y="1628774"/>
            <a:ext cx="10543724" cy="0"/>
          </a:xfrm>
          <a:prstGeom prst="straightConnector1">
            <a:avLst/>
          </a:prstGeom>
          <a:noFill/>
          <a:ln w="19050" cap="flat" cmpd="sng">
            <a:solidFill>
              <a:srgbClr val="157E9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0" name="Google Shape;80;p11"/>
          <p:cNvCxnSpPr/>
          <p:nvPr/>
        </p:nvCxnSpPr>
        <p:spPr>
          <a:xfrm>
            <a:off x="2990022" y="9241320"/>
            <a:ext cx="10543724" cy="0"/>
          </a:xfrm>
          <a:prstGeom prst="straightConnector1">
            <a:avLst/>
          </a:prstGeom>
          <a:noFill/>
          <a:ln w="19050" cap="flat" cmpd="sng">
            <a:solidFill>
              <a:srgbClr val="157E9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" name="Google Shape;84;p11">
            <a:extLst>
              <a:ext uri="{FF2B5EF4-FFF2-40B4-BE49-F238E27FC236}">
                <a16:creationId xmlns:a16="http://schemas.microsoft.com/office/drawing/2014/main" id="{127EDBD1-6CC1-464F-AE78-0BA67B460166}"/>
              </a:ext>
            </a:extLst>
          </p:cNvPr>
          <p:cNvSpPr txBox="1"/>
          <p:nvPr/>
        </p:nvSpPr>
        <p:spPr>
          <a:xfrm>
            <a:off x="690769" y="2107904"/>
            <a:ext cx="14794396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rgbClr val="3A3E3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Playfair Display"/>
              </a:rPr>
              <a:t>Discussion and Insights</a:t>
            </a:r>
            <a:endParaRPr lang="en-US" sz="3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Playfair Display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3319E9-18D7-479D-9CBD-786F52B69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525" cy="1162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F91806-D4B5-441B-B8BD-783C5D9EBA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14147" y="0"/>
            <a:ext cx="1173853" cy="11479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068AB3-6457-43E7-89CC-7F8D691A92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7813" y="0"/>
            <a:ext cx="6706181" cy="10973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2392F4-B840-454A-8D5E-957704491E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9648825"/>
            <a:ext cx="1905000" cy="6381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B4CF1AB-8AA3-4236-AD51-DDBE473073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430500" y="8382000"/>
            <a:ext cx="2857500" cy="1905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F086A2F-F9AE-4ADA-826F-95C89BC75048}"/>
              </a:ext>
            </a:extLst>
          </p:cNvPr>
          <p:cNvSpPr txBox="1"/>
          <p:nvPr/>
        </p:nvSpPr>
        <p:spPr>
          <a:xfrm>
            <a:off x="715620" y="3339547"/>
            <a:ext cx="6665842" cy="56938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LoRA fine-tuning impact: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Low-Rank Adaptation technique significantly improved model performance by reducing overhead.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Specialized adapter layer: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addition of a log-specific interpreter layer helped the model handle complex technical logs.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 capabilities: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demonstrated strong generalization, performing well on both seen and unseen log types.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17346A-900B-4632-A7F1-1E1F73D7D3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79380" y="3430982"/>
            <a:ext cx="8908052" cy="462633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A2716F4-B73F-ECA7-445E-6290D22DBF24}"/>
              </a:ext>
            </a:extLst>
          </p:cNvPr>
          <p:cNvSpPr txBox="1"/>
          <p:nvPr/>
        </p:nvSpPr>
        <p:spPr>
          <a:xfrm>
            <a:off x="8604298" y="9787594"/>
            <a:ext cx="419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219174144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1"/>
          <p:cNvCxnSpPr/>
          <p:nvPr/>
        </p:nvCxnSpPr>
        <p:spPr>
          <a:xfrm>
            <a:off x="2923760" y="1628774"/>
            <a:ext cx="10543724" cy="0"/>
          </a:xfrm>
          <a:prstGeom prst="straightConnector1">
            <a:avLst/>
          </a:prstGeom>
          <a:noFill/>
          <a:ln w="19050" cap="flat" cmpd="sng">
            <a:solidFill>
              <a:srgbClr val="157E9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0" name="Google Shape;80;p11"/>
          <p:cNvCxnSpPr/>
          <p:nvPr/>
        </p:nvCxnSpPr>
        <p:spPr>
          <a:xfrm>
            <a:off x="2990022" y="9241320"/>
            <a:ext cx="10543724" cy="0"/>
          </a:xfrm>
          <a:prstGeom prst="straightConnector1">
            <a:avLst/>
          </a:prstGeom>
          <a:noFill/>
          <a:ln w="19050" cap="flat" cmpd="sng">
            <a:solidFill>
              <a:srgbClr val="157E9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" name="Google Shape;84;p11">
            <a:extLst>
              <a:ext uri="{FF2B5EF4-FFF2-40B4-BE49-F238E27FC236}">
                <a16:creationId xmlns:a16="http://schemas.microsoft.com/office/drawing/2014/main" id="{127EDBD1-6CC1-464F-AE78-0BA67B460166}"/>
              </a:ext>
            </a:extLst>
          </p:cNvPr>
          <p:cNvSpPr txBox="1"/>
          <p:nvPr/>
        </p:nvSpPr>
        <p:spPr>
          <a:xfrm>
            <a:off x="690769" y="2107904"/>
            <a:ext cx="14794396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rgbClr val="3A3E3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Playfair Display"/>
              </a:rPr>
              <a:t>Conclusion and Future Work</a:t>
            </a:r>
            <a:endParaRPr lang="en-US" sz="3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Playfair Display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3319E9-18D7-479D-9CBD-786F52B69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525" cy="1162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F91806-D4B5-441B-B8BD-783C5D9EBA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14147" y="0"/>
            <a:ext cx="1173853" cy="11479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068AB3-6457-43E7-89CC-7F8D691A92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7813" y="0"/>
            <a:ext cx="6706181" cy="10973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2392F4-B840-454A-8D5E-957704491E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9648825"/>
            <a:ext cx="1905000" cy="6381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B4CF1AB-8AA3-4236-AD51-DDBE473073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430500" y="8382000"/>
            <a:ext cx="2857500" cy="1905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E4F855B-5E77-4710-AE20-9873DE47EA12}"/>
              </a:ext>
            </a:extLst>
          </p:cNvPr>
          <p:cNvSpPr txBox="1"/>
          <p:nvPr/>
        </p:nvSpPr>
        <p:spPr>
          <a:xfrm>
            <a:off x="651882" y="4676123"/>
            <a:ext cx="5035825" cy="3108543"/>
          </a:xfrm>
          <a:prstGeom prst="rect">
            <a:avLst/>
          </a:prstGeom>
          <a:solidFill>
            <a:srgbClr val="1F2F5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findings</a:t>
            </a:r>
          </a:p>
          <a:p>
            <a:pPr algn="ctr"/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model achieved high performance in automated log explanation using LLMs and PEFT.</a:t>
            </a:r>
          </a:p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C56E3A-CFC0-448B-9E2C-DDE81155AA9E}"/>
              </a:ext>
            </a:extLst>
          </p:cNvPr>
          <p:cNvSpPr txBox="1"/>
          <p:nvPr/>
        </p:nvSpPr>
        <p:spPr>
          <a:xfrm>
            <a:off x="6716643" y="4681485"/>
            <a:ext cx="4896678" cy="3108543"/>
          </a:xfrm>
          <a:prstGeom prst="rect">
            <a:avLst/>
          </a:prstGeom>
          <a:solidFill>
            <a:srgbClr val="1F2F5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</a:p>
          <a:p>
            <a:pPr algn="ctr"/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dataset size and diversity could be expanded to cover more error types and applications.</a:t>
            </a:r>
          </a:p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31ED07-0FE8-4A27-8EFD-B4B129795DC0}"/>
              </a:ext>
            </a:extLst>
          </p:cNvPr>
          <p:cNvSpPr txBox="1"/>
          <p:nvPr/>
        </p:nvSpPr>
        <p:spPr>
          <a:xfrm>
            <a:off x="12773832" y="4676122"/>
            <a:ext cx="4929809" cy="3108543"/>
          </a:xfrm>
          <a:prstGeom prst="rect">
            <a:avLst/>
          </a:prstGeom>
          <a:solidFill>
            <a:srgbClr val="1F2F5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directions</a:t>
            </a:r>
          </a:p>
          <a:p>
            <a:pPr algn="ctr"/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Plans to explore encoder-decoder models and expand the dataset for better real-world applications.</a:t>
            </a:r>
          </a:p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B7D742-92F9-2FE8-3379-06AE40E53E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51314" y="3169707"/>
            <a:ext cx="1429623" cy="14247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F40A58-3715-7B21-94C6-1DA3E7E0642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14256" y="3103687"/>
            <a:ext cx="1943371" cy="14670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3F49D41-022A-3A99-734B-F3FB0ED4FA9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673943" y="3053987"/>
            <a:ext cx="1425717" cy="152564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D48AC26-BC8B-211B-D57B-07C45F92AB52}"/>
              </a:ext>
            </a:extLst>
          </p:cNvPr>
          <p:cNvSpPr txBox="1"/>
          <p:nvPr/>
        </p:nvSpPr>
        <p:spPr>
          <a:xfrm>
            <a:off x="8604298" y="9787594"/>
            <a:ext cx="419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05586075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9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oogle Shape;212;p17"/>
          <p:cNvGrpSpPr/>
          <p:nvPr/>
        </p:nvGrpSpPr>
        <p:grpSpPr>
          <a:xfrm>
            <a:off x="0" y="1224030"/>
            <a:ext cx="18288000" cy="5382351"/>
            <a:chOff x="0" y="-57150"/>
            <a:chExt cx="6128839" cy="1803782"/>
          </a:xfrm>
        </p:grpSpPr>
        <p:sp>
          <p:nvSpPr>
            <p:cNvPr id="213" name="Google Shape;213;p17"/>
            <p:cNvSpPr/>
            <p:nvPr/>
          </p:nvSpPr>
          <p:spPr>
            <a:xfrm>
              <a:off x="0" y="0"/>
              <a:ext cx="6128839" cy="1746632"/>
            </a:xfrm>
            <a:custGeom>
              <a:avLst/>
              <a:gdLst/>
              <a:ahLst/>
              <a:cxnLst/>
              <a:rect l="l" t="t" r="r" b="b"/>
              <a:pathLst>
                <a:path w="6128839" h="1746632" extrusionOk="0">
                  <a:moveTo>
                    <a:pt x="0" y="0"/>
                  </a:moveTo>
                  <a:lnTo>
                    <a:pt x="6128839" y="0"/>
                  </a:lnTo>
                  <a:lnTo>
                    <a:pt x="6128839" y="1746632"/>
                  </a:lnTo>
                  <a:lnTo>
                    <a:pt x="0" y="1746632"/>
                  </a:lnTo>
                  <a:close/>
                </a:path>
              </a:pathLst>
            </a:custGeom>
            <a:solidFill>
              <a:srgbClr val="BBDAE0"/>
            </a:solidFill>
            <a:ln>
              <a:noFill/>
            </a:ln>
          </p:spPr>
        </p:sp>
        <p:sp>
          <p:nvSpPr>
            <p:cNvPr id="214" name="Google Shape;214;p17"/>
            <p:cNvSpPr txBox="1"/>
            <p:nvPr/>
          </p:nvSpPr>
          <p:spPr>
            <a:xfrm>
              <a:off x="0" y="-57150"/>
              <a:ext cx="6128839" cy="18037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15" name="Google Shape;215;p17"/>
          <p:cNvPicPr preferRelativeResize="0"/>
          <p:nvPr/>
        </p:nvPicPr>
        <p:blipFill>
          <a:blip r:embed="rId3"/>
          <a:srcRect/>
          <a:stretch/>
        </p:blipFill>
        <p:spPr>
          <a:xfrm>
            <a:off x="0" y="1399377"/>
            <a:ext cx="6280484" cy="52059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6" name="Google Shape;216;p17"/>
          <p:cNvCxnSpPr>
            <a:cxnSpLocks/>
          </p:cNvCxnSpPr>
          <p:nvPr/>
        </p:nvCxnSpPr>
        <p:spPr>
          <a:xfrm>
            <a:off x="4462475" y="7671253"/>
            <a:ext cx="8963240" cy="0"/>
          </a:xfrm>
          <a:prstGeom prst="straightConnector1">
            <a:avLst/>
          </a:prstGeom>
          <a:noFill/>
          <a:ln w="19050" cap="flat" cmpd="sng">
            <a:solidFill>
              <a:srgbClr val="157E9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17" name="Google Shape;217;p17"/>
          <p:cNvGrpSpPr/>
          <p:nvPr/>
        </p:nvGrpSpPr>
        <p:grpSpPr>
          <a:xfrm>
            <a:off x="15941078" y="8876774"/>
            <a:ext cx="1475599" cy="763052"/>
            <a:chOff x="0" y="0"/>
            <a:chExt cx="1571802" cy="812800"/>
          </a:xfrm>
        </p:grpSpPr>
        <p:sp>
          <p:nvSpPr>
            <p:cNvPr id="218" name="Google Shape;218;p17"/>
            <p:cNvSpPr/>
            <p:nvPr/>
          </p:nvSpPr>
          <p:spPr>
            <a:xfrm>
              <a:off x="0" y="0"/>
              <a:ext cx="1571802" cy="812800"/>
            </a:xfrm>
            <a:custGeom>
              <a:avLst/>
              <a:gdLst/>
              <a:ahLst/>
              <a:cxnLst/>
              <a:rect l="l" t="t" r="r" b="b"/>
              <a:pathLst>
                <a:path w="1571802" h="812800" extrusionOk="0">
                  <a:moveTo>
                    <a:pt x="1571802" y="406400"/>
                  </a:moveTo>
                  <a:lnTo>
                    <a:pt x="1165402" y="0"/>
                  </a:lnTo>
                  <a:lnTo>
                    <a:pt x="1165402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1165402" y="609600"/>
                  </a:lnTo>
                  <a:lnTo>
                    <a:pt x="1165402" y="812800"/>
                  </a:lnTo>
                  <a:lnTo>
                    <a:pt x="1571802" y="406400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</p:sp>
        <p:sp>
          <p:nvSpPr>
            <p:cNvPr id="219" name="Google Shape;219;p17"/>
            <p:cNvSpPr txBox="1"/>
            <p:nvPr/>
          </p:nvSpPr>
          <p:spPr>
            <a:xfrm>
              <a:off x="0" y="165100"/>
              <a:ext cx="1470202" cy="44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0" name="Google Shape;220;p17"/>
          <p:cNvSpPr txBox="1"/>
          <p:nvPr/>
        </p:nvSpPr>
        <p:spPr>
          <a:xfrm>
            <a:off x="6838361" y="3010862"/>
            <a:ext cx="10854554" cy="2215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 b="1" i="0" u="none" strike="noStrike" cap="none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Playfair Display"/>
                <a:cs typeface="Times New Roman" panose="02020603050405020304" pitchFamily="18" charset="0"/>
                <a:sym typeface="Playfair Display"/>
              </a:rPr>
              <a:t>THANK YOU</a:t>
            </a:r>
            <a:endParaRPr lang="en-US" sz="16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Playfair Display"/>
              <a:cs typeface="Times New Roman" panose="02020603050405020304" pitchFamily="18" charset="0"/>
              <a:sym typeface="Playfair Display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AABB64E-3C4C-4959-9CAD-3721345D00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162525" cy="11625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BE7D435-11D3-4D50-8AB4-0805469A95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14147" y="0"/>
            <a:ext cx="1173853" cy="114799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BE29432-EABC-4D3F-BB91-5C9201863A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7813" y="0"/>
            <a:ext cx="6706181" cy="10973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64E5C63-E3F4-46DE-AF76-B1170FDF79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9648825"/>
            <a:ext cx="1905000" cy="6381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F8AF4BA-65F6-48FC-A7CA-9914E61F90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430500" y="8382000"/>
            <a:ext cx="2857500" cy="1905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6B2B734-AA0D-8055-B66F-5BDF8FADC353}"/>
              </a:ext>
            </a:extLst>
          </p:cNvPr>
          <p:cNvSpPr txBox="1"/>
          <p:nvPr/>
        </p:nvSpPr>
        <p:spPr>
          <a:xfrm>
            <a:off x="8604298" y="9787594"/>
            <a:ext cx="419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1"/>
          <p:cNvCxnSpPr/>
          <p:nvPr/>
        </p:nvCxnSpPr>
        <p:spPr>
          <a:xfrm>
            <a:off x="2923760" y="1628774"/>
            <a:ext cx="10543724" cy="0"/>
          </a:xfrm>
          <a:prstGeom prst="straightConnector1">
            <a:avLst/>
          </a:prstGeom>
          <a:noFill/>
          <a:ln w="19050" cap="flat" cmpd="sng">
            <a:solidFill>
              <a:srgbClr val="157E9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" name="Google Shape;84;p11">
            <a:extLst>
              <a:ext uri="{FF2B5EF4-FFF2-40B4-BE49-F238E27FC236}">
                <a16:creationId xmlns:a16="http://schemas.microsoft.com/office/drawing/2014/main" id="{127EDBD1-6CC1-464F-AE78-0BA67B460166}"/>
              </a:ext>
            </a:extLst>
          </p:cNvPr>
          <p:cNvSpPr txBox="1"/>
          <p:nvPr/>
        </p:nvSpPr>
        <p:spPr>
          <a:xfrm>
            <a:off x="969065" y="1842861"/>
            <a:ext cx="14794396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rgbClr val="3A3E3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Playfair Display"/>
              </a:rPr>
              <a:t>Table of Content</a:t>
            </a:r>
            <a:endParaRPr lang="en-US" sz="3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Playfair Display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3319E9-18D7-479D-9CBD-786F52B69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525" cy="1162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F91806-D4B5-441B-B8BD-783C5D9EBA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14147" y="0"/>
            <a:ext cx="1173853" cy="11479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068AB3-6457-43E7-89CC-7F8D691A92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7326" y="0"/>
            <a:ext cx="6706181" cy="10973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2392F4-B840-454A-8D5E-957704491E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9648825"/>
            <a:ext cx="1905000" cy="6381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B4CF1AB-8AA3-4236-AD51-DDBE473073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430500" y="8382000"/>
            <a:ext cx="2857500" cy="1905000"/>
          </a:xfrm>
          <a:prstGeom prst="rect">
            <a:avLst/>
          </a:prstGeom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39B2440-4C10-4AEA-BA39-B90519C660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1496734"/>
              </p:ext>
            </p:extLst>
          </p:nvPr>
        </p:nvGraphicFramePr>
        <p:xfrm>
          <a:off x="945182" y="2586789"/>
          <a:ext cx="15335112" cy="6677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DFBFE88-B860-1DC8-03D4-48404CEB9072}"/>
              </a:ext>
            </a:extLst>
          </p:cNvPr>
          <p:cNvSpPr txBox="1"/>
          <p:nvPr/>
        </p:nvSpPr>
        <p:spPr>
          <a:xfrm>
            <a:off x="8604299" y="9787594"/>
            <a:ext cx="275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57820544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1"/>
          <p:cNvCxnSpPr/>
          <p:nvPr/>
        </p:nvCxnSpPr>
        <p:spPr>
          <a:xfrm>
            <a:off x="2923760" y="1628774"/>
            <a:ext cx="10543724" cy="0"/>
          </a:xfrm>
          <a:prstGeom prst="straightConnector1">
            <a:avLst/>
          </a:prstGeom>
          <a:noFill/>
          <a:ln w="19050" cap="flat" cmpd="sng">
            <a:solidFill>
              <a:srgbClr val="157E9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0" name="Google Shape;80;p11"/>
          <p:cNvCxnSpPr/>
          <p:nvPr/>
        </p:nvCxnSpPr>
        <p:spPr>
          <a:xfrm>
            <a:off x="2990022" y="9241320"/>
            <a:ext cx="10543724" cy="0"/>
          </a:xfrm>
          <a:prstGeom prst="straightConnector1">
            <a:avLst/>
          </a:prstGeom>
          <a:noFill/>
          <a:ln w="19050" cap="flat" cmpd="sng">
            <a:solidFill>
              <a:srgbClr val="157E9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" name="Google Shape;84;p11">
            <a:extLst>
              <a:ext uri="{FF2B5EF4-FFF2-40B4-BE49-F238E27FC236}">
                <a16:creationId xmlns:a16="http://schemas.microsoft.com/office/drawing/2014/main" id="{127EDBD1-6CC1-464F-AE78-0BA67B460166}"/>
              </a:ext>
            </a:extLst>
          </p:cNvPr>
          <p:cNvSpPr txBox="1"/>
          <p:nvPr/>
        </p:nvSpPr>
        <p:spPr>
          <a:xfrm>
            <a:off x="690769" y="2107904"/>
            <a:ext cx="14794396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rgbClr val="3A3E3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Playfair Display"/>
              </a:rPr>
              <a:t>Introduction</a:t>
            </a:r>
            <a:endParaRPr lang="en-US" sz="3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Playfair Display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3319E9-18D7-479D-9CBD-786F52B69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525" cy="1162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F91806-D4B5-441B-B8BD-783C5D9EBA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14147" y="0"/>
            <a:ext cx="1173853" cy="11479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068AB3-6457-43E7-89CC-7F8D691A92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7813" y="0"/>
            <a:ext cx="6706181" cy="10973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2392F4-B840-454A-8D5E-957704491E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9648825"/>
            <a:ext cx="1905000" cy="6381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B4CF1AB-8AA3-4236-AD51-DDBE473073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430500" y="8382000"/>
            <a:ext cx="2857500" cy="1905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E4F855B-5E77-4710-AE20-9873DE47EA12}"/>
              </a:ext>
            </a:extLst>
          </p:cNvPr>
          <p:cNvSpPr txBox="1"/>
          <p:nvPr/>
        </p:nvSpPr>
        <p:spPr>
          <a:xfrm>
            <a:off x="670980" y="4461273"/>
            <a:ext cx="5035825" cy="3108543"/>
          </a:xfrm>
          <a:prstGeom prst="rect">
            <a:avLst/>
          </a:prstGeom>
          <a:solidFill>
            <a:srgbClr val="DBFDFB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analysis is complex</a:t>
            </a:r>
          </a:p>
          <a:p>
            <a:pPr algn="ctr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Console log messages are unstructured and difficult to interpret due to free-form text, codes, and timestamps.</a:t>
            </a:r>
          </a:p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C56E3A-CFC0-448B-9E2C-DDE81155AA9E}"/>
              </a:ext>
            </a:extLst>
          </p:cNvPr>
          <p:cNvSpPr txBox="1"/>
          <p:nvPr/>
        </p:nvSpPr>
        <p:spPr>
          <a:xfrm>
            <a:off x="6704994" y="4474084"/>
            <a:ext cx="4896678" cy="3108543"/>
          </a:xfrm>
          <a:prstGeom prst="rect">
            <a:avLst/>
          </a:prstGeom>
          <a:solidFill>
            <a:srgbClr val="DBFDFB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methods are limited</a:t>
            </a:r>
          </a:p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existing techniques are domain-specific, rule-based, and require extensive labeled data.</a:t>
            </a:r>
          </a:p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31ED07-0FE8-4A27-8EFD-B4B129795DC0}"/>
              </a:ext>
            </a:extLst>
          </p:cNvPr>
          <p:cNvSpPr txBox="1"/>
          <p:nvPr/>
        </p:nvSpPr>
        <p:spPr>
          <a:xfrm>
            <a:off x="12752252" y="4425178"/>
            <a:ext cx="4929809" cy="3108543"/>
          </a:xfrm>
          <a:prstGeom prst="rect">
            <a:avLst/>
          </a:prstGeom>
          <a:solidFill>
            <a:srgbClr val="DBFDFB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LLMs offer promise</a:t>
            </a:r>
          </a:p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Language Models provide a breakthrough in automated log analysis with minimal additional data requirements.</a:t>
            </a:r>
          </a:p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4A6BDB-C936-D348-F42C-D6DD890FB8D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37460" y="2995862"/>
            <a:ext cx="1206841" cy="13350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DC7345-2B1E-0B49-2CC5-29459746576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77726" y="2967358"/>
            <a:ext cx="1579638" cy="13687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891F1DF-C49C-1FD5-A02B-869E5BF8605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582273" y="2945317"/>
            <a:ext cx="1633917" cy="143178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ADF23DF-1F33-6BD7-6DFE-815702BB3A11}"/>
              </a:ext>
            </a:extLst>
          </p:cNvPr>
          <p:cNvSpPr txBox="1"/>
          <p:nvPr/>
        </p:nvSpPr>
        <p:spPr>
          <a:xfrm>
            <a:off x="8604299" y="9787594"/>
            <a:ext cx="275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6507667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9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1"/>
          <p:cNvCxnSpPr/>
          <p:nvPr/>
        </p:nvCxnSpPr>
        <p:spPr>
          <a:xfrm>
            <a:off x="2923760" y="1628774"/>
            <a:ext cx="10543724" cy="0"/>
          </a:xfrm>
          <a:prstGeom prst="straightConnector1">
            <a:avLst/>
          </a:prstGeom>
          <a:noFill/>
          <a:ln w="19050" cap="flat" cmpd="sng">
            <a:solidFill>
              <a:srgbClr val="157E9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0" name="Google Shape;80;p11"/>
          <p:cNvCxnSpPr/>
          <p:nvPr/>
        </p:nvCxnSpPr>
        <p:spPr>
          <a:xfrm>
            <a:off x="2990022" y="9241320"/>
            <a:ext cx="10543724" cy="0"/>
          </a:xfrm>
          <a:prstGeom prst="straightConnector1">
            <a:avLst/>
          </a:prstGeom>
          <a:noFill/>
          <a:ln w="19050" cap="flat" cmpd="sng">
            <a:solidFill>
              <a:srgbClr val="157E9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" name="Google Shape;84;p11">
            <a:extLst>
              <a:ext uri="{FF2B5EF4-FFF2-40B4-BE49-F238E27FC236}">
                <a16:creationId xmlns:a16="http://schemas.microsoft.com/office/drawing/2014/main" id="{127EDBD1-6CC1-464F-AE78-0BA67B460166}"/>
              </a:ext>
            </a:extLst>
          </p:cNvPr>
          <p:cNvSpPr txBox="1"/>
          <p:nvPr/>
        </p:nvSpPr>
        <p:spPr>
          <a:xfrm>
            <a:off x="690769" y="2107904"/>
            <a:ext cx="14794396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rgbClr val="3A3E3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Playfair Display"/>
              </a:rPr>
              <a:t>Problem Statement</a:t>
            </a:r>
            <a:endParaRPr lang="en-US" sz="3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Playfair Display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3319E9-18D7-479D-9CBD-786F52B69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525" cy="1162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F91806-D4B5-441B-B8BD-783C5D9EBA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14147" y="0"/>
            <a:ext cx="1173853" cy="11479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068AB3-6457-43E7-89CC-7F8D691A92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7813" y="0"/>
            <a:ext cx="6706181" cy="10973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2392F4-B840-454A-8D5E-957704491E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9648825"/>
            <a:ext cx="1905000" cy="6381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B4CF1AB-8AA3-4236-AD51-DDBE473073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430500" y="8382000"/>
            <a:ext cx="2857500" cy="1905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E4F855B-5E77-4710-AE20-9873DE47EA12}"/>
              </a:ext>
            </a:extLst>
          </p:cNvPr>
          <p:cNvSpPr txBox="1"/>
          <p:nvPr/>
        </p:nvSpPr>
        <p:spPr>
          <a:xfrm>
            <a:off x="670979" y="4521431"/>
            <a:ext cx="5035825" cy="3108543"/>
          </a:xfrm>
          <a:prstGeom prst="rect">
            <a:avLst/>
          </a:prstGeom>
          <a:solidFill>
            <a:srgbClr val="CEE4E8"/>
          </a:solidFill>
          <a:ln>
            <a:solidFill>
              <a:schemeClr val="accent6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Domain-specific approaches</a:t>
            </a:r>
          </a:p>
          <a:p>
            <a:pPr algn="ctr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methods depend heavily on domain-specific, rule-based systems that do not generalize well to diverse log types.</a:t>
            </a:r>
          </a:p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C56E3A-CFC0-448B-9E2C-DDE81155AA9E}"/>
              </a:ext>
            </a:extLst>
          </p:cNvPr>
          <p:cNvSpPr txBox="1"/>
          <p:nvPr/>
        </p:nvSpPr>
        <p:spPr>
          <a:xfrm>
            <a:off x="6709960" y="4517246"/>
            <a:ext cx="4896678" cy="3108543"/>
          </a:xfrm>
          <a:prstGeom prst="rect">
            <a:avLst/>
          </a:prstGeom>
          <a:solidFill>
            <a:srgbClr val="CEE4E8"/>
          </a:solidFill>
          <a:ln>
            <a:solidFill>
              <a:schemeClr val="accent6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costs for labeled data</a:t>
            </a:r>
          </a:p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and neural log analysis models require extensive labeled datasets, which are expensive to curate.</a:t>
            </a:r>
          </a:p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31ED07-0FE8-4A27-8EFD-B4B129795DC0}"/>
              </a:ext>
            </a:extLst>
          </p:cNvPr>
          <p:cNvSpPr txBox="1"/>
          <p:nvPr/>
        </p:nvSpPr>
        <p:spPr>
          <a:xfrm>
            <a:off x="12560968" y="4497365"/>
            <a:ext cx="5060935" cy="3108543"/>
          </a:xfrm>
          <a:prstGeom prst="rect">
            <a:avLst/>
          </a:prstGeom>
          <a:solidFill>
            <a:srgbClr val="CEE4E8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 in interpreting raw logs</a:t>
            </a:r>
          </a:p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messages are often cluttered with technical jargon, making it difficult for both machines and humans to extract useful insights.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53AC72-5A17-0FD8-CB2A-4B2A8388C6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37874" y="2900094"/>
            <a:ext cx="1691880" cy="15327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1E2BEC-4B20-B1BB-3AA7-5AB6A852F1F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86010" y="2958338"/>
            <a:ext cx="1561264" cy="14373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AB2E9AA-3CA1-CF71-98F4-A1F7ED95DFB4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14468304" y="2942500"/>
            <a:ext cx="1321735" cy="144316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87246B2-9742-5221-84AB-C9AEE0577E93}"/>
              </a:ext>
            </a:extLst>
          </p:cNvPr>
          <p:cNvSpPr txBox="1"/>
          <p:nvPr/>
        </p:nvSpPr>
        <p:spPr>
          <a:xfrm>
            <a:off x="8604299" y="9787594"/>
            <a:ext cx="275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9586145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9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1"/>
          <p:cNvCxnSpPr/>
          <p:nvPr/>
        </p:nvCxnSpPr>
        <p:spPr>
          <a:xfrm>
            <a:off x="2923760" y="1628774"/>
            <a:ext cx="10543724" cy="0"/>
          </a:xfrm>
          <a:prstGeom prst="straightConnector1">
            <a:avLst/>
          </a:prstGeom>
          <a:noFill/>
          <a:ln w="19050" cap="flat" cmpd="sng">
            <a:solidFill>
              <a:srgbClr val="157E9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0" name="Google Shape;80;p11"/>
          <p:cNvCxnSpPr/>
          <p:nvPr/>
        </p:nvCxnSpPr>
        <p:spPr>
          <a:xfrm>
            <a:off x="2990022" y="9241320"/>
            <a:ext cx="10543724" cy="0"/>
          </a:xfrm>
          <a:prstGeom prst="straightConnector1">
            <a:avLst/>
          </a:prstGeom>
          <a:noFill/>
          <a:ln w="19050" cap="flat" cmpd="sng">
            <a:solidFill>
              <a:srgbClr val="157E9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" name="Google Shape;84;p11">
            <a:extLst>
              <a:ext uri="{FF2B5EF4-FFF2-40B4-BE49-F238E27FC236}">
                <a16:creationId xmlns:a16="http://schemas.microsoft.com/office/drawing/2014/main" id="{127EDBD1-6CC1-464F-AE78-0BA67B460166}"/>
              </a:ext>
            </a:extLst>
          </p:cNvPr>
          <p:cNvSpPr txBox="1"/>
          <p:nvPr/>
        </p:nvSpPr>
        <p:spPr>
          <a:xfrm>
            <a:off x="690769" y="2107904"/>
            <a:ext cx="14794396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rgbClr val="3A3E3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Playfair Display"/>
              </a:rPr>
              <a:t>Objective of the Study</a:t>
            </a:r>
            <a:endParaRPr lang="en-US" sz="3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Playfair Display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3319E9-18D7-479D-9CBD-786F52B69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525" cy="1162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F91806-D4B5-441B-B8BD-783C5D9EBA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14147" y="0"/>
            <a:ext cx="1173853" cy="11479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068AB3-6457-43E7-89CC-7F8D691A92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7813" y="0"/>
            <a:ext cx="6706181" cy="10973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2392F4-B840-454A-8D5E-957704491E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9648825"/>
            <a:ext cx="1905000" cy="6381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B4CF1AB-8AA3-4236-AD51-DDBE473073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430500" y="8382000"/>
            <a:ext cx="2857500" cy="1905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E4F855B-5E77-4710-AE20-9873DE47EA12}"/>
              </a:ext>
            </a:extLst>
          </p:cNvPr>
          <p:cNvSpPr txBox="1"/>
          <p:nvPr/>
        </p:nvSpPr>
        <p:spPr>
          <a:xfrm>
            <a:off x="622853" y="4377053"/>
            <a:ext cx="5035825" cy="310854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generalized system</a:t>
            </a:r>
          </a:p>
          <a:p>
            <a:pPr algn="ctr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framework that can interpret console logs across diverse applications using minimal labeled data.</a:t>
            </a:r>
          </a:p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C56E3A-CFC0-448B-9E2C-DDE81155AA9E}"/>
              </a:ext>
            </a:extLst>
          </p:cNvPr>
          <p:cNvSpPr txBox="1"/>
          <p:nvPr/>
        </p:nvSpPr>
        <p:spPr>
          <a:xfrm>
            <a:off x="6770118" y="4396928"/>
            <a:ext cx="4896678" cy="310854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 LLMs with PEFT</a:t>
            </a:r>
          </a:p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 large language models with Parameter Efficient Fine-Tuning techniques to enhance log explanation performance.</a:t>
            </a:r>
          </a:p>
          <a:p>
            <a:pPr algn="ctr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31ED07-0FE8-4A27-8EFD-B4B129795DC0}"/>
              </a:ext>
            </a:extLst>
          </p:cNvPr>
          <p:cNvSpPr txBox="1"/>
          <p:nvPr/>
        </p:nvSpPr>
        <p:spPr>
          <a:xfrm>
            <a:off x="12631937" y="4377051"/>
            <a:ext cx="4929809" cy="310854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Benchmark against existing models</a:t>
            </a:r>
          </a:p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the proposed system by comparing it to baseline models like Falcon and LLaMA.</a:t>
            </a:r>
          </a:p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A92AAD-B01C-DCD8-CC07-3C42ED0C1A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93373" y="3068053"/>
            <a:ext cx="1340382" cy="12883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40AD479-7129-C1E8-D616-959798D98F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38673" y="3090255"/>
            <a:ext cx="1276496" cy="125328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4A13DCA-0701-51D1-8AF6-4D8D0F1116F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591714" y="2995862"/>
            <a:ext cx="1345435" cy="132788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4BB6617-5DE5-0685-7CE3-42A924EC34CB}"/>
              </a:ext>
            </a:extLst>
          </p:cNvPr>
          <p:cNvSpPr txBox="1"/>
          <p:nvPr/>
        </p:nvSpPr>
        <p:spPr>
          <a:xfrm>
            <a:off x="8604299" y="9787594"/>
            <a:ext cx="275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28548149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9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1"/>
          <p:cNvCxnSpPr/>
          <p:nvPr/>
        </p:nvCxnSpPr>
        <p:spPr>
          <a:xfrm>
            <a:off x="2923760" y="1628774"/>
            <a:ext cx="10543724" cy="0"/>
          </a:xfrm>
          <a:prstGeom prst="straightConnector1">
            <a:avLst/>
          </a:prstGeom>
          <a:noFill/>
          <a:ln w="19050" cap="flat" cmpd="sng">
            <a:solidFill>
              <a:srgbClr val="157E9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0" name="Google Shape;80;p11"/>
          <p:cNvCxnSpPr/>
          <p:nvPr/>
        </p:nvCxnSpPr>
        <p:spPr>
          <a:xfrm>
            <a:off x="2990022" y="9241320"/>
            <a:ext cx="10543724" cy="0"/>
          </a:xfrm>
          <a:prstGeom prst="straightConnector1">
            <a:avLst/>
          </a:prstGeom>
          <a:noFill/>
          <a:ln w="19050" cap="flat" cmpd="sng">
            <a:solidFill>
              <a:srgbClr val="157E9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" name="Google Shape;84;p11">
            <a:extLst>
              <a:ext uri="{FF2B5EF4-FFF2-40B4-BE49-F238E27FC236}">
                <a16:creationId xmlns:a16="http://schemas.microsoft.com/office/drawing/2014/main" id="{127EDBD1-6CC1-464F-AE78-0BA67B460166}"/>
              </a:ext>
            </a:extLst>
          </p:cNvPr>
          <p:cNvSpPr txBox="1"/>
          <p:nvPr/>
        </p:nvSpPr>
        <p:spPr>
          <a:xfrm>
            <a:off x="690769" y="2107904"/>
            <a:ext cx="14794396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rgbClr val="3A3E3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Playfair Display"/>
              </a:rPr>
              <a:t>Proposed Model</a:t>
            </a:r>
            <a:endParaRPr lang="en-US" sz="3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Playfair Display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3319E9-18D7-479D-9CBD-786F52B69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525" cy="1162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F91806-D4B5-441B-B8BD-783C5D9EBA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14147" y="0"/>
            <a:ext cx="1173853" cy="11479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068AB3-6457-43E7-89CC-7F8D691A92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7813" y="0"/>
            <a:ext cx="6706181" cy="10973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2392F4-B840-454A-8D5E-957704491E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9648825"/>
            <a:ext cx="1905000" cy="6381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B4CF1AB-8AA3-4236-AD51-DDBE473073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430500" y="8382000"/>
            <a:ext cx="2857500" cy="1905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A59C472-8324-4726-95A2-55D9FBEC83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04575" y="2766392"/>
            <a:ext cx="12708835" cy="611732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E940D4-C5F2-F340-9A36-F1F15762A765}"/>
              </a:ext>
            </a:extLst>
          </p:cNvPr>
          <p:cNvSpPr txBox="1"/>
          <p:nvPr/>
        </p:nvSpPr>
        <p:spPr>
          <a:xfrm>
            <a:off x="8604299" y="9787594"/>
            <a:ext cx="275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68838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1"/>
          <p:cNvCxnSpPr/>
          <p:nvPr/>
        </p:nvCxnSpPr>
        <p:spPr>
          <a:xfrm>
            <a:off x="2923760" y="1628774"/>
            <a:ext cx="10543724" cy="0"/>
          </a:xfrm>
          <a:prstGeom prst="straightConnector1">
            <a:avLst/>
          </a:prstGeom>
          <a:noFill/>
          <a:ln w="19050" cap="flat" cmpd="sng">
            <a:solidFill>
              <a:srgbClr val="157E9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0" name="Google Shape;80;p11"/>
          <p:cNvCxnSpPr/>
          <p:nvPr/>
        </p:nvCxnSpPr>
        <p:spPr>
          <a:xfrm>
            <a:off x="2990022" y="9241320"/>
            <a:ext cx="10543724" cy="0"/>
          </a:xfrm>
          <a:prstGeom prst="straightConnector1">
            <a:avLst/>
          </a:prstGeom>
          <a:noFill/>
          <a:ln w="19050" cap="flat" cmpd="sng">
            <a:solidFill>
              <a:srgbClr val="157E9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" name="Google Shape;84;p11">
            <a:extLst>
              <a:ext uri="{FF2B5EF4-FFF2-40B4-BE49-F238E27FC236}">
                <a16:creationId xmlns:a16="http://schemas.microsoft.com/office/drawing/2014/main" id="{127EDBD1-6CC1-464F-AE78-0BA67B460166}"/>
              </a:ext>
            </a:extLst>
          </p:cNvPr>
          <p:cNvSpPr txBox="1"/>
          <p:nvPr/>
        </p:nvSpPr>
        <p:spPr>
          <a:xfrm>
            <a:off x="690769" y="2107904"/>
            <a:ext cx="14794396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rgbClr val="3A3E3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Playfair Display"/>
              </a:rPr>
              <a:t>Proposed Framework</a:t>
            </a:r>
            <a:endParaRPr lang="en-US" sz="3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Playfair Display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3319E9-18D7-479D-9CBD-786F52B69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525" cy="1162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F91806-D4B5-441B-B8BD-783C5D9EBA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14147" y="0"/>
            <a:ext cx="1173853" cy="11479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068AB3-6457-43E7-89CC-7F8D691A92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7813" y="0"/>
            <a:ext cx="6706181" cy="10973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2392F4-B840-454A-8D5E-957704491E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9648825"/>
            <a:ext cx="1905000" cy="6381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B4CF1AB-8AA3-4236-AD51-DDBE473073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430500" y="8382000"/>
            <a:ext cx="2857500" cy="1905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EE66C7-0025-42E0-868A-7D7DDEBC04F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0260" b="13509"/>
          <a:stretch/>
        </p:blipFill>
        <p:spPr>
          <a:xfrm>
            <a:off x="2767308" y="3031957"/>
            <a:ext cx="11272656" cy="58593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79F7DCE-FD12-6100-1065-658E9AACCA51}"/>
              </a:ext>
            </a:extLst>
          </p:cNvPr>
          <p:cNvSpPr txBox="1"/>
          <p:nvPr/>
        </p:nvSpPr>
        <p:spPr>
          <a:xfrm>
            <a:off x="8604299" y="9787594"/>
            <a:ext cx="275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75831758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1"/>
          <p:cNvCxnSpPr/>
          <p:nvPr/>
        </p:nvCxnSpPr>
        <p:spPr>
          <a:xfrm>
            <a:off x="2923760" y="1628774"/>
            <a:ext cx="10543724" cy="0"/>
          </a:xfrm>
          <a:prstGeom prst="straightConnector1">
            <a:avLst/>
          </a:prstGeom>
          <a:noFill/>
          <a:ln w="19050" cap="flat" cmpd="sng">
            <a:solidFill>
              <a:srgbClr val="157E9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0" name="Google Shape;80;p11"/>
          <p:cNvCxnSpPr/>
          <p:nvPr/>
        </p:nvCxnSpPr>
        <p:spPr>
          <a:xfrm>
            <a:off x="2990022" y="9241320"/>
            <a:ext cx="10543724" cy="0"/>
          </a:xfrm>
          <a:prstGeom prst="straightConnector1">
            <a:avLst/>
          </a:prstGeom>
          <a:noFill/>
          <a:ln w="19050" cap="flat" cmpd="sng">
            <a:solidFill>
              <a:srgbClr val="157E9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" name="Google Shape;84;p11">
            <a:extLst>
              <a:ext uri="{FF2B5EF4-FFF2-40B4-BE49-F238E27FC236}">
                <a16:creationId xmlns:a16="http://schemas.microsoft.com/office/drawing/2014/main" id="{127EDBD1-6CC1-464F-AE78-0BA67B460166}"/>
              </a:ext>
            </a:extLst>
          </p:cNvPr>
          <p:cNvSpPr txBox="1"/>
          <p:nvPr/>
        </p:nvSpPr>
        <p:spPr>
          <a:xfrm>
            <a:off x="690769" y="2107904"/>
            <a:ext cx="14794396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rgbClr val="3A3E3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Playfair Display"/>
              </a:rPr>
              <a:t>Dataset and Data Processing</a:t>
            </a:r>
            <a:endParaRPr lang="en-US" sz="3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Playfair Display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3319E9-18D7-479D-9CBD-786F52B69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525" cy="1162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F91806-D4B5-441B-B8BD-783C5D9EBA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14147" y="0"/>
            <a:ext cx="1173853" cy="11479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068AB3-6457-43E7-89CC-7F8D691A92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7813" y="0"/>
            <a:ext cx="6706181" cy="10973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2392F4-B840-454A-8D5E-957704491E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9648825"/>
            <a:ext cx="1905000" cy="6381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B4CF1AB-8AA3-4236-AD51-DDBE473073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430500" y="8382000"/>
            <a:ext cx="2857500" cy="1905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F086A2F-F9AE-4ADA-826F-95C89BC75048}"/>
              </a:ext>
            </a:extLst>
          </p:cNvPr>
          <p:cNvSpPr txBox="1"/>
          <p:nvPr/>
        </p:nvSpPr>
        <p:spPr>
          <a:xfrm>
            <a:off x="715619" y="3339547"/>
            <a:ext cx="7426895" cy="48320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Diverse log types: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includes over 100 error logs from 10 applications, ensuring diverse and representative log types.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Minimal preprocessing: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was kept in near-raw form to retain the complexity of console errors.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 Overflow source: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log errors were sourced from real-world cases on Stack Overflow for authenticity.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50F308-B47D-4B17-A6A2-48ACA05AC5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91807" y="1902866"/>
            <a:ext cx="6885108" cy="37634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151A892-E348-4881-B07E-3386659B9EA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86577" y="5980254"/>
            <a:ext cx="8349880" cy="23760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EA7C5B6-7585-7079-F6F1-A1137A66FDDC}"/>
              </a:ext>
            </a:extLst>
          </p:cNvPr>
          <p:cNvSpPr txBox="1"/>
          <p:nvPr/>
        </p:nvSpPr>
        <p:spPr>
          <a:xfrm>
            <a:off x="8604299" y="9787594"/>
            <a:ext cx="275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698459163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1"/>
          <p:cNvCxnSpPr/>
          <p:nvPr/>
        </p:nvCxnSpPr>
        <p:spPr>
          <a:xfrm>
            <a:off x="2923760" y="1628774"/>
            <a:ext cx="10543724" cy="0"/>
          </a:xfrm>
          <a:prstGeom prst="straightConnector1">
            <a:avLst/>
          </a:prstGeom>
          <a:noFill/>
          <a:ln w="19050" cap="flat" cmpd="sng">
            <a:solidFill>
              <a:srgbClr val="157E9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0" name="Google Shape;80;p11"/>
          <p:cNvCxnSpPr/>
          <p:nvPr/>
        </p:nvCxnSpPr>
        <p:spPr>
          <a:xfrm>
            <a:off x="2990022" y="9241320"/>
            <a:ext cx="10543724" cy="0"/>
          </a:xfrm>
          <a:prstGeom prst="straightConnector1">
            <a:avLst/>
          </a:prstGeom>
          <a:noFill/>
          <a:ln w="19050" cap="flat" cmpd="sng">
            <a:solidFill>
              <a:srgbClr val="157E9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" name="Google Shape;84;p11">
            <a:extLst>
              <a:ext uri="{FF2B5EF4-FFF2-40B4-BE49-F238E27FC236}">
                <a16:creationId xmlns:a16="http://schemas.microsoft.com/office/drawing/2014/main" id="{127EDBD1-6CC1-464F-AE78-0BA67B460166}"/>
              </a:ext>
            </a:extLst>
          </p:cNvPr>
          <p:cNvSpPr txBox="1"/>
          <p:nvPr/>
        </p:nvSpPr>
        <p:spPr>
          <a:xfrm>
            <a:off x="690769" y="2107904"/>
            <a:ext cx="14794396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rgbClr val="3A3E3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Playfair Display"/>
              </a:rPr>
              <a:t>Results and Evaluation</a:t>
            </a:r>
            <a:endParaRPr lang="en-US" sz="3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Playfair Display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3319E9-18D7-479D-9CBD-786F52B69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525" cy="1162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F91806-D4B5-441B-B8BD-783C5D9EBA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14147" y="0"/>
            <a:ext cx="1173853" cy="11479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068AB3-6457-43E7-89CC-7F8D691A92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7813" y="0"/>
            <a:ext cx="6706181" cy="10973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2392F4-B840-454A-8D5E-957704491E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9648825"/>
            <a:ext cx="1905000" cy="6381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B4CF1AB-8AA3-4236-AD51-DDBE473073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430500" y="8382000"/>
            <a:ext cx="2857500" cy="1905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F086A2F-F9AE-4ADA-826F-95C89BC75048}"/>
              </a:ext>
            </a:extLst>
          </p:cNvPr>
          <p:cNvSpPr txBox="1"/>
          <p:nvPr/>
        </p:nvSpPr>
        <p:spPr>
          <a:xfrm>
            <a:off x="715620" y="3339547"/>
            <a:ext cx="6665842" cy="52629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Metrics assessed: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Comprehensibility, conciseness, accuracy, and existence of explanation were evaluated.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Near-perfect performance: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model achieved near-perfect agreement (Kappa = 0.84) in all categories.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with baselines: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 improvements over other LLMs, including Falcon, LLaMA, and GPT-3.5.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D03FB0-9AE9-4B4A-8B37-5BE65318DB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05486" y="2204221"/>
            <a:ext cx="10560804" cy="228069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EAE5B06-A2E1-452D-9869-856828DB10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31356" y="5056111"/>
            <a:ext cx="5672857" cy="313967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E75D45E-C7EB-4E7D-BEE5-714F4A4EA3F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166854" y="4968187"/>
            <a:ext cx="5121146" cy="31793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A2D721B-3DFC-5067-0991-238CF7B4CB4C}"/>
              </a:ext>
            </a:extLst>
          </p:cNvPr>
          <p:cNvSpPr txBox="1"/>
          <p:nvPr/>
        </p:nvSpPr>
        <p:spPr>
          <a:xfrm>
            <a:off x="8604299" y="9787594"/>
            <a:ext cx="275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63499776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arket Research Report Slides    ">
  <a:themeElements>
    <a:clrScheme name="Office">
      <a:dk1>
        <a:srgbClr val="000000"/>
      </a:dk1>
      <a:lt1>
        <a:srgbClr val="FFFFFF"/>
      </a:lt1>
      <a:dk2>
        <a:srgbClr val="BBDAE0"/>
      </a:dk2>
      <a:lt2>
        <a:srgbClr val="157E90"/>
      </a:lt2>
      <a:accent1>
        <a:srgbClr val="3A3E39"/>
      </a:accent1>
      <a:accent2>
        <a:srgbClr val="F6F6F6"/>
      </a:accent2>
      <a:accent3>
        <a:srgbClr val="D4D4D4"/>
      </a:accent3>
      <a:accent4>
        <a:srgbClr val="A9A9A9"/>
      </a:accent4>
      <a:accent5>
        <a:srgbClr val="888888"/>
      </a:accent5>
      <a:accent6>
        <a:srgbClr val="BBDAE0"/>
      </a:accent6>
      <a:hlink>
        <a:srgbClr val="157E9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484</Words>
  <Application>Microsoft Office PowerPoint</Application>
  <PresentationFormat>Custom</PresentationFormat>
  <Paragraphs>86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Arial</vt:lpstr>
      <vt:lpstr>Times New Roman</vt:lpstr>
      <vt:lpstr>Playfair Display</vt:lpstr>
      <vt:lpstr>Market Research Report Slides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Shakib Sadat</dc:creator>
  <cp:lastModifiedBy>Shakib Sadat</cp:lastModifiedBy>
  <cp:revision>93</cp:revision>
  <dcterms:modified xsi:type="dcterms:W3CDTF">2024-09-08T14:49:51Z</dcterms:modified>
</cp:coreProperties>
</file>