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5"/>
  </p:notesMasterIdLst>
  <p:sldIdLst>
    <p:sldId id="256" r:id="rId2"/>
    <p:sldId id="266" r:id="rId3"/>
    <p:sldId id="264" r:id="rId4"/>
    <p:sldId id="258" r:id="rId5"/>
    <p:sldId id="257" r:id="rId6"/>
    <p:sldId id="259" r:id="rId7"/>
    <p:sldId id="260" r:id="rId8"/>
    <p:sldId id="265" r:id="rId9"/>
    <p:sldId id="267" r:id="rId10"/>
    <p:sldId id="283" r:id="rId11"/>
    <p:sldId id="282" r:id="rId12"/>
    <p:sldId id="272" r:id="rId13"/>
    <p:sldId id="268" r:id="rId14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6"/>
      <p:bold r:id="rId17"/>
      <p:italic r:id="rId18"/>
      <p:boldItalic r:id="rId19"/>
    </p:embeddedFont>
    <p:embeddedFont>
      <p:font typeface="Barlow Light" panose="00000400000000000000" pitchFamily="2" charset="0"/>
      <p:regular r:id="rId20"/>
      <p:bold r:id="rId21"/>
      <p:italic r:id="rId22"/>
      <p:boldItalic r:id="rId23"/>
    </p:embeddedFont>
    <p:embeddedFont>
      <p:font typeface="Barlow Medium" panose="00000600000000000000" pitchFamily="2" charset="0"/>
      <p:regular r:id="rId24"/>
      <p:bold r:id="rId25"/>
      <p:italic r:id="rId26"/>
      <p:bold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4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59b7f485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g1059b7f485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059b7f4855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g1059b7f4855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1058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059b7f485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1059b7f485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759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059b7f4855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g1059b7f4855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59b7f4855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g1059b7f4855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059b7f4855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g1059b7f4855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059b7f4855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g1059b7f4855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59b7f485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1059b7f485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dff1fb8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10dff1fb8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59b7f4855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1059b7f4855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59b7f485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1059b7f485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059b7f485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1059b7f485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059b7f4855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g1059b7f4855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6260906" y="0"/>
            <a:ext cx="2883300" cy="5140500"/>
          </a:xfrm>
          <a:prstGeom prst="rect">
            <a:avLst/>
          </a:prstGeom>
          <a:solidFill>
            <a:srgbClr val="042448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4600768" y="0"/>
            <a:ext cx="2134200" cy="2134200"/>
          </a:xfrm>
          <a:prstGeom prst="rect">
            <a:avLst/>
          </a:prstGeom>
          <a:solidFill>
            <a:srgbClr val="C6F22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5052275" y="426303"/>
            <a:ext cx="1233900" cy="1233900"/>
          </a:xfrm>
          <a:prstGeom prst="ellipse">
            <a:avLst/>
          </a:prstGeom>
          <a:solidFill>
            <a:srgbClr val="EEECED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6848502" y="2086441"/>
            <a:ext cx="2181900" cy="2181900"/>
          </a:xfrm>
          <a:prstGeom prst="ellipse">
            <a:avLst/>
          </a:prstGeom>
          <a:solidFill>
            <a:srgbClr val="496BE8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6733469" y="-3924"/>
            <a:ext cx="2420400" cy="20865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2EDAC3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452925" y="3340350"/>
            <a:ext cx="48747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Barlow"/>
              <a:buNone/>
              <a:defRPr sz="4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Barlow"/>
              <a:buNone/>
              <a:defRPr sz="4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Barlow"/>
              <a:buNone/>
              <a:defRPr sz="4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Barlow"/>
              <a:buNone/>
              <a:defRPr sz="4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Barlow"/>
              <a:buNone/>
              <a:defRPr sz="4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Barlow"/>
              <a:buNone/>
              <a:defRPr sz="4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Barlow"/>
              <a:buNone/>
              <a:defRPr sz="4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Barlow"/>
              <a:buNone/>
              <a:defRPr sz="4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dk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2595577" y="3833298"/>
            <a:ext cx="1310400" cy="1310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-119217" y="3833298"/>
            <a:ext cx="1519800" cy="13104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2EDAC3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1195878" y="3833298"/>
            <a:ext cx="1519800" cy="1310400"/>
          </a:xfrm>
          <a:prstGeom prst="triangle">
            <a:avLst>
              <a:gd name="adj" fmla="val 50000"/>
            </a:avLst>
          </a:prstGeom>
          <a:solidFill>
            <a:srgbClr val="496BE8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514350" y="469300"/>
            <a:ext cx="5329500" cy="215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500"/>
              <a:buNone/>
              <a:defRPr sz="45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6191550" y="4100525"/>
            <a:ext cx="2438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Barlow Light"/>
              <a:buNone/>
              <a:defRPr sz="1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/>
              <a:buNone/>
              <a:defRPr sz="1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/>
              <a:buNone/>
              <a:defRPr sz="1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/>
              <a:buNone/>
              <a:defRPr sz="1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/>
              <a:buNone/>
              <a:defRPr sz="1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/>
              <a:buNone/>
              <a:defRPr sz="1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/>
              <a:buNone/>
              <a:defRPr sz="1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/>
              <a:buNone/>
              <a:defRPr sz="1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800"/>
              <a:buFont typeface="Barlow Light"/>
              <a:buNone/>
              <a:defRPr sz="1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514350" y="812919"/>
            <a:ext cx="8115300" cy="351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855300" y="2663550"/>
            <a:ext cx="7433400" cy="134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735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 Light"/>
              <a:buChar char="●"/>
              <a:defRPr sz="25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7350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 Light"/>
              <a:buChar char="○"/>
              <a:defRPr sz="25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7350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 Light"/>
              <a:buChar char="■"/>
              <a:defRPr sz="25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7350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 Light"/>
              <a:buChar char="●"/>
              <a:defRPr sz="25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7350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 Light"/>
              <a:buChar char="○"/>
              <a:defRPr sz="25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7350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 Light"/>
              <a:buChar char="■"/>
              <a:defRPr sz="25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7350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 Light"/>
              <a:buChar char="●"/>
              <a:defRPr sz="25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7350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 Light"/>
              <a:buChar char="○"/>
              <a:defRPr sz="25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7350" algn="ctr" rtl="0"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500"/>
              <a:buFont typeface="Barlow Light"/>
              <a:buChar char="■"/>
              <a:defRPr sz="25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1350450" y="1695175"/>
            <a:ext cx="64431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“</a:t>
            </a:r>
            <a:endParaRPr sz="4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-56488" y="2801468"/>
            <a:ext cx="1146900" cy="988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-56488" y="3793952"/>
            <a:ext cx="1141800" cy="1141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8065884" y="967739"/>
            <a:ext cx="1147500" cy="9891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8147041" y="-41138"/>
            <a:ext cx="1008900" cy="1008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solidFill>
          <a:schemeClr val="dk2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>
            <a:spLocks noGrp="1"/>
          </p:cNvSpPr>
          <p:nvPr>
            <p:ph type="pic" idx="2"/>
          </p:nvPr>
        </p:nvSpPr>
        <p:spPr>
          <a:xfrm>
            <a:off x="602800" y="623475"/>
            <a:ext cx="3675600" cy="2628000"/>
          </a:xfrm>
          <a:prstGeom prst="rect">
            <a:avLst/>
          </a:prstGeom>
          <a:noFill/>
          <a:ln>
            <a:noFill/>
          </a:ln>
        </p:spPr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3071362" y="3251512"/>
            <a:ext cx="1206900" cy="1206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5"/>
          <p:cNvSpPr/>
          <p:nvPr/>
        </p:nvSpPr>
        <p:spPr>
          <a:xfrm>
            <a:off x="3295805" y="3477639"/>
            <a:ext cx="754800" cy="754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1811527" y="3251512"/>
            <a:ext cx="1260000" cy="12000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602811" y="3247988"/>
            <a:ext cx="1206900" cy="120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5047075" y="623475"/>
            <a:ext cx="3519600" cy="1890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500"/>
              <a:buNone/>
              <a:defRPr sz="45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5098225" y="2937350"/>
            <a:ext cx="3468600" cy="189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800">
                <a:solidFill>
                  <a:schemeClr val="accent3"/>
                </a:solidFill>
              </a:defRPr>
            </a:lvl1pPr>
            <a:lvl2pPr marL="914400" lvl="1" indent="-3429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2pPr>
            <a:lvl3pPr marL="1371600" lvl="2" indent="-3429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3pPr>
            <a:lvl4pPr marL="1828800" lvl="3" indent="-3429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800">
                <a:solidFill>
                  <a:schemeClr val="accent3"/>
                </a:solidFill>
              </a:defRPr>
            </a:lvl4pPr>
            <a:lvl5pPr marL="2286000" lvl="4" indent="-3429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5pPr>
            <a:lvl6pPr marL="2743200" lvl="5" indent="-3429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6pPr>
            <a:lvl7pPr marL="3200400" lvl="6" indent="-3429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800">
                <a:solidFill>
                  <a:schemeClr val="accent3"/>
                </a:solidFill>
              </a:defRPr>
            </a:lvl7pPr>
            <a:lvl8pPr marL="3657600" lvl="7" indent="-3429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8pPr>
            <a:lvl9pPr marL="4114800" lvl="8" indent="-34290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34731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Light"/>
              <a:buChar char="●"/>
              <a:defRPr sz="20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Light"/>
              <a:buChar char="○"/>
              <a:defRPr sz="20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Light"/>
              <a:buChar char="■"/>
              <a:defRPr sz="20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Light"/>
              <a:buChar char="●"/>
              <a:defRPr sz="20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Light"/>
              <a:buChar char="○"/>
              <a:defRPr sz="20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Light"/>
              <a:buChar char="■"/>
              <a:defRPr sz="20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Light"/>
              <a:buChar char="●"/>
              <a:defRPr sz="20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Light"/>
              <a:buChar char="○"/>
              <a:defRPr sz="20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000"/>
              <a:buFont typeface="Barlow Light"/>
              <a:buChar char="■"/>
              <a:defRPr sz="20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815597" y="1353950"/>
            <a:ext cx="34731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Light"/>
              <a:buChar char="●"/>
              <a:defRPr sz="20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Light"/>
              <a:buChar char="○"/>
              <a:defRPr sz="20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Light"/>
              <a:buChar char="■"/>
              <a:defRPr sz="20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Light"/>
              <a:buChar char="●"/>
              <a:defRPr sz="20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Light"/>
              <a:buChar char="○"/>
              <a:defRPr sz="20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Light"/>
              <a:buChar char="■"/>
              <a:defRPr sz="20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Light"/>
              <a:buChar char="●"/>
              <a:defRPr sz="20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Light"/>
              <a:buChar char="○"/>
              <a:defRPr sz="20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000"/>
              <a:buFont typeface="Barlow Light"/>
              <a:buChar char="■"/>
              <a:defRPr sz="20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55300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/>
              <a:buChar char="●"/>
              <a:defRPr sz="1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/>
              <a:buChar char="○"/>
              <a:defRPr sz="1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/>
              <a:buChar char="■"/>
              <a:defRPr sz="1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/>
              <a:buChar char="●"/>
              <a:defRPr sz="1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/>
              <a:buChar char="○"/>
              <a:defRPr sz="1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/>
              <a:buChar char="■"/>
              <a:defRPr sz="1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/>
              <a:buChar char="●"/>
              <a:defRPr sz="1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/>
              <a:buChar char="○"/>
              <a:defRPr sz="1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800"/>
              <a:buFont typeface="Barlow Light"/>
              <a:buChar char="■"/>
              <a:defRPr sz="1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3414196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/>
              <a:buChar char="●"/>
              <a:defRPr sz="1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/>
              <a:buChar char="○"/>
              <a:defRPr sz="1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/>
              <a:buChar char="■"/>
              <a:defRPr sz="1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/>
              <a:buChar char="●"/>
              <a:defRPr sz="1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/>
              <a:buChar char="○"/>
              <a:defRPr sz="1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/>
              <a:buChar char="■"/>
              <a:defRPr sz="1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/>
              <a:buChar char="●"/>
              <a:defRPr sz="1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/>
              <a:buChar char="○"/>
              <a:defRPr sz="1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800"/>
              <a:buFont typeface="Barlow Light"/>
              <a:buChar char="■"/>
              <a:defRPr sz="1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5973091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/>
              <a:buChar char="●"/>
              <a:defRPr sz="1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/>
              <a:buChar char="○"/>
              <a:defRPr sz="1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/>
              <a:buChar char="■"/>
              <a:defRPr sz="1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/>
              <a:buChar char="●"/>
              <a:defRPr sz="1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/>
              <a:buChar char="○"/>
              <a:defRPr sz="1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/>
              <a:buChar char="■"/>
              <a:defRPr sz="1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/>
              <a:buChar char="●"/>
              <a:defRPr sz="1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/>
              <a:buChar char="○"/>
              <a:defRPr sz="1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800"/>
              <a:buFont typeface="Barlow Light"/>
              <a:buChar char="■"/>
              <a:defRPr sz="1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2026376" y="-7076"/>
            <a:ext cx="5150700" cy="5150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8"/>
          <p:cNvSpPr/>
          <p:nvPr/>
        </p:nvSpPr>
        <p:spPr>
          <a:xfrm rot="5400000">
            <a:off x="-3529950" y="85950"/>
            <a:ext cx="5940000" cy="5120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8"/>
          <p:cNvSpPr/>
          <p:nvPr/>
        </p:nvSpPr>
        <p:spPr>
          <a:xfrm>
            <a:off x="6174312" y="0"/>
            <a:ext cx="5966400" cy="51435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2601775" y="1533625"/>
            <a:ext cx="3999900" cy="207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Font typeface="Barlow"/>
              <a:buNone/>
              <a:defRPr sz="4500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Font typeface="Barlow"/>
              <a:buNone/>
              <a:defRPr sz="4500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Font typeface="Barlow"/>
              <a:buNone/>
              <a:defRPr sz="4500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Font typeface="Barlow"/>
              <a:buNone/>
              <a:defRPr sz="4500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Font typeface="Barlow"/>
              <a:buNone/>
              <a:defRPr sz="4500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Font typeface="Barlow"/>
              <a:buNone/>
              <a:defRPr sz="4500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Font typeface="Barlow"/>
              <a:buNone/>
              <a:defRPr sz="4500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Font typeface="Barlow"/>
              <a:buNone/>
              <a:defRPr sz="4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855300" y="4406300"/>
            <a:ext cx="74334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0"/>
              </a:spcBef>
              <a:spcAft>
                <a:spcPts val="800"/>
              </a:spcAft>
              <a:buClr>
                <a:schemeClr val="dk2"/>
              </a:buClr>
              <a:buSzPts val="1800"/>
              <a:buFont typeface="Barlow Light"/>
              <a:buNone/>
              <a:defRPr sz="1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"/>
              <a:buNone/>
              <a:defRPr sz="3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Medium"/>
              <a:buChar char="●"/>
              <a:defRPr sz="24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Medium"/>
              <a:buChar char="○"/>
              <a:defRPr sz="24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Medium"/>
              <a:buChar char="■"/>
              <a:defRPr sz="24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Medium"/>
              <a:buChar char="●"/>
              <a:defRPr sz="24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Medium"/>
              <a:buChar char="○"/>
              <a:defRPr sz="24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Medium"/>
              <a:buChar char="■"/>
              <a:defRPr sz="24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Medium"/>
              <a:buChar char="●"/>
              <a:defRPr sz="24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Medium"/>
              <a:buChar char="○"/>
              <a:defRPr sz="24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Medium"/>
              <a:buChar char="■"/>
              <a:defRPr sz="24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/>
          <p:nvPr/>
        </p:nvSpPr>
        <p:spPr>
          <a:xfrm>
            <a:off x="6260906" y="0"/>
            <a:ext cx="2883300" cy="5140500"/>
          </a:xfrm>
          <a:prstGeom prst="rect">
            <a:avLst/>
          </a:prstGeom>
          <a:solidFill>
            <a:srgbClr val="042448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1"/>
          <p:cNvSpPr txBox="1"/>
          <p:nvPr/>
        </p:nvSpPr>
        <p:spPr>
          <a:xfrm>
            <a:off x="494843" y="2438727"/>
            <a:ext cx="57564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i="0" u="none" strike="noStrike" cap="none" dirty="0">
                <a:solidFill>
                  <a:srgbClr val="052449"/>
                </a:solidFill>
                <a:latin typeface="Barlow"/>
                <a:ea typeface="Barlow"/>
                <a:cs typeface="Barlow"/>
                <a:sym typeface="Barlow"/>
              </a:rPr>
              <a:t>Welcome </a:t>
            </a:r>
            <a:endParaRPr sz="4800" b="1" dirty="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8" name="Google Shape;68;p11"/>
          <p:cNvSpPr/>
          <p:nvPr/>
        </p:nvSpPr>
        <p:spPr>
          <a:xfrm>
            <a:off x="4600768" y="0"/>
            <a:ext cx="2134200" cy="2134200"/>
          </a:xfrm>
          <a:prstGeom prst="rect">
            <a:avLst/>
          </a:prstGeom>
          <a:solidFill>
            <a:srgbClr val="C6F22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1"/>
          <p:cNvSpPr/>
          <p:nvPr/>
        </p:nvSpPr>
        <p:spPr>
          <a:xfrm>
            <a:off x="5052275" y="426303"/>
            <a:ext cx="1233900" cy="1233900"/>
          </a:xfrm>
          <a:prstGeom prst="ellipse">
            <a:avLst/>
          </a:prstGeom>
          <a:solidFill>
            <a:srgbClr val="EEECED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1"/>
          <p:cNvSpPr/>
          <p:nvPr/>
        </p:nvSpPr>
        <p:spPr>
          <a:xfrm>
            <a:off x="6848502" y="2086441"/>
            <a:ext cx="2181900" cy="2181900"/>
          </a:xfrm>
          <a:prstGeom prst="ellipse">
            <a:avLst/>
          </a:prstGeom>
          <a:solidFill>
            <a:srgbClr val="496BE8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1"/>
          <p:cNvSpPr/>
          <p:nvPr/>
        </p:nvSpPr>
        <p:spPr>
          <a:xfrm>
            <a:off x="6733469" y="-3924"/>
            <a:ext cx="2420400" cy="20865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2EDAC3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67;p11">
            <a:extLst>
              <a:ext uri="{FF2B5EF4-FFF2-40B4-BE49-F238E27FC236}">
                <a16:creationId xmlns:a16="http://schemas.microsoft.com/office/drawing/2014/main" id="{83E224B5-E1CD-D6B8-D492-0BFE92B55C1E}"/>
              </a:ext>
            </a:extLst>
          </p:cNvPr>
          <p:cNvSpPr txBox="1"/>
          <p:nvPr/>
        </p:nvSpPr>
        <p:spPr>
          <a:xfrm>
            <a:off x="529775" y="3345729"/>
            <a:ext cx="28833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0" u="none" strike="noStrike" cap="none" dirty="0">
                <a:solidFill>
                  <a:srgbClr val="052449"/>
                </a:solidFill>
                <a:latin typeface="Barlow"/>
                <a:ea typeface="Barlow"/>
                <a:cs typeface="Barlow"/>
                <a:sym typeface="Barlow"/>
              </a:rPr>
              <a:t>To the Project Presentation</a:t>
            </a:r>
            <a:endParaRPr sz="1600" b="1" dirty="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872E8E-DCF4-C062-1257-118E84FF8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53" y="1173471"/>
            <a:ext cx="3910781" cy="20313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DE7B14-FCB5-599E-1EC0-086A85C957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820" y="1173471"/>
            <a:ext cx="3910780" cy="203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2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"/>
          <p:cNvSpPr txBox="1"/>
          <p:nvPr/>
        </p:nvSpPr>
        <p:spPr>
          <a:xfrm>
            <a:off x="393822" y="145603"/>
            <a:ext cx="311580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i="0" u="none" strike="noStrike" cap="none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Aim of the project</a:t>
            </a:r>
            <a:endParaRPr sz="3500" b="1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" name="Google Shape;105;p13">
            <a:extLst>
              <a:ext uri="{FF2B5EF4-FFF2-40B4-BE49-F238E27FC236}">
                <a16:creationId xmlns:a16="http://schemas.microsoft.com/office/drawing/2014/main" id="{8B01F123-FA95-ECA3-5927-0B997DACA874}"/>
              </a:ext>
            </a:extLst>
          </p:cNvPr>
          <p:cNvSpPr/>
          <p:nvPr/>
        </p:nvSpPr>
        <p:spPr>
          <a:xfrm>
            <a:off x="40816" y="4294895"/>
            <a:ext cx="947068" cy="84860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06;p13">
            <a:extLst>
              <a:ext uri="{FF2B5EF4-FFF2-40B4-BE49-F238E27FC236}">
                <a16:creationId xmlns:a16="http://schemas.microsoft.com/office/drawing/2014/main" id="{B9148E12-A22F-1C18-3395-0CFB52619543}"/>
              </a:ext>
            </a:extLst>
          </p:cNvPr>
          <p:cNvSpPr/>
          <p:nvPr/>
        </p:nvSpPr>
        <p:spPr>
          <a:xfrm>
            <a:off x="1209809" y="4303238"/>
            <a:ext cx="927943" cy="83146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07;p13">
            <a:extLst>
              <a:ext uri="{FF2B5EF4-FFF2-40B4-BE49-F238E27FC236}">
                <a16:creationId xmlns:a16="http://schemas.microsoft.com/office/drawing/2014/main" id="{90E8D83D-CA5A-C7E8-D8E4-B9732CCBA04E}"/>
              </a:ext>
            </a:extLst>
          </p:cNvPr>
          <p:cNvSpPr/>
          <p:nvPr/>
        </p:nvSpPr>
        <p:spPr>
          <a:xfrm>
            <a:off x="2421656" y="4291821"/>
            <a:ext cx="1087966" cy="84057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7B8643-5F88-B06E-E2BF-3EF67A83C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22" y="1602604"/>
            <a:ext cx="2857500" cy="2133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14B27A-63D5-C631-7FFC-15BD555B0C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7940" y="1602604"/>
            <a:ext cx="2829480" cy="2133600"/>
          </a:xfrm>
          <a:prstGeom prst="rect">
            <a:avLst/>
          </a:prstGeom>
        </p:spPr>
      </p:pic>
      <p:sp>
        <p:nvSpPr>
          <p:cNvPr id="7" name="Google Shape;366;p27">
            <a:extLst>
              <a:ext uri="{FF2B5EF4-FFF2-40B4-BE49-F238E27FC236}">
                <a16:creationId xmlns:a16="http://schemas.microsoft.com/office/drawing/2014/main" id="{3742A99C-A1EF-5599-C332-D648D0FB8A5E}"/>
              </a:ext>
            </a:extLst>
          </p:cNvPr>
          <p:cNvSpPr txBox="1">
            <a:spLocks/>
          </p:cNvSpPr>
          <p:nvPr/>
        </p:nvSpPr>
        <p:spPr>
          <a:xfrm>
            <a:off x="8842159" y="4749900"/>
            <a:ext cx="168676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64506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7"/>
          <p:cNvSpPr/>
          <p:nvPr/>
        </p:nvSpPr>
        <p:spPr>
          <a:xfrm>
            <a:off x="514350" y="812919"/>
            <a:ext cx="8115300" cy="351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9" name="Google Shape;359;p27"/>
          <p:cNvGrpSpPr/>
          <p:nvPr/>
        </p:nvGrpSpPr>
        <p:grpSpPr>
          <a:xfrm>
            <a:off x="1864518" y="2125890"/>
            <a:ext cx="5414963" cy="1351156"/>
            <a:chOff x="0" y="-19050"/>
            <a:chExt cx="14439900" cy="3603083"/>
          </a:xfrm>
        </p:grpSpPr>
        <p:sp>
          <p:nvSpPr>
            <p:cNvPr id="360" name="Google Shape;360;p27"/>
            <p:cNvSpPr txBox="1"/>
            <p:nvPr/>
          </p:nvSpPr>
          <p:spPr>
            <a:xfrm>
              <a:off x="0" y="-19050"/>
              <a:ext cx="14439900" cy="184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500" b="1" i="0" u="none" strike="noStrike" cap="none" dirty="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Any Query?</a:t>
              </a:r>
              <a:endParaRPr sz="4500" b="1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361" name="Google Shape;361;p27"/>
            <p:cNvSpPr txBox="1"/>
            <p:nvPr/>
          </p:nvSpPr>
          <p:spPr>
            <a:xfrm>
              <a:off x="1411451" y="2558110"/>
              <a:ext cx="11616900" cy="10259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5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362" name="Google Shape;362;p27"/>
          <p:cNvSpPr/>
          <p:nvPr/>
        </p:nvSpPr>
        <p:spPr>
          <a:xfrm>
            <a:off x="-56488" y="2801468"/>
            <a:ext cx="1146900" cy="988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27"/>
          <p:cNvSpPr/>
          <p:nvPr/>
        </p:nvSpPr>
        <p:spPr>
          <a:xfrm>
            <a:off x="-56488" y="3793952"/>
            <a:ext cx="1141800" cy="1141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27"/>
          <p:cNvSpPr/>
          <p:nvPr/>
        </p:nvSpPr>
        <p:spPr>
          <a:xfrm>
            <a:off x="8065884" y="967739"/>
            <a:ext cx="1147500" cy="9891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27"/>
          <p:cNvSpPr/>
          <p:nvPr/>
        </p:nvSpPr>
        <p:spPr>
          <a:xfrm>
            <a:off x="8147041" y="-41138"/>
            <a:ext cx="1008900" cy="1008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2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3"/>
          <p:cNvSpPr/>
          <p:nvPr/>
        </p:nvSpPr>
        <p:spPr>
          <a:xfrm>
            <a:off x="2026376" y="-7076"/>
            <a:ext cx="5150700" cy="5150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23"/>
          <p:cNvSpPr txBox="1"/>
          <p:nvPr/>
        </p:nvSpPr>
        <p:spPr>
          <a:xfrm>
            <a:off x="2587853" y="1533637"/>
            <a:ext cx="4057800" cy="221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i="0" u="none" strike="noStrike" cap="none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Thank you</a:t>
            </a:r>
            <a:endParaRPr sz="7200" b="1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97" name="Google Shape;297;p23"/>
          <p:cNvSpPr/>
          <p:nvPr/>
        </p:nvSpPr>
        <p:spPr>
          <a:xfrm rot="5400000">
            <a:off x="-3529950" y="85950"/>
            <a:ext cx="5940000" cy="5120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23"/>
          <p:cNvSpPr/>
          <p:nvPr/>
        </p:nvSpPr>
        <p:spPr>
          <a:xfrm>
            <a:off x="6174312" y="0"/>
            <a:ext cx="5966400" cy="51435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179815-7256-E5BA-F4D3-43D8C844B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721" y="2641633"/>
            <a:ext cx="1591582" cy="110799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21"/>
          <p:cNvGrpSpPr/>
          <p:nvPr/>
        </p:nvGrpSpPr>
        <p:grpSpPr>
          <a:xfrm>
            <a:off x="2124077" y="4117252"/>
            <a:ext cx="1214888" cy="696944"/>
            <a:chOff x="0" y="-9525"/>
            <a:chExt cx="3239700" cy="1858516"/>
          </a:xfrm>
        </p:grpSpPr>
        <p:sp>
          <p:nvSpPr>
            <p:cNvPr id="268" name="Google Shape;268;p21"/>
            <p:cNvSpPr txBox="1"/>
            <p:nvPr/>
          </p:nvSpPr>
          <p:spPr>
            <a:xfrm>
              <a:off x="0" y="-9525"/>
              <a:ext cx="32397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 i="0" u="none" strike="noStrike" cap="none" dirty="0">
                  <a:solidFill>
                    <a:schemeClr val="accent3"/>
                  </a:solidFill>
                  <a:latin typeface="Barlow"/>
                  <a:ea typeface="Barlow"/>
                  <a:cs typeface="Barlow"/>
                  <a:sym typeface="Barlow"/>
                </a:rPr>
                <a:t> Shakib Imtiaz</a:t>
              </a:r>
              <a:endParaRPr sz="1500" b="1" dirty="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69" name="Google Shape;269;p21"/>
            <p:cNvSpPr txBox="1"/>
            <p:nvPr/>
          </p:nvSpPr>
          <p:spPr>
            <a:xfrm>
              <a:off x="0" y="864106"/>
              <a:ext cx="3239700" cy="9848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i="0" u="none" strike="noStrike" cap="none" dirty="0">
                  <a:solidFill>
                    <a:schemeClr val="accent3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202902008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3"/>
                  </a:solidFill>
                  <a:latin typeface="Barlow Light"/>
                  <a:ea typeface="Barlow"/>
                  <a:cs typeface="Barlow"/>
                  <a:sym typeface="Barlow Light"/>
                </a:rPr>
                <a:t>Dept. of CSE, GUB</a:t>
              </a:r>
              <a:endParaRPr sz="1200" dirty="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270" name="Google Shape;270;p21"/>
          <p:cNvSpPr txBox="1"/>
          <p:nvPr/>
        </p:nvSpPr>
        <p:spPr>
          <a:xfrm>
            <a:off x="514350" y="509588"/>
            <a:ext cx="3291000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i="0" u="none" strike="noStrike" cap="none" dirty="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rPr>
              <a:t>Team Members</a:t>
            </a:r>
            <a:endParaRPr sz="3500" b="1" dirty="0">
              <a:solidFill>
                <a:schemeClr val="accent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72" name="Google Shape;272;p21"/>
          <p:cNvSpPr/>
          <p:nvPr/>
        </p:nvSpPr>
        <p:spPr>
          <a:xfrm rot="5400000">
            <a:off x="-91962" y="3028676"/>
            <a:ext cx="1169100" cy="10080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1"/>
          <p:cNvSpPr/>
          <p:nvPr/>
        </p:nvSpPr>
        <p:spPr>
          <a:xfrm>
            <a:off x="-48060" y="4114036"/>
            <a:ext cx="1067100" cy="106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21"/>
          <p:cNvSpPr/>
          <p:nvPr/>
        </p:nvSpPr>
        <p:spPr>
          <a:xfrm>
            <a:off x="177032" y="4322757"/>
            <a:ext cx="617100" cy="617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1" name="Google Shape;281;p21"/>
          <p:cNvGrpSpPr/>
          <p:nvPr/>
        </p:nvGrpSpPr>
        <p:grpSpPr>
          <a:xfrm>
            <a:off x="6664121" y="4117252"/>
            <a:ext cx="1214888" cy="696944"/>
            <a:chOff x="297067" y="-204058"/>
            <a:chExt cx="3239700" cy="1858516"/>
          </a:xfrm>
        </p:grpSpPr>
        <p:sp>
          <p:nvSpPr>
            <p:cNvPr id="282" name="Google Shape;282;p21"/>
            <p:cNvSpPr txBox="1"/>
            <p:nvPr/>
          </p:nvSpPr>
          <p:spPr>
            <a:xfrm>
              <a:off x="297067" y="-204058"/>
              <a:ext cx="3239700" cy="4924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i="0" u="none" strike="noStrike" cap="none" dirty="0">
                  <a:solidFill>
                    <a:schemeClr val="accent3"/>
                  </a:solidFill>
                  <a:latin typeface="Barlow"/>
                  <a:ea typeface="Barlow"/>
                  <a:cs typeface="Barlow"/>
                  <a:sym typeface="Barlow"/>
                </a:rPr>
                <a:t> Jannatul Mayeda</a:t>
              </a:r>
              <a:endParaRPr sz="1200" b="1" dirty="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83" name="Google Shape;283;p21"/>
            <p:cNvSpPr txBox="1"/>
            <p:nvPr/>
          </p:nvSpPr>
          <p:spPr>
            <a:xfrm>
              <a:off x="297067" y="669573"/>
              <a:ext cx="3239700" cy="9848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i="0" u="none" strike="noStrike" cap="none" dirty="0">
                  <a:solidFill>
                    <a:schemeClr val="accent3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202902030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3"/>
                  </a:solidFill>
                  <a:latin typeface="Barlow Light"/>
                  <a:ea typeface="Barlow"/>
                  <a:cs typeface="Barlow"/>
                  <a:sym typeface="Barlow Light"/>
                </a:rPr>
                <a:t>Dept.of CSE, GUB</a:t>
              </a:r>
              <a:endParaRPr sz="1200" dirty="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B187A8F-543A-A08D-FC73-F1302EE03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639" y="2343089"/>
            <a:ext cx="1437728" cy="1549997"/>
          </a:xfrm>
          <a:prstGeom prst="rect">
            <a:avLst/>
          </a:prstGeom>
        </p:spPr>
      </p:pic>
      <p:pic>
        <p:nvPicPr>
          <p:cNvPr id="1026" name="Picture 2" descr="May be a close-up of one or more people, glasses and headscarf">
            <a:extLst>
              <a:ext uri="{FF2B5EF4-FFF2-40B4-BE49-F238E27FC236}">
                <a16:creationId xmlns:a16="http://schemas.microsoft.com/office/drawing/2014/main" id="{4D41373C-51E5-5FA1-AFFF-AA1F685DD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777" y="2343088"/>
            <a:ext cx="1373232" cy="1549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"/>
          <p:cNvSpPr txBox="1"/>
          <p:nvPr/>
        </p:nvSpPr>
        <p:spPr>
          <a:xfrm>
            <a:off x="1526405" y="1446749"/>
            <a:ext cx="6402600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accent3"/>
                </a:solidFill>
                <a:latin typeface="Times New Roman" panose="02020603050405020304" pitchFamily="18" charset="0"/>
                <a:ea typeface="Barlow"/>
                <a:cs typeface="Times New Roman" panose="02020603050405020304" pitchFamily="18" charset="0"/>
                <a:sym typeface="Barlow"/>
              </a:rPr>
              <a:t>Checking whether the data is secure or not</a:t>
            </a:r>
            <a:endParaRPr sz="4000" b="1" dirty="0">
              <a:solidFill>
                <a:schemeClr val="accent3"/>
              </a:solidFill>
              <a:latin typeface="Times New Roman" panose="02020603050405020304" pitchFamily="18" charset="0"/>
              <a:ea typeface="Barlow"/>
              <a:cs typeface="Times New Roman" panose="02020603050405020304" pitchFamily="18" charset="0"/>
              <a:sym typeface="Barlow"/>
            </a:endParaRPr>
          </a:p>
        </p:txBody>
      </p:sp>
      <p:sp>
        <p:nvSpPr>
          <p:cNvPr id="239" name="Google Shape;239;p19"/>
          <p:cNvSpPr/>
          <p:nvPr/>
        </p:nvSpPr>
        <p:spPr>
          <a:xfrm>
            <a:off x="2595577" y="3833298"/>
            <a:ext cx="1310400" cy="1310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9"/>
          <p:cNvSpPr/>
          <p:nvPr/>
        </p:nvSpPr>
        <p:spPr>
          <a:xfrm>
            <a:off x="-119217" y="3833298"/>
            <a:ext cx="1519800" cy="13104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2EDAC3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9"/>
          <p:cNvSpPr/>
          <p:nvPr/>
        </p:nvSpPr>
        <p:spPr>
          <a:xfrm>
            <a:off x="1195878" y="3833298"/>
            <a:ext cx="1519800" cy="1310400"/>
          </a:xfrm>
          <a:prstGeom prst="triangle">
            <a:avLst>
              <a:gd name="adj" fmla="val 50000"/>
            </a:avLst>
          </a:prstGeom>
          <a:solidFill>
            <a:srgbClr val="496BE8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/>
        </p:nvSpPr>
        <p:spPr>
          <a:xfrm>
            <a:off x="514350" y="509588"/>
            <a:ext cx="2743500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i="0" u="none" strike="noStrike" cap="none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Agendas</a:t>
            </a:r>
            <a:endParaRPr sz="3500" b="1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5" name="Google Shape;105;p13"/>
          <p:cNvSpPr/>
          <p:nvPr/>
        </p:nvSpPr>
        <p:spPr>
          <a:xfrm>
            <a:off x="5646198" y="4306205"/>
            <a:ext cx="947068" cy="84860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3"/>
          <p:cNvSpPr/>
          <p:nvPr/>
        </p:nvSpPr>
        <p:spPr>
          <a:xfrm>
            <a:off x="6815191" y="4314548"/>
            <a:ext cx="927943" cy="83146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3"/>
          <p:cNvSpPr/>
          <p:nvPr/>
        </p:nvSpPr>
        <p:spPr>
          <a:xfrm>
            <a:off x="8027038" y="4303131"/>
            <a:ext cx="1087966" cy="84057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545C652A-7462-EB83-9560-19FF2B84A0EA}"/>
              </a:ext>
            </a:extLst>
          </p:cNvPr>
          <p:cNvSpPr/>
          <p:nvPr/>
        </p:nvSpPr>
        <p:spPr>
          <a:xfrm>
            <a:off x="678699" y="1491448"/>
            <a:ext cx="372862" cy="11541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oogle Shape;92;p13">
            <a:extLst>
              <a:ext uri="{FF2B5EF4-FFF2-40B4-BE49-F238E27FC236}">
                <a16:creationId xmlns:a16="http://schemas.microsoft.com/office/drawing/2014/main" id="{557D271A-1DE3-5328-F610-C0BB779A886F}"/>
              </a:ext>
            </a:extLst>
          </p:cNvPr>
          <p:cNvSpPr txBox="1"/>
          <p:nvPr/>
        </p:nvSpPr>
        <p:spPr>
          <a:xfrm>
            <a:off x="1163607" y="1364192"/>
            <a:ext cx="27435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Introduction</a:t>
            </a:r>
            <a:endParaRPr sz="2000" b="1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F6452DB-7189-D37A-FD7B-0256A36C1DFC}"/>
              </a:ext>
            </a:extLst>
          </p:cNvPr>
          <p:cNvSpPr/>
          <p:nvPr/>
        </p:nvSpPr>
        <p:spPr>
          <a:xfrm>
            <a:off x="1163607" y="1910178"/>
            <a:ext cx="372862" cy="11541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92;p13">
            <a:extLst>
              <a:ext uri="{FF2B5EF4-FFF2-40B4-BE49-F238E27FC236}">
                <a16:creationId xmlns:a16="http://schemas.microsoft.com/office/drawing/2014/main" id="{68A3A64C-0FCB-4E6A-A02D-328A20E0E8D9}"/>
              </a:ext>
            </a:extLst>
          </p:cNvPr>
          <p:cNvSpPr txBox="1"/>
          <p:nvPr/>
        </p:nvSpPr>
        <p:spPr>
          <a:xfrm>
            <a:off x="1648514" y="1782922"/>
            <a:ext cx="296727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Description of the project</a:t>
            </a:r>
            <a:endParaRPr sz="2000" b="1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67CFD46-25B8-16C3-C997-8B2DFBCE701C}"/>
              </a:ext>
            </a:extLst>
          </p:cNvPr>
          <p:cNvSpPr/>
          <p:nvPr/>
        </p:nvSpPr>
        <p:spPr>
          <a:xfrm>
            <a:off x="1689491" y="2310529"/>
            <a:ext cx="372862" cy="11541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92;p13">
            <a:extLst>
              <a:ext uri="{FF2B5EF4-FFF2-40B4-BE49-F238E27FC236}">
                <a16:creationId xmlns:a16="http://schemas.microsoft.com/office/drawing/2014/main" id="{D165DB5F-2D44-016C-6205-CE13A833C560}"/>
              </a:ext>
            </a:extLst>
          </p:cNvPr>
          <p:cNvSpPr txBox="1"/>
          <p:nvPr/>
        </p:nvSpPr>
        <p:spPr>
          <a:xfrm>
            <a:off x="2174398" y="2183273"/>
            <a:ext cx="2967279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Functions and Algorithm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lang="en-US" sz="2000" b="1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7984266-CF7D-6663-7210-F547656C82F3}"/>
              </a:ext>
            </a:extLst>
          </p:cNvPr>
          <p:cNvSpPr/>
          <p:nvPr/>
        </p:nvSpPr>
        <p:spPr>
          <a:xfrm>
            <a:off x="2174398" y="2786300"/>
            <a:ext cx="372862" cy="11541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oogle Shape;92;p13">
            <a:extLst>
              <a:ext uri="{FF2B5EF4-FFF2-40B4-BE49-F238E27FC236}">
                <a16:creationId xmlns:a16="http://schemas.microsoft.com/office/drawing/2014/main" id="{72C489BE-89D9-A50E-7EA0-4B1D6E9161F1}"/>
              </a:ext>
            </a:extLst>
          </p:cNvPr>
          <p:cNvSpPr txBox="1"/>
          <p:nvPr/>
        </p:nvSpPr>
        <p:spPr>
          <a:xfrm>
            <a:off x="2659305" y="2659044"/>
            <a:ext cx="382539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b="1" i="0" u="none" strike="noStrike" cap="none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Implementation</a:t>
            </a:r>
            <a:endParaRPr sz="2000" b="1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B8DD2E9-AE05-9ECD-039D-81C80F078466}"/>
              </a:ext>
            </a:extLst>
          </p:cNvPr>
          <p:cNvSpPr/>
          <p:nvPr/>
        </p:nvSpPr>
        <p:spPr>
          <a:xfrm>
            <a:off x="2659305" y="3249562"/>
            <a:ext cx="372862" cy="11541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Google Shape;92;p13">
            <a:extLst>
              <a:ext uri="{FF2B5EF4-FFF2-40B4-BE49-F238E27FC236}">
                <a16:creationId xmlns:a16="http://schemas.microsoft.com/office/drawing/2014/main" id="{F1AFD0DC-CB4B-DC72-E0FB-0D6BE75B160C}"/>
              </a:ext>
            </a:extLst>
          </p:cNvPr>
          <p:cNvSpPr txBox="1"/>
          <p:nvPr/>
        </p:nvSpPr>
        <p:spPr>
          <a:xfrm>
            <a:off x="3144212" y="3122306"/>
            <a:ext cx="382539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Aim</a:t>
            </a:r>
            <a:endParaRPr sz="2000" b="1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29B4FCD-A243-67B3-508D-FB62A07711AE}"/>
              </a:ext>
            </a:extLst>
          </p:cNvPr>
          <p:cNvSpPr/>
          <p:nvPr/>
        </p:nvSpPr>
        <p:spPr>
          <a:xfrm>
            <a:off x="3223272" y="3662422"/>
            <a:ext cx="372862" cy="11541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Google Shape;92;p13">
            <a:extLst>
              <a:ext uri="{FF2B5EF4-FFF2-40B4-BE49-F238E27FC236}">
                <a16:creationId xmlns:a16="http://schemas.microsoft.com/office/drawing/2014/main" id="{7E14298B-C3C6-8C69-E24E-98A45AC8D429}"/>
              </a:ext>
            </a:extLst>
          </p:cNvPr>
          <p:cNvSpPr txBox="1"/>
          <p:nvPr/>
        </p:nvSpPr>
        <p:spPr>
          <a:xfrm>
            <a:off x="3708179" y="3535166"/>
            <a:ext cx="382539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Summery</a:t>
            </a:r>
            <a:endParaRPr sz="2000" b="1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/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/>
        </p:nvSpPr>
        <p:spPr>
          <a:xfrm>
            <a:off x="514350" y="509588"/>
            <a:ext cx="62775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i="0" u="none" strike="noStrike" cap="none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Introduction</a:t>
            </a:r>
            <a:endParaRPr sz="700" dirty="0">
              <a:solidFill>
                <a:schemeClr val="lt1"/>
              </a:solidFill>
            </a:endParaRPr>
          </a:p>
        </p:txBody>
      </p:sp>
      <p:sp>
        <p:nvSpPr>
          <p:cNvPr id="86" name="Google Shape;86;p12"/>
          <p:cNvSpPr/>
          <p:nvPr/>
        </p:nvSpPr>
        <p:spPr>
          <a:xfrm>
            <a:off x="8103001" y="0"/>
            <a:ext cx="1043075" cy="1047750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2"/>
          <p:cNvSpPr/>
          <p:nvPr/>
        </p:nvSpPr>
        <p:spPr>
          <a:xfrm>
            <a:off x="8100674" y="1043327"/>
            <a:ext cx="1054456" cy="913257"/>
          </a:xfrm>
          <a:custGeom>
            <a:avLst/>
            <a:gdLst/>
            <a:ahLst/>
            <a:cxnLst/>
            <a:rect l="l" t="t" r="r" b="b"/>
            <a:pathLst>
              <a:path w="6202680" h="5372100" extrusionOk="0">
                <a:moveTo>
                  <a:pt x="4652010" y="0"/>
                </a:moveTo>
                <a:lnTo>
                  <a:pt x="1550670" y="0"/>
                </a:lnTo>
                <a:lnTo>
                  <a:pt x="0" y="2686050"/>
                </a:lnTo>
                <a:lnTo>
                  <a:pt x="1550670" y="5372100"/>
                </a:lnTo>
                <a:lnTo>
                  <a:pt x="4652010" y="5372100"/>
                </a:lnTo>
                <a:lnTo>
                  <a:pt x="6202680" y="2686050"/>
                </a:lnTo>
                <a:lnTo>
                  <a:pt x="465201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2D1588-0754-3376-7660-66912E5E7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081" y="1431015"/>
            <a:ext cx="5100572" cy="276812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/>
          <p:nvPr/>
        </p:nvSpPr>
        <p:spPr>
          <a:xfrm>
            <a:off x="233262" y="99945"/>
            <a:ext cx="3575258" cy="692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i="0" u="none" strike="noStrike" cap="none" dirty="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rPr>
              <a:t>Description</a:t>
            </a:r>
            <a:endParaRPr sz="4500" dirty="0">
              <a:solidFill>
                <a:schemeClr val="accent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9" name="Google Shape;119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Google Shape;114;p14">
            <a:extLst>
              <a:ext uri="{FF2B5EF4-FFF2-40B4-BE49-F238E27FC236}">
                <a16:creationId xmlns:a16="http://schemas.microsoft.com/office/drawing/2014/main" id="{D4195290-61D0-E589-2F78-E1285AE22E76}"/>
              </a:ext>
            </a:extLst>
          </p:cNvPr>
          <p:cNvSpPr txBox="1"/>
          <p:nvPr/>
        </p:nvSpPr>
        <p:spPr>
          <a:xfrm>
            <a:off x="4797865" y="998070"/>
            <a:ext cx="423141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rPr>
              <a:t>Take some data as input</a:t>
            </a:r>
            <a:endParaRPr sz="4500" dirty="0">
              <a:solidFill>
                <a:schemeClr val="accent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" name="Google Shape;114;p14">
            <a:extLst>
              <a:ext uri="{FF2B5EF4-FFF2-40B4-BE49-F238E27FC236}">
                <a16:creationId xmlns:a16="http://schemas.microsoft.com/office/drawing/2014/main" id="{48F7B2DF-7C4D-EF20-4834-867A30AB1AA9}"/>
              </a:ext>
            </a:extLst>
          </p:cNvPr>
          <p:cNvSpPr txBox="1"/>
          <p:nvPr/>
        </p:nvSpPr>
        <p:spPr>
          <a:xfrm>
            <a:off x="4797861" y="1465232"/>
            <a:ext cx="423141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cap="none" dirty="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rPr>
              <a:t>Check whether there is any error or not</a:t>
            </a:r>
            <a:endParaRPr lang="en-US" sz="4500" dirty="0">
              <a:solidFill>
                <a:schemeClr val="accent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" name="Google Shape;114;p14">
            <a:extLst>
              <a:ext uri="{FF2B5EF4-FFF2-40B4-BE49-F238E27FC236}">
                <a16:creationId xmlns:a16="http://schemas.microsoft.com/office/drawing/2014/main" id="{AED6DA77-CCF2-E485-F675-D6F5D69DEABE}"/>
              </a:ext>
            </a:extLst>
          </p:cNvPr>
          <p:cNvSpPr txBox="1"/>
          <p:nvPr/>
        </p:nvSpPr>
        <p:spPr>
          <a:xfrm>
            <a:off x="4797860" y="1936687"/>
            <a:ext cx="423141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rPr>
              <a:t>Show the result</a:t>
            </a:r>
            <a:endParaRPr lang="en-US" sz="4500" dirty="0">
              <a:solidFill>
                <a:schemeClr val="accent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" name="Google Shape;114;p14">
            <a:extLst>
              <a:ext uri="{FF2B5EF4-FFF2-40B4-BE49-F238E27FC236}">
                <a16:creationId xmlns:a16="http://schemas.microsoft.com/office/drawing/2014/main" id="{BDCFC5FB-0C86-B0C2-14A8-D737DD9A7A58}"/>
              </a:ext>
            </a:extLst>
          </p:cNvPr>
          <p:cNvSpPr txBox="1"/>
          <p:nvPr/>
        </p:nvSpPr>
        <p:spPr>
          <a:xfrm>
            <a:off x="4797859" y="2403849"/>
            <a:ext cx="423141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cap="none" dirty="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rPr>
              <a:t>Make solution</a:t>
            </a:r>
            <a:endParaRPr lang="en-US" sz="4500" dirty="0">
              <a:solidFill>
                <a:schemeClr val="accent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" name="Google Shape;114;p14">
            <a:extLst>
              <a:ext uri="{FF2B5EF4-FFF2-40B4-BE49-F238E27FC236}">
                <a16:creationId xmlns:a16="http://schemas.microsoft.com/office/drawing/2014/main" id="{11976124-8D01-FBFE-BD92-E0CD60B72088}"/>
              </a:ext>
            </a:extLst>
          </p:cNvPr>
          <p:cNvSpPr txBox="1"/>
          <p:nvPr/>
        </p:nvSpPr>
        <p:spPr>
          <a:xfrm>
            <a:off x="4797859" y="2871011"/>
            <a:ext cx="423141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cap="none" dirty="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rPr>
              <a:t>Secure the data</a:t>
            </a:r>
            <a:endParaRPr lang="en-US" sz="4500" dirty="0">
              <a:solidFill>
                <a:schemeClr val="accent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/>
          <p:nvPr/>
        </p:nvSpPr>
        <p:spPr>
          <a:xfrm>
            <a:off x="351816" y="400846"/>
            <a:ext cx="312524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0" u="none" strike="noStrike" cap="none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Functions we have used</a:t>
            </a:r>
            <a:endParaRPr sz="24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6" name="Google Shape;126;p15"/>
          <p:cNvSpPr txBox="1"/>
          <p:nvPr/>
        </p:nvSpPr>
        <p:spPr>
          <a:xfrm>
            <a:off x="733556" y="2056927"/>
            <a:ext cx="27435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 dirty="0" err="1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rPr>
              <a:t>Parity_check</a:t>
            </a:r>
            <a:r>
              <a:rPr lang="en-US" sz="1800" i="0" u="none" strike="noStrike" cap="none" dirty="0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rPr>
              <a:t>()</a:t>
            </a:r>
            <a:endParaRPr sz="18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8048258" y="3219450"/>
            <a:ext cx="984300" cy="98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7969559" y="4216288"/>
            <a:ext cx="1126500" cy="9711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26;p15">
            <a:extLst>
              <a:ext uri="{FF2B5EF4-FFF2-40B4-BE49-F238E27FC236}">
                <a16:creationId xmlns:a16="http://schemas.microsoft.com/office/drawing/2014/main" id="{1B8F8711-93A4-1BB5-1429-85F82CF46891}"/>
              </a:ext>
            </a:extLst>
          </p:cNvPr>
          <p:cNvSpPr txBox="1"/>
          <p:nvPr/>
        </p:nvSpPr>
        <p:spPr>
          <a:xfrm>
            <a:off x="733556" y="2571750"/>
            <a:ext cx="27435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 dirty="0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rPr>
              <a:t>CRC()</a:t>
            </a:r>
            <a:endParaRPr sz="18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" name="Google Shape;126;p15">
            <a:extLst>
              <a:ext uri="{FF2B5EF4-FFF2-40B4-BE49-F238E27FC236}">
                <a16:creationId xmlns:a16="http://schemas.microsoft.com/office/drawing/2014/main" id="{E7F4CEE5-5250-B515-4B81-10853D4D3EDE}"/>
              </a:ext>
            </a:extLst>
          </p:cNvPr>
          <p:cNvSpPr txBox="1"/>
          <p:nvPr/>
        </p:nvSpPr>
        <p:spPr>
          <a:xfrm>
            <a:off x="733556" y="3086573"/>
            <a:ext cx="27435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2"/>
                </a:solidFill>
                <a:latin typeface="Barlow Medium"/>
                <a:ea typeface="Barlow"/>
                <a:cs typeface="Barlow"/>
                <a:sym typeface="Barlow Medium"/>
              </a:rPr>
              <a:t>HummingCode</a:t>
            </a:r>
            <a:r>
              <a:rPr lang="en-US" sz="1800" dirty="0">
                <a:solidFill>
                  <a:schemeClr val="dk2"/>
                </a:solidFill>
                <a:latin typeface="Barlow Medium"/>
                <a:ea typeface="Barlow"/>
                <a:cs typeface="Barlow"/>
                <a:sym typeface="Barlow Medium"/>
              </a:rPr>
              <a:t>()</a:t>
            </a:r>
            <a:endParaRPr sz="18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"/>
          <p:cNvSpPr txBox="1"/>
          <p:nvPr/>
        </p:nvSpPr>
        <p:spPr>
          <a:xfrm>
            <a:off x="393822" y="8794"/>
            <a:ext cx="3115800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i="0" u="none" strike="noStrike" cap="none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Algorithm</a:t>
            </a:r>
            <a:endParaRPr sz="3500" b="1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" name="Google Shape;105;p13">
            <a:extLst>
              <a:ext uri="{FF2B5EF4-FFF2-40B4-BE49-F238E27FC236}">
                <a16:creationId xmlns:a16="http://schemas.microsoft.com/office/drawing/2014/main" id="{8B01F123-FA95-ECA3-5927-0B997DACA874}"/>
              </a:ext>
            </a:extLst>
          </p:cNvPr>
          <p:cNvSpPr/>
          <p:nvPr/>
        </p:nvSpPr>
        <p:spPr>
          <a:xfrm>
            <a:off x="40816" y="4294895"/>
            <a:ext cx="947068" cy="84860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06;p13">
            <a:extLst>
              <a:ext uri="{FF2B5EF4-FFF2-40B4-BE49-F238E27FC236}">
                <a16:creationId xmlns:a16="http://schemas.microsoft.com/office/drawing/2014/main" id="{B9148E12-A22F-1C18-3395-0CFB52619543}"/>
              </a:ext>
            </a:extLst>
          </p:cNvPr>
          <p:cNvSpPr/>
          <p:nvPr/>
        </p:nvSpPr>
        <p:spPr>
          <a:xfrm>
            <a:off x="1209809" y="4303238"/>
            <a:ext cx="927943" cy="83146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07;p13">
            <a:extLst>
              <a:ext uri="{FF2B5EF4-FFF2-40B4-BE49-F238E27FC236}">
                <a16:creationId xmlns:a16="http://schemas.microsoft.com/office/drawing/2014/main" id="{90E8D83D-CA5A-C7E8-D8E4-B9732CCBA04E}"/>
              </a:ext>
            </a:extLst>
          </p:cNvPr>
          <p:cNvSpPr/>
          <p:nvPr/>
        </p:nvSpPr>
        <p:spPr>
          <a:xfrm>
            <a:off x="2421656" y="4291821"/>
            <a:ext cx="1087966" cy="84057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46;p20">
            <a:extLst>
              <a:ext uri="{FF2B5EF4-FFF2-40B4-BE49-F238E27FC236}">
                <a16:creationId xmlns:a16="http://schemas.microsoft.com/office/drawing/2014/main" id="{9CE84B1F-E9C6-6BA6-B691-3BE5E1BEFF46}"/>
              </a:ext>
            </a:extLst>
          </p:cNvPr>
          <p:cNvSpPr txBox="1"/>
          <p:nvPr/>
        </p:nvSpPr>
        <p:spPr>
          <a:xfrm>
            <a:off x="4169564" y="1017919"/>
            <a:ext cx="3749317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0" u="none" strike="noStrike" cap="none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Step1: Declare 3 variables named option1, option2, option3</a:t>
            </a:r>
            <a:endParaRPr sz="1100" b="1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" name="Google Shape;246;p20">
            <a:extLst>
              <a:ext uri="{FF2B5EF4-FFF2-40B4-BE49-F238E27FC236}">
                <a16:creationId xmlns:a16="http://schemas.microsoft.com/office/drawing/2014/main" id="{9CC93738-DAF5-55E3-61F1-C620263D5C47}"/>
              </a:ext>
            </a:extLst>
          </p:cNvPr>
          <p:cNvSpPr txBox="1"/>
          <p:nvPr/>
        </p:nvSpPr>
        <p:spPr>
          <a:xfrm>
            <a:off x="4169564" y="1330117"/>
            <a:ext cx="3749317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0" u="none" strike="noStrike" cap="none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Step2: Go to the next page if option1= 1</a:t>
            </a:r>
            <a:endParaRPr sz="1100" b="1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" name="Google Shape;246;p20">
            <a:extLst>
              <a:ext uri="{FF2B5EF4-FFF2-40B4-BE49-F238E27FC236}">
                <a16:creationId xmlns:a16="http://schemas.microsoft.com/office/drawing/2014/main" id="{5F2CD18C-0F4D-7E05-2287-F60A482763D8}"/>
              </a:ext>
            </a:extLst>
          </p:cNvPr>
          <p:cNvSpPr txBox="1"/>
          <p:nvPr/>
        </p:nvSpPr>
        <p:spPr>
          <a:xfrm>
            <a:off x="4169564" y="1642315"/>
            <a:ext cx="3749317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0" u="none" strike="noStrike" cap="none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Step2: Go to the next page if option2= 1</a:t>
            </a:r>
            <a:endParaRPr sz="1100" b="1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" name="Google Shape;246;p20">
            <a:extLst>
              <a:ext uri="{FF2B5EF4-FFF2-40B4-BE49-F238E27FC236}">
                <a16:creationId xmlns:a16="http://schemas.microsoft.com/office/drawing/2014/main" id="{ACD9A3F5-B44A-6E6D-B258-03D99D2287FB}"/>
              </a:ext>
            </a:extLst>
          </p:cNvPr>
          <p:cNvSpPr txBox="1"/>
          <p:nvPr/>
        </p:nvSpPr>
        <p:spPr>
          <a:xfrm>
            <a:off x="4169563" y="1954513"/>
            <a:ext cx="374931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0" u="none" strike="noStrike" cap="none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Step3: if(option3=1) , paritycheck(), else if(option3=2), crc(), else if(option3=3), hummingcode(), else, return 0</a:t>
            </a:r>
            <a:endParaRPr sz="1100" b="1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" name="Google Shape;246;p20">
            <a:extLst>
              <a:ext uri="{FF2B5EF4-FFF2-40B4-BE49-F238E27FC236}">
                <a16:creationId xmlns:a16="http://schemas.microsoft.com/office/drawing/2014/main" id="{540C9453-6B10-69F4-7B35-6421F5BD3486}"/>
              </a:ext>
            </a:extLst>
          </p:cNvPr>
          <p:cNvSpPr txBox="1"/>
          <p:nvPr/>
        </p:nvSpPr>
        <p:spPr>
          <a:xfrm>
            <a:off x="4169562" y="2435988"/>
            <a:ext cx="3749317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0" u="none" strike="noStrike" cap="none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Step 4: retutn 0</a:t>
            </a:r>
            <a:endParaRPr sz="1100" b="1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2"/>
          <p:cNvSpPr txBox="1"/>
          <p:nvPr/>
        </p:nvSpPr>
        <p:spPr>
          <a:xfrm>
            <a:off x="336796" y="230369"/>
            <a:ext cx="4057800" cy="692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dirty="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rPr>
              <a:t>Implimentation </a:t>
            </a:r>
            <a:endParaRPr sz="4500" dirty="0">
              <a:solidFill>
                <a:schemeClr val="accent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BA7724-C78A-937C-CEC4-56D75943A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95" y="1394469"/>
            <a:ext cx="3695497" cy="19346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E13E6F-FCBF-505A-25B7-6104B3A35B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4596" y="1388619"/>
            <a:ext cx="3587135" cy="19346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ue and Neon Green Geometric Social Media Events Creative Presentation template">
  <a:themeElements>
    <a:clrScheme name="Custom 347">
      <a:dk1>
        <a:srgbClr val="000000"/>
      </a:dk1>
      <a:lt1>
        <a:srgbClr val="FFFFFF"/>
      </a:lt1>
      <a:dk2>
        <a:srgbClr val="052449"/>
      </a:dk2>
      <a:lt2>
        <a:srgbClr val="2ED9C3"/>
      </a:lt2>
      <a:accent1>
        <a:srgbClr val="4B6FED"/>
      </a:accent1>
      <a:accent2>
        <a:srgbClr val="C6F223"/>
      </a:accent2>
      <a:accent3>
        <a:srgbClr val="EDECED"/>
      </a:accent3>
      <a:accent4>
        <a:srgbClr val="000000"/>
      </a:accent4>
      <a:accent5>
        <a:srgbClr val="FFFFFF"/>
      </a:accent5>
      <a:accent6>
        <a:srgbClr val="042448"/>
      </a:accent6>
      <a:hlink>
        <a:srgbClr val="2EDAC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164</Words>
  <Application>Microsoft Office PowerPoint</Application>
  <PresentationFormat>On-screen Show (16:9)</PresentationFormat>
  <Paragraphs>43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Times New Roman</vt:lpstr>
      <vt:lpstr>Arial</vt:lpstr>
      <vt:lpstr>Barlow Light</vt:lpstr>
      <vt:lpstr>Barlow</vt:lpstr>
      <vt:lpstr>Barlow Medium</vt:lpstr>
      <vt:lpstr>Blue and Neon Green Geometric Social Media Events Creative Presentation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Shakib</dc:creator>
  <cp:lastModifiedBy>Shakib Imtiaz</cp:lastModifiedBy>
  <cp:revision>14</cp:revision>
  <dcterms:modified xsi:type="dcterms:W3CDTF">2022-09-09T12:08:36Z</dcterms:modified>
</cp:coreProperties>
</file>