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879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5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17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7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8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2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0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3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2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5318-9C87-4B46-AE66-24E97E07823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A4AD99-ED23-438D-A933-FCDAB5F8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9F25-55DE-F6D9-014C-409BB602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15489"/>
            <a:ext cx="7766936" cy="1646302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IDFont+F3"/>
              </a:rPr>
              <a:t>Auto Insurance Management System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2A6AA-D137-6FFF-EAEC-DCB4EECF7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Md. Shakib Shah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Roll : 1909036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Department of Electronics and Communication Engineering (KUET)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7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E530-2D0E-3EE4-5863-5852D82F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4285"/>
            <a:ext cx="8596668" cy="1320800"/>
          </a:xfrm>
        </p:spPr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B6F3-4415-427D-CEE0-C141E6CC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database is an organized collection of structured information, or data, typically stored electronically in a computer system. A database is usually controlled by a database management system (DBMS).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insurance is a contract between vehicle's owner and the insurance company that protects him against financial loss in the event of an accident or theft. In exchange for his paying a premium, the insurance company agrees to pay him losses as outlined in his policy.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Database Management System (DBMS) project is to design and develop a comprehensive Auto Insurance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 will improve the insurance data management process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43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E287-10BC-4A06-FF2E-9E204340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 Diagram</a:t>
            </a: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9CF924-C514-06E2-69B0-9093E93D1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0" y="1408923"/>
            <a:ext cx="7445829" cy="47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0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6A23-7EEB-5BEF-EABA-03E65478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 diagram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66EACC-7A54-CF3C-6933-E1C4C8A91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390261"/>
            <a:ext cx="6204857" cy="4627984"/>
          </a:xfrm>
        </p:spPr>
      </p:pic>
    </p:spTree>
    <p:extLst>
      <p:ext uri="{BB962C8B-B14F-4D97-AF65-F5344CB8AC3E}">
        <p14:creationId xmlns:p14="http://schemas.microsoft.com/office/powerpoint/2010/main" val="60528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85AF-746D-224A-7276-71C1856F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Relations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584A4-3547-06DE-78F6-D45D112B3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PERSON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DDDE8BC-5F65-9E89-39F8-04FB4709401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5051490"/>
              </p:ext>
            </p:extLst>
          </p:nvPr>
        </p:nvGraphicFramePr>
        <p:xfrm>
          <a:off x="676275" y="2736850"/>
          <a:ext cx="418464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4883">
                  <a:extLst>
                    <a:ext uri="{9D8B030D-6E8A-4147-A177-3AD203B41FA5}">
                      <a16:colId xmlns:a16="http://schemas.microsoft.com/office/drawing/2014/main" val="3264596732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041885601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707161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2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9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Humayun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6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Rajshahi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168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FF0CE-4854-7011-FD80-50E2BE066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CAR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4918448-FABE-E762-EC71-74A6A549242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56041895"/>
              </p:ext>
            </p:extLst>
          </p:nvPr>
        </p:nvGraphicFramePr>
        <p:xfrm>
          <a:off x="5087938" y="2736850"/>
          <a:ext cx="41862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5412">
                  <a:extLst>
                    <a:ext uri="{9D8B030D-6E8A-4147-A177-3AD203B41FA5}">
                      <a16:colId xmlns:a16="http://schemas.microsoft.com/office/drawing/2014/main" val="2012931468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4264848614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1415800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7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hundai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8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1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75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4EB3-7AAF-0395-1E73-368A9C26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Relations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E69-7975-DDC7-C3C5-8CBFC49D4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OWNER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9D46876-26E1-9203-0642-C4ADB3F56B2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9839258"/>
              </p:ext>
            </p:extLst>
          </p:nvPr>
        </p:nvGraphicFramePr>
        <p:xfrm>
          <a:off x="676275" y="2736850"/>
          <a:ext cx="41846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2298341056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420038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DRIVER_ID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REG_NO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6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5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83354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21B7B-30A1-43E7-DEF5-85CCCDE8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ACCIDENT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6334687-FD2D-1ED2-BC27-5174629F760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33810279"/>
              </p:ext>
            </p:extLst>
          </p:nvPr>
        </p:nvGraphicFramePr>
        <p:xfrm>
          <a:off x="5087938" y="2736850"/>
          <a:ext cx="447594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980">
                  <a:extLst>
                    <a:ext uri="{9D8B030D-6E8A-4147-A177-3AD203B41FA5}">
                      <a16:colId xmlns:a16="http://schemas.microsoft.com/office/drawing/2014/main" val="219445974"/>
                    </a:ext>
                  </a:extLst>
                </a:gridCol>
                <a:gridCol w="1491980">
                  <a:extLst>
                    <a:ext uri="{9D8B030D-6E8A-4147-A177-3AD203B41FA5}">
                      <a16:colId xmlns:a16="http://schemas.microsoft.com/office/drawing/2014/main" val="1381978496"/>
                    </a:ext>
                  </a:extLst>
                </a:gridCol>
                <a:gridCol w="1491980">
                  <a:extLst>
                    <a:ext uri="{9D8B030D-6E8A-4147-A177-3AD203B41FA5}">
                      <a16:colId xmlns:a16="http://schemas.microsoft.com/office/drawing/2014/main" val="4177710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REPORT_NO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REG_DATE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4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01-JAN-20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2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03-OCT-20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Sylhet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1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28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1A7A-A5A8-0E89-6FC9-69D84FE0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Relations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46CA7-57B0-C149-5097-646E9EDD5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PARTICIPATION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1728B7-E899-39CA-B427-7AD3BCED45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9312173"/>
              </p:ext>
            </p:extLst>
          </p:nvPr>
        </p:nvGraphicFramePr>
        <p:xfrm>
          <a:off x="676268" y="2736850"/>
          <a:ext cx="639633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084">
                  <a:extLst>
                    <a:ext uri="{9D8B030D-6E8A-4147-A177-3AD203B41FA5}">
                      <a16:colId xmlns:a16="http://schemas.microsoft.com/office/drawing/2014/main" val="2582317345"/>
                    </a:ext>
                  </a:extLst>
                </a:gridCol>
                <a:gridCol w="1599084">
                  <a:extLst>
                    <a:ext uri="{9D8B030D-6E8A-4147-A177-3AD203B41FA5}">
                      <a16:colId xmlns:a16="http://schemas.microsoft.com/office/drawing/2014/main" val="1930879372"/>
                    </a:ext>
                  </a:extLst>
                </a:gridCol>
                <a:gridCol w="1599084">
                  <a:extLst>
                    <a:ext uri="{9D8B030D-6E8A-4147-A177-3AD203B41FA5}">
                      <a16:colId xmlns:a16="http://schemas.microsoft.com/office/drawing/2014/main" val="1048043088"/>
                    </a:ext>
                  </a:extLst>
                </a:gridCol>
                <a:gridCol w="1599084">
                  <a:extLst>
                    <a:ext uri="{9D8B030D-6E8A-4147-A177-3AD203B41FA5}">
                      <a16:colId xmlns:a16="http://schemas.microsoft.com/office/drawing/2014/main" val="3446204313"/>
                    </a:ext>
                  </a:extLst>
                </a:gridCol>
              </a:tblGrid>
              <a:tr h="474980">
                <a:tc>
                  <a:txBody>
                    <a:bodyPr/>
                    <a:lstStyle/>
                    <a:p>
                      <a:r>
                        <a:rPr lang="en-US" dirty="0"/>
                        <a:t>DRIVER_ID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REG_NO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REPORT_NO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DAMAGE_AMOUNT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98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5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1357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2B996-FE61-A6B2-B570-D9C92AFE8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10196" y="2147538"/>
            <a:ext cx="4185618" cy="5762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75BB6-6010-237A-D40C-3D4EC702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10196" y="2858543"/>
            <a:ext cx="4185617" cy="33041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42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223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Auto Insurance Management System</vt:lpstr>
      <vt:lpstr>Introduction : </vt:lpstr>
      <vt:lpstr>The ER Diagram: </vt:lpstr>
      <vt:lpstr>Schema diagram </vt:lpstr>
      <vt:lpstr>Relations</vt:lpstr>
      <vt:lpstr>Relations</vt:lpstr>
      <vt:lpstr>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Management System</dc:title>
  <dc:creator>Shakib Shah</dc:creator>
  <cp:lastModifiedBy>Shakib Shah</cp:lastModifiedBy>
  <cp:revision>3</cp:revision>
  <dcterms:created xsi:type="dcterms:W3CDTF">2023-11-04T19:14:19Z</dcterms:created>
  <dcterms:modified xsi:type="dcterms:W3CDTF">2023-11-04T20:13:05Z</dcterms:modified>
</cp:coreProperties>
</file>