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87A8-19A4-CD16-C788-D69058D9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BF3D5-4783-F7D2-0BCD-DE7DB55D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6605-6852-DCCD-FDA6-2CBD0383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A837D-1635-04B0-257C-06FF6493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94C0-387D-99E2-BC09-7F573AE3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EC47-EFFF-30BC-BA59-B727277A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6A407-0C3A-BAA4-19C3-B1CFAC7BA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F35F-02D5-36E5-F529-E8DD3926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CD54F-768F-7F4F-8CE6-6F5D100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7D026-C829-A4CF-9680-CFEFF25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4F37-4875-5E72-9EB7-E4AF56C35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F23FF-D8CB-4715-0201-E8EEF621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4D62-D52D-2D96-FB69-FB5D117E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55D5A-EC99-0EE0-DA46-D98C239B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E113-9368-9092-CBF7-5C1AB92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0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169C-DFAD-9505-87D6-A896BB2F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1385-6EFF-D3B8-EB74-622EBF722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1F2A-9568-5436-7666-5E01A857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3ACBF-5200-EE30-8159-E51FEE3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41E7F-0D08-D392-E596-F6268B1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6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F209-50EE-31C8-3169-107B0C8C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00AF0-0943-4331-4D66-B8B62B33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345E4-67E2-1101-95BB-0601F487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D690-928A-0BC2-0DAC-E8A15987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8AD92-CFEB-2348-02EE-877ADDE2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5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0EE-5BF4-D9DE-A02C-6E3AE9D0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339B-5DAB-716B-8C4D-DAA93A9D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857DA-1B25-0ADB-8CD5-1034D9B56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6D740-F1B0-94C3-1208-C9B96112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0D61C-47A7-F266-8C59-DF0C3AE7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BD16D-EDD8-EFF7-B5CC-68AEE523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863D-D3FA-AFEF-E009-8385F260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8DC6-4782-C92F-C6EE-A2FC24544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1062B-8975-5308-645E-97314F0C5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DF09A-A45C-6E05-5C4E-2A94AE2ED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4C250-8073-7274-8DA5-2807C8E0E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12B41-F835-FF06-5AA3-37A2E018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A56D-A0AD-0D43-7002-12CDEB5F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DEB7C-C5F2-D8A8-620C-12B08995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970-2A5F-E561-3724-F3092C46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F0578-35C6-EE42-CD56-E4823252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354CA-FB7B-D8B7-3B97-139EDE38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E0E4-D84B-F2DC-A8F7-E89E3388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5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2D975-A8E0-8BE6-8776-AC40CB27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71C7-BFEC-451E-23EC-960AE855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7A872-4046-F428-AF9F-4894B264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0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7D07-9C36-6EB0-08D1-602F001B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534B-1CBA-B487-632D-7908F38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A0B7D-BBC9-DAC8-9C56-2B035D107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1B930-7784-B613-A620-CD2A4DE4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69B6-3638-6FD7-EB8F-A9A9390E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972FE-64D4-4409-37A9-31B2CB80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B410-2FF0-E146-69D7-06BEE52E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0BA77-7B9B-FD99-2197-140164D77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46837-F267-9C80-37C4-28F2F39E2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B0DA8-98A7-D48B-72E9-17B1CF30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6836-3EC7-9393-D48F-27AEE1C6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235D-42A9-5F57-DFCD-B2903A2A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9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9FD24-625A-20FA-B5E0-9563B208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566D-47BD-8F3B-643C-239930B0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BAC4-13EE-FB9E-46E5-704CB689B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EC1C3-7429-C54B-AE9C-65BC4BDD011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0402-5E32-1EC8-9A86-BDCD70766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13EE-D1C2-440A-658E-0B70A84CD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D0F69-3010-0D4D-A96B-9272C0A23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2012B-9002-F248-8138-173C4F3D70B5}"/>
              </a:ext>
            </a:extLst>
          </p:cNvPr>
          <p:cNvSpPr txBox="1"/>
          <p:nvPr/>
        </p:nvSpPr>
        <p:spPr>
          <a:xfrm>
            <a:off x="3036779" y="371839"/>
            <a:ext cx="54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Which type of trait should you use?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B0FD09-352F-D495-F58E-D639CB2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60287"/>
              </p:ext>
            </p:extLst>
          </p:nvPr>
        </p:nvGraphicFramePr>
        <p:xfrm>
          <a:off x="1500659" y="1318260"/>
          <a:ext cx="9521568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9">
                  <a:extLst>
                    <a:ext uri="{9D8B030D-6E8A-4147-A177-3AD203B41FA5}">
                      <a16:colId xmlns:a16="http://schemas.microsoft.com/office/drawing/2014/main" val="2727599197"/>
                    </a:ext>
                  </a:extLst>
                </a:gridCol>
                <a:gridCol w="1050325">
                  <a:extLst>
                    <a:ext uri="{9D8B030D-6E8A-4147-A177-3AD203B41FA5}">
                      <a16:colId xmlns:a16="http://schemas.microsoft.com/office/drawing/2014/main" val="1879268818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val="2823241785"/>
                    </a:ext>
                  </a:extLst>
                </a:gridCol>
                <a:gridCol w="6166021">
                  <a:extLst>
                    <a:ext uri="{9D8B030D-6E8A-4147-A177-3AD203B41FA5}">
                      <a16:colId xmlns:a16="http://schemas.microsoft.com/office/drawing/2014/main" val="2197848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70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Traits that must be generated elsewhere.  E.g., a selection module needs to know what traits to use as a fitness metric.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3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Traits set by this module only, but can be used elsewhere.  E.g., a world might create stats about organism interactions, that may or may not be analyzed or used for selection.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7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’Owned’ but trait MUST be used by another module or a user error will be output.  Typically for traits that are expensive to calculate and shouldn’t be unless they are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0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Traits that are used by this module only; typically reserved for those that would be meaningless to other modules.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3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Traits that aren’t needed but will be used if they happen to exist.  Should check </a:t>
                      </a:r>
                      <a:r>
                        <a:rPr lang="en-US" dirty="0" err="1"/>
                        <a:t>ModuleCount</a:t>
                      </a:r>
                      <a:r>
                        <a:rPr lang="en-US" dirty="0"/>
                        <a:t>() &gt; 1 before using.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2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Traits that can be altered by multiple different modules. E.g., a counter that might get incremented in multiple places.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80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5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32012B-9002-F248-8138-173C4F3D70B5}"/>
              </a:ext>
            </a:extLst>
          </p:cNvPr>
          <p:cNvSpPr txBox="1"/>
          <p:nvPr/>
        </p:nvSpPr>
        <p:spPr>
          <a:xfrm>
            <a:off x="3036779" y="371839"/>
            <a:ext cx="5469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Which type of trait should you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36819-698A-7FF1-6959-B030987A8A1B}"/>
              </a:ext>
            </a:extLst>
          </p:cNvPr>
          <p:cNvSpPr txBox="1"/>
          <p:nvPr/>
        </p:nvSpPr>
        <p:spPr>
          <a:xfrm>
            <a:off x="4839981" y="1161537"/>
            <a:ext cx="203935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Who can modify this trait’s value?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69369-7E18-2096-B6A5-4EF53A128E71}"/>
              </a:ext>
            </a:extLst>
          </p:cNvPr>
          <p:cNvSpPr txBox="1"/>
          <p:nvPr/>
        </p:nvSpPr>
        <p:spPr>
          <a:xfrm>
            <a:off x="5977438" y="2200621"/>
            <a:ext cx="1222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Only other modules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4AFDE-717E-336F-A083-1A17E8BDFE81}"/>
              </a:ext>
            </a:extLst>
          </p:cNvPr>
          <p:cNvSpPr txBox="1"/>
          <p:nvPr/>
        </p:nvSpPr>
        <p:spPr>
          <a:xfrm>
            <a:off x="7024332" y="3214132"/>
            <a:ext cx="177714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you require another module sets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08D1-9562-CD61-B7EE-601D02920560}"/>
              </a:ext>
            </a:extLst>
          </p:cNvPr>
          <p:cNvSpPr txBox="1"/>
          <p:nvPr/>
        </p:nvSpPr>
        <p:spPr>
          <a:xfrm>
            <a:off x="6511691" y="4404502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1B7AA-1FD7-1502-D230-5693A2B75090}"/>
              </a:ext>
            </a:extLst>
          </p:cNvPr>
          <p:cNvSpPr txBox="1"/>
          <p:nvPr/>
        </p:nvSpPr>
        <p:spPr>
          <a:xfrm>
            <a:off x="8430347" y="4938763"/>
            <a:ext cx="1586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OptionalTrait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BD35E7-E07B-5C3B-7A65-575DCBEC4F1E}"/>
              </a:ext>
            </a:extLst>
          </p:cNvPr>
          <p:cNvSpPr txBox="1"/>
          <p:nvPr/>
        </p:nvSpPr>
        <p:spPr>
          <a:xfrm>
            <a:off x="5859659" y="4938763"/>
            <a:ext cx="162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RequiredTrait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ADCBA-D2B6-177E-562B-B6C3BD84F8DB}"/>
              </a:ext>
            </a:extLst>
          </p:cNvPr>
          <p:cNvSpPr txBox="1"/>
          <p:nvPr/>
        </p:nvSpPr>
        <p:spPr>
          <a:xfrm>
            <a:off x="2884743" y="1755965"/>
            <a:ext cx="1439656" cy="646331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Only this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EA153-6048-6F02-4CF2-8212BA91F665}"/>
              </a:ext>
            </a:extLst>
          </p:cNvPr>
          <p:cNvSpPr txBox="1"/>
          <p:nvPr/>
        </p:nvSpPr>
        <p:spPr>
          <a:xfrm>
            <a:off x="3814638" y="4263081"/>
            <a:ext cx="1408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PrivateTrait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7AE1D-57A8-F6F1-B571-FAE51878D544}"/>
              </a:ext>
            </a:extLst>
          </p:cNvPr>
          <p:cNvSpPr txBox="1"/>
          <p:nvPr/>
        </p:nvSpPr>
        <p:spPr>
          <a:xfrm>
            <a:off x="2241758" y="5991211"/>
            <a:ext cx="143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OwnedTrait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CA3CF-7235-F5F1-2579-A5B9A576F78E}"/>
              </a:ext>
            </a:extLst>
          </p:cNvPr>
          <p:cNvSpPr txBox="1"/>
          <p:nvPr/>
        </p:nvSpPr>
        <p:spPr>
          <a:xfrm>
            <a:off x="0" y="5989083"/>
            <a:ext cx="1784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GeneratedTrait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CAE46A-3DF2-D631-0CAD-0AA7E1A77A59}"/>
              </a:ext>
            </a:extLst>
          </p:cNvPr>
          <p:cNvSpPr txBox="1"/>
          <p:nvPr/>
        </p:nvSpPr>
        <p:spPr>
          <a:xfrm>
            <a:off x="10467908" y="2511000"/>
            <a:ext cx="1403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SharedTrait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275081-FB02-2164-9398-89DD3ED7F32D}"/>
              </a:ext>
            </a:extLst>
          </p:cNvPr>
          <p:cNvSpPr txBox="1"/>
          <p:nvPr/>
        </p:nvSpPr>
        <p:spPr>
          <a:xfrm>
            <a:off x="2310965" y="2635934"/>
            <a:ext cx="203935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other modules read the value?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3B1695-859B-A2DA-7D09-82FDFCA9841E}"/>
              </a:ext>
            </a:extLst>
          </p:cNvPr>
          <p:cNvSpPr txBox="1"/>
          <p:nvPr/>
        </p:nvSpPr>
        <p:spPr>
          <a:xfrm>
            <a:off x="1858234" y="3612721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D5B9C3-5158-D5C4-2143-91693DC22C5F}"/>
              </a:ext>
            </a:extLst>
          </p:cNvPr>
          <p:cNvSpPr txBox="1"/>
          <p:nvPr/>
        </p:nvSpPr>
        <p:spPr>
          <a:xfrm>
            <a:off x="4033023" y="3616245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5B243-5F7D-C6AE-1249-F0D6BC8E5393}"/>
              </a:ext>
            </a:extLst>
          </p:cNvPr>
          <p:cNvSpPr txBox="1"/>
          <p:nvPr/>
        </p:nvSpPr>
        <p:spPr>
          <a:xfrm>
            <a:off x="720704" y="4259819"/>
            <a:ext cx="20393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you require the value to be used in another module?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375935-BEC5-F2D3-85D4-362BDF8C3157}"/>
              </a:ext>
            </a:extLst>
          </p:cNvPr>
          <p:cNvSpPr txBox="1"/>
          <p:nvPr/>
        </p:nvSpPr>
        <p:spPr>
          <a:xfrm>
            <a:off x="591236" y="551055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3742B8-8AE9-6504-7875-79D185BA7A65}"/>
              </a:ext>
            </a:extLst>
          </p:cNvPr>
          <p:cNvSpPr txBox="1"/>
          <p:nvPr/>
        </p:nvSpPr>
        <p:spPr>
          <a:xfrm>
            <a:off x="2650075" y="547502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0F7F54-19AC-5AEA-5BFC-BF5FC0B919E8}"/>
              </a:ext>
            </a:extLst>
          </p:cNvPr>
          <p:cNvSpPr txBox="1"/>
          <p:nvPr/>
        </p:nvSpPr>
        <p:spPr>
          <a:xfrm>
            <a:off x="8799781" y="440450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75A766-92D0-4708-1CD3-851F6378BB11}"/>
              </a:ext>
            </a:extLst>
          </p:cNvPr>
          <p:cNvSpPr txBox="1"/>
          <p:nvPr/>
        </p:nvSpPr>
        <p:spPr>
          <a:xfrm>
            <a:off x="8564294" y="1755965"/>
            <a:ext cx="13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module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08538B-D2FC-6F94-A2FA-DCC61DA3163B}"/>
              </a:ext>
            </a:extLst>
          </p:cNvPr>
          <p:cNvCxnSpPr>
            <a:cxnSpLocks/>
            <a:stCxn id="5" idx="1"/>
            <a:endCxn id="19" idx="0"/>
          </p:cNvCxnSpPr>
          <p:nvPr/>
        </p:nvCxnSpPr>
        <p:spPr>
          <a:xfrm flipH="1">
            <a:off x="3330644" y="1484703"/>
            <a:ext cx="1509337" cy="11512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BEAC9A7-4C7F-D4D1-E429-5982C6AC19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859660" y="1807868"/>
            <a:ext cx="2053246" cy="14062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B86E15-3F70-D854-B2E6-5E58FD7D6EB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6879338" y="1484703"/>
            <a:ext cx="3588570" cy="1226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786ACA-9AD0-6D3D-3DE2-5CF660C6CF75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1740383" y="3282265"/>
            <a:ext cx="1590261" cy="977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C07C5A-449E-6282-5356-8BF4E9B9BF3C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3330644" y="3282265"/>
            <a:ext cx="1188258" cy="980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76E7720-82B7-84D0-B2CE-CB0B6A6C66A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912906" y="4137462"/>
            <a:ext cx="1310799" cy="80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3E8E1A-D34B-9E34-97F7-79B15C9CE0A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6672638" y="4137462"/>
            <a:ext cx="1240268" cy="8013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F4CC9B-7489-9964-2E41-4ECFA3D53B8C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flipH="1">
            <a:off x="892488" y="5183149"/>
            <a:ext cx="847895" cy="805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175950-4F58-ED9B-69BB-4BDFCC0D8EE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>
            <a:off x="1740383" y="5183149"/>
            <a:ext cx="1216699" cy="8080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6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263</Words>
  <Application>Microsoft Macintosh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Ofria, Charles</dc:creator>
  <cp:lastModifiedBy>Ofria, Charles</cp:lastModifiedBy>
  <cp:revision>2</cp:revision>
  <dcterms:created xsi:type="dcterms:W3CDTF">2022-08-04T14:01:41Z</dcterms:created>
  <dcterms:modified xsi:type="dcterms:W3CDTF">2022-08-08T15:24:34Z</dcterms:modified>
</cp:coreProperties>
</file>