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57" r:id="rId3"/>
    <p:sldId id="265" r:id="rId4"/>
    <p:sldId id="259" r:id="rId5"/>
    <p:sldId id="260" r:id="rId6"/>
    <p:sldId id="261" r:id="rId7"/>
    <p:sldId id="264" r:id="rId8"/>
    <p:sldId id="267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5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8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541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5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583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060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7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6454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1029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920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775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027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668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08EA80-D52F-4AC5-9E7B-A8C0D4C14683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E537FF3-6F8C-451F-8611-83F3D2F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fad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1432078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Submitted By:</a:t>
            </a:r>
          </a:p>
          <a:p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20201018010 &lt; Sadia Binte Liza</a:t>
            </a:r>
          </a:p>
          <a:p>
            <a:r>
              <a:rPr lang="en-US" sz="24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20201004010 &lt; Md Shakib Hossain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A946D-83EE-4D1B-8506-5A3F88A9F46C}"/>
              </a:ext>
            </a:extLst>
          </p:cNvPr>
          <p:cNvSpPr txBox="1"/>
          <p:nvPr/>
        </p:nvSpPr>
        <p:spPr>
          <a:xfrm>
            <a:off x="4748991" y="2374435"/>
            <a:ext cx="3055360" cy="2544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8A0C8-91F9-471C-9AFA-80E4E6F85C74}"/>
              </a:ext>
            </a:extLst>
          </p:cNvPr>
          <p:cNvSpPr txBox="1"/>
          <p:nvPr/>
        </p:nvSpPr>
        <p:spPr>
          <a:xfrm flipV="1">
            <a:off x="0" y="221278"/>
            <a:ext cx="4889052" cy="9832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What Does a Software Engineer Do? Job Description, Salary, Skills | FlexJobs">
            <a:extLst>
              <a:ext uri="{FF2B5EF4-FFF2-40B4-BE49-F238E27FC236}">
                <a16:creationId xmlns:a16="http://schemas.microsoft.com/office/drawing/2014/main" id="{581BCE3F-CC20-4DAD-B398-335B92584AA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8" r="2073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21810F-0EB6-4F6D-A223-B2436E607569}"/>
              </a:ext>
            </a:extLst>
          </p:cNvPr>
          <p:cNvSpPr txBox="1"/>
          <p:nvPr/>
        </p:nvSpPr>
        <p:spPr>
          <a:xfrm>
            <a:off x="7999238" y="696655"/>
            <a:ext cx="39052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Presentation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on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Simple Restaurant Order System</a:t>
            </a:r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77AF2C-5679-40EE-A8B8-642DED8ACA5D}"/>
              </a:ext>
            </a:extLst>
          </p:cNvPr>
          <p:cNvGrpSpPr/>
          <p:nvPr/>
        </p:nvGrpSpPr>
        <p:grpSpPr>
          <a:xfrm>
            <a:off x="4552832" y="674307"/>
            <a:ext cx="7639168" cy="3661257"/>
            <a:chOff x="2195262" y="3191992"/>
            <a:chExt cx="7639168" cy="36612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7ABD20-4DE2-45F4-A5AC-A97040F26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762" y="4332879"/>
              <a:ext cx="4908668" cy="25203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EE4F1B-5F07-4FC9-ACFA-F18C35DCC7C2}"/>
                </a:ext>
              </a:extLst>
            </p:cNvPr>
            <p:cNvSpPr txBox="1"/>
            <p:nvPr/>
          </p:nvSpPr>
          <p:spPr>
            <a:xfrm>
              <a:off x="2195262" y="3191992"/>
              <a:ext cx="2730500" cy="369332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Finally the order is created.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7C7B148-15E9-486C-B67F-C6A1BD76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0915"/>
            <a:ext cx="6323602" cy="310892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C4110A-8609-49AE-AC80-01FB31E54A4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854700" y="2844800"/>
            <a:ext cx="1428632" cy="230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0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ollection of Thank You Slides &amp;amp; Presentation Thank You | SlideUpLift">
            <a:extLst>
              <a:ext uri="{FF2B5EF4-FFF2-40B4-BE49-F238E27FC236}">
                <a16:creationId xmlns:a16="http://schemas.microsoft.com/office/drawing/2014/main" id="{FA74562F-AB9E-46C8-A3BC-E0CC5E7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19087"/>
            <a:ext cx="828675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0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3B321-6637-4211-970A-2B52B6A4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706" y="1504336"/>
            <a:ext cx="4000706" cy="354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47001-AFF4-4DA3-8330-EDAA0956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519" y="2548964"/>
            <a:ext cx="2521080" cy="145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761551-E29C-4967-BD03-24BE9BE3B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413" y="1195475"/>
            <a:ext cx="7361292" cy="56154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75A275-ADD3-4146-A4EF-D430B26C828D}"/>
              </a:ext>
            </a:extLst>
          </p:cNvPr>
          <p:cNvSpPr/>
          <p:nvPr/>
        </p:nvSpPr>
        <p:spPr>
          <a:xfrm>
            <a:off x="3648116" y="117715"/>
            <a:ext cx="5594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ogin &amp; Main menu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052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959E96-6455-43A4-95BF-77DC224FF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2" y="4000500"/>
            <a:ext cx="4115011" cy="25232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6567ED-4C33-4C3F-8048-E6363EDD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2494"/>
            <a:ext cx="4211532" cy="3642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97719-DBC6-459D-A32A-9D8E7C6E2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60" y="444389"/>
            <a:ext cx="4095961" cy="2381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D606A-D04D-4BD1-AD48-F1F1CCD96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266" y="2806710"/>
            <a:ext cx="4076910" cy="234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EAAFD-9BF8-4FC0-B833-ED6D680DF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721" y="5149980"/>
            <a:ext cx="2482978" cy="14288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D345C8-1917-4DE5-9D27-77F41935D356}"/>
              </a:ext>
            </a:extLst>
          </p:cNvPr>
          <p:cNvCxnSpPr>
            <a:cxnSpLocks/>
          </p:cNvCxnSpPr>
          <p:nvPr/>
        </p:nvCxnSpPr>
        <p:spPr>
          <a:xfrm flipV="1">
            <a:off x="2674068" y="986131"/>
            <a:ext cx="2566218" cy="245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63A9D5-FBA3-4871-B631-A86C10C202DD}"/>
              </a:ext>
            </a:extLst>
          </p:cNvPr>
          <p:cNvCxnSpPr>
            <a:cxnSpLocks/>
          </p:cNvCxnSpPr>
          <p:nvPr/>
        </p:nvCxnSpPr>
        <p:spPr>
          <a:xfrm flipH="1">
            <a:off x="1887671" y="1635075"/>
            <a:ext cx="924355" cy="3800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559CC-07B0-48E9-BF87-C43DFE4B4633}"/>
              </a:ext>
            </a:extLst>
          </p:cNvPr>
          <p:cNvCxnSpPr>
            <a:cxnSpLocks/>
          </p:cNvCxnSpPr>
          <p:nvPr/>
        </p:nvCxnSpPr>
        <p:spPr>
          <a:xfrm>
            <a:off x="8661271" y="1109034"/>
            <a:ext cx="1643058" cy="3614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7E66A8-8DAE-4997-88BD-64AB1BE83912}"/>
              </a:ext>
            </a:extLst>
          </p:cNvPr>
          <p:cNvCxnSpPr>
            <a:cxnSpLocks/>
          </p:cNvCxnSpPr>
          <p:nvPr/>
        </p:nvCxnSpPr>
        <p:spPr>
          <a:xfrm>
            <a:off x="9690023" y="6286500"/>
            <a:ext cx="15367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0F9F8F3-FC05-4271-BFF4-459773CC5595}"/>
              </a:ext>
            </a:extLst>
          </p:cNvPr>
          <p:cNvSpPr/>
          <p:nvPr/>
        </p:nvSpPr>
        <p:spPr>
          <a:xfrm>
            <a:off x="4242558" y="2699342"/>
            <a:ext cx="27860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dd item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196BC-3D64-4E41-9BA4-ABC954CB96A3}"/>
              </a:ext>
            </a:extLst>
          </p:cNvPr>
          <p:cNvSpPr/>
          <p:nvPr/>
        </p:nvSpPr>
        <p:spPr>
          <a:xfrm>
            <a:off x="49816" y="5222925"/>
            <a:ext cx="43746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Item List</a:t>
            </a:r>
          </a:p>
        </p:txBody>
      </p:sp>
    </p:spTree>
    <p:extLst>
      <p:ext uri="{BB962C8B-B14F-4D97-AF65-F5344CB8AC3E}">
        <p14:creationId xmlns:p14="http://schemas.microsoft.com/office/powerpoint/2010/main" val="1852022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8A012-7CFE-4A09-8DF4-53E1444CB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6" y="87501"/>
            <a:ext cx="4369025" cy="3778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66736-0278-406E-B759-70069E0F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151" y="685396"/>
            <a:ext cx="4661862" cy="2934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F3DABA-419E-4941-8522-D14A57A8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041" y="3933432"/>
            <a:ext cx="4610000" cy="2924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770EAE-E8C1-40CA-9FD5-E70225CEE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517" y="3269109"/>
            <a:ext cx="2514729" cy="14288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B9CB0B-3698-40EF-9E87-7766EFD90FE0}"/>
              </a:ext>
            </a:extLst>
          </p:cNvPr>
          <p:cNvSpPr/>
          <p:nvPr/>
        </p:nvSpPr>
        <p:spPr>
          <a:xfrm>
            <a:off x="6740969" y="-237934"/>
            <a:ext cx="4100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elete Item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C7BE6-6BDC-44CD-8C30-6C15DD065E1D}"/>
              </a:ext>
            </a:extLst>
          </p:cNvPr>
          <p:cNvCxnSpPr>
            <a:cxnSpLocks/>
          </p:cNvCxnSpPr>
          <p:nvPr/>
        </p:nvCxnSpPr>
        <p:spPr>
          <a:xfrm flipV="1">
            <a:off x="2688261" y="1384300"/>
            <a:ext cx="3560139" cy="49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17FE7-8801-43AC-9675-6D0E57A439C0}"/>
              </a:ext>
            </a:extLst>
          </p:cNvPr>
          <p:cNvCxnSpPr>
            <a:cxnSpLocks/>
          </p:cNvCxnSpPr>
          <p:nvPr/>
        </p:nvCxnSpPr>
        <p:spPr>
          <a:xfrm flipV="1">
            <a:off x="8067027" y="3109219"/>
            <a:ext cx="724343" cy="319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7D6C8D-79E3-4083-A0FE-CED8D711F3C5}"/>
              </a:ext>
            </a:extLst>
          </p:cNvPr>
          <p:cNvCxnSpPr>
            <a:cxnSpLocks/>
          </p:cNvCxnSpPr>
          <p:nvPr/>
        </p:nvCxnSpPr>
        <p:spPr>
          <a:xfrm>
            <a:off x="9169400" y="3109220"/>
            <a:ext cx="1840833" cy="1221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A9DB58-66DB-48AA-8DBA-F7C80AD3CC84}"/>
              </a:ext>
            </a:extLst>
          </p:cNvPr>
          <p:cNvSpPr txBox="1"/>
          <p:nvPr/>
        </p:nvSpPr>
        <p:spPr>
          <a:xfrm>
            <a:off x="4559591" y="503193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item is deleted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143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4E797-F0BC-479F-B5A8-D10D0B5B8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598" y="224020"/>
            <a:ext cx="3991900" cy="352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013AF-897E-48E9-A9E3-A44A3CEC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85" y="3959941"/>
            <a:ext cx="2527430" cy="1435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07611-6E1A-49DC-A795-17DB8E050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11532" cy="36422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17829A-30C6-4B92-B81B-C2C421FF713A}"/>
              </a:ext>
            </a:extLst>
          </p:cNvPr>
          <p:cNvCxnSpPr>
            <a:cxnSpLocks/>
          </p:cNvCxnSpPr>
          <p:nvPr/>
        </p:nvCxnSpPr>
        <p:spPr>
          <a:xfrm flipH="1">
            <a:off x="6836704" y="3362503"/>
            <a:ext cx="810891" cy="983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A8DCCB-7F3C-4CF6-A49B-6670AE61361D}"/>
              </a:ext>
            </a:extLst>
          </p:cNvPr>
          <p:cNvCxnSpPr>
            <a:cxnSpLocks/>
          </p:cNvCxnSpPr>
          <p:nvPr/>
        </p:nvCxnSpPr>
        <p:spPr>
          <a:xfrm>
            <a:off x="4748981" y="1462885"/>
            <a:ext cx="2493168" cy="911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ADCC8-F35D-466F-B174-9563E708F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6989" y="3429000"/>
            <a:ext cx="4115011" cy="321961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CE2478-F100-46AE-8789-B1A1916B9B66}"/>
              </a:ext>
            </a:extLst>
          </p:cNvPr>
          <p:cNvCxnSpPr>
            <a:cxnSpLocks/>
          </p:cNvCxnSpPr>
          <p:nvPr/>
        </p:nvCxnSpPr>
        <p:spPr>
          <a:xfrm flipV="1">
            <a:off x="7165329" y="4677528"/>
            <a:ext cx="1467394" cy="47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62873-1CE5-484F-A332-B38F8885CE2D}"/>
              </a:ext>
            </a:extLst>
          </p:cNvPr>
          <p:cNvCxnSpPr>
            <a:cxnSpLocks/>
          </p:cNvCxnSpPr>
          <p:nvPr/>
        </p:nvCxnSpPr>
        <p:spPr>
          <a:xfrm flipV="1">
            <a:off x="2580661" y="634572"/>
            <a:ext cx="1971674" cy="1359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2C1E2-68B0-4519-8096-9FA468E2A7A6}"/>
              </a:ext>
            </a:extLst>
          </p:cNvPr>
          <p:cNvSpPr txBox="1"/>
          <p:nvPr/>
        </p:nvSpPr>
        <p:spPr>
          <a:xfrm>
            <a:off x="7916601" y="4854141"/>
            <a:ext cx="49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items price and quantity is modified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A9CBAF-A107-45AC-926D-36C50AD8BC3E}"/>
              </a:ext>
            </a:extLst>
          </p:cNvPr>
          <p:cNvSpPr/>
          <p:nvPr/>
        </p:nvSpPr>
        <p:spPr>
          <a:xfrm>
            <a:off x="8642630" y="-237645"/>
            <a:ext cx="3549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Modify Item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0485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B954A-FA13-4FB3-A7A0-A3AF6B50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43" y="1819192"/>
            <a:ext cx="3981655" cy="321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6CE1E-4A76-44B6-A3FE-377BF683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99" y="1282496"/>
            <a:ext cx="3470719" cy="2599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5BBCB-3332-4B4A-B0D6-88286032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645" y="3559296"/>
            <a:ext cx="3994355" cy="32196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029C37-D669-4C85-9A97-C6611A621340}"/>
              </a:ext>
            </a:extLst>
          </p:cNvPr>
          <p:cNvSpPr/>
          <p:nvPr/>
        </p:nvSpPr>
        <p:spPr>
          <a:xfrm>
            <a:off x="3316232" y="0"/>
            <a:ext cx="5559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Labor Management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A6919E-1226-4B0D-9A70-98B56A989374}"/>
              </a:ext>
            </a:extLst>
          </p:cNvPr>
          <p:cNvSpPr/>
          <p:nvPr/>
        </p:nvSpPr>
        <p:spPr>
          <a:xfrm>
            <a:off x="4817972" y="2954156"/>
            <a:ext cx="3173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Labor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0CC16B-7776-4B08-8128-1631C46AA23E}"/>
              </a:ext>
            </a:extLst>
          </p:cNvPr>
          <p:cNvSpPr/>
          <p:nvPr/>
        </p:nvSpPr>
        <p:spPr>
          <a:xfrm>
            <a:off x="8261444" y="5532256"/>
            <a:ext cx="304634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Labor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9FE0E-3394-4FFA-8233-EBCCC5FDB782}"/>
              </a:ext>
            </a:extLst>
          </p:cNvPr>
          <p:cNvCxnSpPr>
            <a:cxnSpLocks/>
          </p:cNvCxnSpPr>
          <p:nvPr/>
        </p:nvCxnSpPr>
        <p:spPr>
          <a:xfrm flipV="1">
            <a:off x="2452286" y="1870441"/>
            <a:ext cx="2234014" cy="88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6C7151-539D-44D5-94FA-FF591FE1936B}"/>
              </a:ext>
            </a:extLst>
          </p:cNvPr>
          <p:cNvCxnSpPr>
            <a:cxnSpLocks/>
          </p:cNvCxnSpPr>
          <p:nvPr/>
        </p:nvCxnSpPr>
        <p:spPr>
          <a:xfrm>
            <a:off x="6634683" y="2754110"/>
            <a:ext cx="2141017" cy="1309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007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BDAD18-EFED-4B0B-B744-BB5D84F1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4" y="3664568"/>
            <a:ext cx="3767728" cy="2725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E4698E-CAE6-4BB5-969C-3A7838F1D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769" y="2882900"/>
            <a:ext cx="4857559" cy="3507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3C590-4908-41D0-A75F-D9258486A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90" y="3912703"/>
            <a:ext cx="2540131" cy="144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D5FF3-4384-4D3A-8B78-194DF17D6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2216"/>
            <a:ext cx="3812976" cy="3083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8D527D-64C4-48B5-8FE1-28E99F83E500}"/>
              </a:ext>
            </a:extLst>
          </p:cNvPr>
          <p:cNvSpPr/>
          <p:nvPr/>
        </p:nvSpPr>
        <p:spPr>
          <a:xfrm>
            <a:off x="4140176" y="343477"/>
            <a:ext cx="3911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Delete Labor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436DDE-6022-47C5-BEC7-A48EC4932387}"/>
              </a:ext>
            </a:extLst>
          </p:cNvPr>
          <p:cNvCxnSpPr>
            <a:cxnSpLocks/>
          </p:cNvCxnSpPr>
          <p:nvPr/>
        </p:nvCxnSpPr>
        <p:spPr>
          <a:xfrm>
            <a:off x="2908300" y="1612900"/>
            <a:ext cx="0" cy="3747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3C3DC-23E3-4B71-885B-43C99D56BE16}"/>
              </a:ext>
            </a:extLst>
          </p:cNvPr>
          <p:cNvCxnSpPr>
            <a:cxnSpLocks/>
          </p:cNvCxnSpPr>
          <p:nvPr/>
        </p:nvCxnSpPr>
        <p:spPr>
          <a:xfrm>
            <a:off x="2507062" y="1643824"/>
            <a:ext cx="4012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59B2E5-D8CA-4075-81AC-513654AD3A8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099152" y="4933125"/>
            <a:ext cx="442233" cy="94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7ED2A9-130C-4F1A-8CBE-A033EB9D7BCC}"/>
              </a:ext>
            </a:extLst>
          </p:cNvPr>
          <p:cNvCxnSpPr>
            <a:cxnSpLocks/>
          </p:cNvCxnSpPr>
          <p:nvPr/>
        </p:nvCxnSpPr>
        <p:spPr>
          <a:xfrm flipV="1">
            <a:off x="6832600" y="4670479"/>
            <a:ext cx="585842" cy="356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28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13EEB-24F0-4C3D-A4A0-2408424D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90"/>
            <a:ext cx="3981655" cy="3219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3118E0-342A-448F-A42B-FB33A3AB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64" y="765387"/>
            <a:ext cx="3225322" cy="2942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CD989C-E7C8-4047-AD3E-0C69E09D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39" y="4038690"/>
            <a:ext cx="2533780" cy="144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5DA35-6329-4966-AEDA-A8F279F8E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86" y="4000516"/>
            <a:ext cx="3587714" cy="29117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94F4F3-0679-49F3-8C37-5C4843D32538}"/>
              </a:ext>
            </a:extLst>
          </p:cNvPr>
          <p:cNvCxnSpPr>
            <a:cxnSpLocks/>
          </p:cNvCxnSpPr>
          <p:nvPr/>
        </p:nvCxnSpPr>
        <p:spPr>
          <a:xfrm flipV="1">
            <a:off x="2541186" y="1460500"/>
            <a:ext cx="3351614" cy="2131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5AF2E8-AA41-4676-BFB9-3EF7BC2E9A64}"/>
              </a:ext>
            </a:extLst>
          </p:cNvPr>
          <p:cNvCxnSpPr>
            <a:cxnSpLocks/>
          </p:cNvCxnSpPr>
          <p:nvPr/>
        </p:nvCxnSpPr>
        <p:spPr>
          <a:xfrm>
            <a:off x="6718300" y="1460500"/>
            <a:ext cx="1028700" cy="1803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905862-9648-44F2-BE7D-E8A839AC283D}"/>
              </a:ext>
            </a:extLst>
          </p:cNvPr>
          <p:cNvCxnSpPr>
            <a:cxnSpLocks/>
          </p:cNvCxnSpPr>
          <p:nvPr/>
        </p:nvCxnSpPr>
        <p:spPr>
          <a:xfrm flipV="1">
            <a:off x="6845300" y="4871387"/>
            <a:ext cx="2260600" cy="2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3436A5-CB93-45A8-A36E-9699479B077E}"/>
              </a:ext>
            </a:extLst>
          </p:cNvPr>
          <p:cNvCxnSpPr>
            <a:cxnSpLocks/>
          </p:cNvCxnSpPr>
          <p:nvPr/>
        </p:nvCxnSpPr>
        <p:spPr>
          <a:xfrm flipH="1">
            <a:off x="6573641" y="3429000"/>
            <a:ext cx="1173359" cy="1171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ACD2C-82B3-4491-A254-5FD481A45810}"/>
              </a:ext>
            </a:extLst>
          </p:cNvPr>
          <p:cNvSpPr/>
          <p:nvPr/>
        </p:nvSpPr>
        <p:spPr>
          <a:xfrm>
            <a:off x="3972298" y="-211913"/>
            <a:ext cx="4060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Update Labor</a:t>
            </a:r>
          </a:p>
        </p:txBody>
      </p:sp>
    </p:spTree>
    <p:extLst>
      <p:ext uri="{BB962C8B-B14F-4D97-AF65-F5344CB8AC3E}">
        <p14:creationId xmlns:p14="http://schemas.microsoft.com/office/powerpoint/2010/main" val="334716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47CF1-6ED2-423C-846E-352C5BF4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41" y="351338"/>
            <a:ext cx="4588724" cy="3810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810-742B-4052-B211-D245B59B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1481"/>
            <a:ext cx="3951706" cy="1942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9D857-8227-4802-B503-6DCF4FCB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493" y="4469555"/>
            <a:ext cx="2502029" cy="1447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A8259-B15D-48B4-9459-05290C43A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522" y="1024799"/>
            <a:ext cx="3841101" cy="31369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EA515-CF05-4320-ACE9-2D8E91FD1CE6}"/>
              </a:ext>
            </a:extLst>
          </p:cNvPr>
          <p:cNvCxnSpPr>
            <a:cxnSpLocks/>
          </p:cNvCxnSpPr>
          <p:nvPr/>
        </p:nvCxnSpPr>
        <p:spPr>
          <a:xfrm flipV="1">
            <a:off x="1455746" y="5789484"/>
            <a:ext cx="1040214" cy="818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289F0-121C-462C-8BCC-D8A4B91A778B}"/>
              </a:ext>
            </a:extLst>
          </p:cNvPr>
          <p:cNvCxnSpPr>
            <a:cxnSpLocks/>
          </p:cNvCxnSpPr>
          <p:nvPr/>
        </p:nvCxnSpPr>
        <p:spPr>
          <a:xfrm flipV="1">
            <a:off x="7452631" y="4064000"/>
            <a:ext cx="802369" cy="150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16E47-FBAC-4DE8-A1C5-3B7E9AF4B6CA}"/>
              </a:ext>
            </a:extLst>
          </p:cNvPr>
          <p:cNvCxnSpPr>
            <a:cxnSpLocks/>
          </p:cNvCxnSpPr>
          <p:nvPr/>
        </p:nvCxnSpPr>
        <p:spPr>
          <a:xfrm>
            <a:off x="5293631" y="1305688"/>
            <a:ext cx="2770869" cy="673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5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264</TotalTime>
  <Words>65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Tw Cen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Powerful  Point of Sale</dc:title>
  <dc:creator>Md Shakib Hossain</dc:creator>
  <cp:lastModifiedBy>Md Shakib Hossain</cp:lastModifiedBy>
  <cp:revision>12</cp:revision>
  <dcterms:created xsi:type="dcterms:W3CDTF">2021-09-18T12:46:25Z</dcterms:created>
  <dcterms:modified xsi:type="dcterms:W3CDTF">2021-09-18T17:10:36Z</dcterms:modified>
</cp:coreProperties>
</file>