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22"/>
  </p:notesMasterIdLst>
  <p:sldIdLst>
    <p:sldId id="258" r:id="rId2"/>
    <p:sldId id="279" r:id="rId3"/>
    <p:sldId id="259" r:id="rId4"/>
    <p:sldId id="281" r:id="rId5"/>
    <p:sldId id="261" r:id="rId6"/>
    <p:sldId id="282" r:id="rId7"/>
    <p:sldId id="260" r:id="rId8"/>
    <p:sldId id="283" r:id="rId9"/>
    <p:sldId id="284" r:id="rId10"/>
    <p:sldId id="285" r:id="rId11"/>
    <p:sldId id="286" r:id="rId12"/>
    <p:sldId id="287" r:id="rId13"/>
    <p:sldId id="265" r:id="rId14"/>
    <p:sldId id="272" r:id="rId15"/>
    <p:sldId id="276" r:id="rId16"/>
    <p:sldId id="269" r:id="rId17"/>
    <p:sldId id="263" r:id="rId18"/>
    <p:sldId id="264" r:id="rId19"/>
    <p:sldId id="280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4F755-A723-468A-AEDA-AE7434E4D2D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73BEB-168C-4041-A6B9-54FCB395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3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EDFB-FE06-43DB-849A-9F93E2EEC05C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3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D5C8-FF44-4DB3-A296-B90095EE92D8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7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6305-9E87-4F12-8964-FC2E2CF85C69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1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83D3-1883-4BAB-9192-891315F809DB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5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405309C-0CEC-4487-A4A6-01275F91DCBC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E995-85B9-4289-A6BD-67131639AEA9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8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2993-5DD9-4EA8-906D-B0A8CEB210D6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BF9-9590-43CA-B534-0906B76999CB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77A9-F708-4F55-B8C8-902C9D864641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4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5094-20A1-4828-8201-7F789C226F8F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8B89-E0AA-4306-8438-115EB6F83DC5}" type="datetime1">
              <a:rPr lang="en-US" smtClean="0"/>
              <a:t>11/1/2021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29D0FA-F9C6-4817-BF5C-A682768E832D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COMPUTER SCIENCE AND ENGINEERING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EFD9-30CE-48D5-8C9F-3F4247AD25B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9" name="Content Placeholder 4" descr="Pic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32" y="4342744"/>
            <a:ext cx="1256510" cy="125529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266076" y="1135708"/>
            <a:ext cx="7663022" cy="1856873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/>
              <a:t>   </a:t>
            </a:r>
            <a:r>
              <a:rPr lang="en-US" sz="6600" b="1" dirty="0" smtClean="0">
                <a:solidFill>
                  <a:srgbClr val="FF0000"/>
                </a:solidFill>
              </a:rPr>
              <a:t>University Assistant Android App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7881158" y="3966411"/>
            <a:ext cx="4038600" cy="17846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 By</a:t>
            </a:r>
          </a:p>
          <a:p>
            <a:pPr>
              <a:buFont typeface="Wingdings 3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Sakifa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Aktar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3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Lecturer,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Dept. of CSE, BSMRSTU</a:t>
            </a:r>
            <a:endParaRPr lang="en-US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205164" y="3966411"/>
            <a:ext cx="4038600" cy="18673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Shakib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Hossain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ID: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16cse031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30" y="60447"/>
            <a:ext cx="10058400" cy="1609344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3E05-A25E-48F0-A7A5-A3ED6891C655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83188" y="6319856"/>
            <a:ext cx="3308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Computer Science and Engineering</a:t>
            </a:r>
            <a:endParaRPr lang="en-US" sz="2000" b="1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0" y="1191891"/>
            <a:ext cx="12192000" cy="465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00287" y="1441478"/>
            <a:ext cx="29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Online class</a:t>
            </a:r>
            <a:endParaRPr lang="en-GB" sz="2400" b="1" dirty="0"/>
          </a:p>
        </p:txBody>
      </p:sp>
      <p:sp>
        <p:nvSpPr>
          <p:cNvPr id="24" name="Oval 23"/>
          <p:cNvSpPr/>
          <p:nvPr/>
        </p:nvSpPr>
        <p:spPr>
          <a:xfrm>
            <a:off x="1605744" y="3204083"/>
            <a:ext cx="1693024" cy="826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684416" y="3414207"/>
            <a:ext cx="3860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>
            <a:stCxn id="25" idx="6"/>
            <a:endCxn id="24" idx="2"/>
          </p:cNvCxnSpPr>
          <p:nvPr/>
        </p:nvCxnSpPr>
        <p:spPr>
          <a:xfrm>
            <a:off x="1070496" y="3617407"/>
            <a:ext cx="535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3834016" y="3183214"/>
            <a:ext cx="1666240" cy="8683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>
            <a:stCxn id="24" idx="6"/>
            <a:endCxn id="27" idx="1"/>
          </p:cNvCxnSpPr>
          <p:nvPr/>
        </p:nvCxnSpPr>
        <p:spPr>
          <a:xfrm flipV="1">
            <a:off x="3298768" y="3617407"/>
            <a:ext cx="5352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2"/>
          </p:cNvCxnSpPr>
          <p:nvPr/>
        </p:nvCxnSpPr>
        <p:spPr>
          <a:xfrm rot="5400000">
            <a:off x="3165497" y="3331430"/>
            <a:ext cx="781471" cy="22218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4"/>
          </p:cNvCxnSpPr>
          <p:nvPr/>
        </p:nvCxnSpPr>
        <p:spPr>
          <a:xfrm flipV="1">
            <a:off x="2452256" y="4030732"/>
            <a:ext cx="0" cy="80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11862" y="1295308"/>
            <a:ext cx="44137" cy="4525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</p:cNvCxnSpPr>
          <p:nvPr/>
        </p:nvCxnSpPr>
        <p:spPr>
          <a:xfrm flipV="1">
            <a:off x="5500256" y="3617406"/>
            <a:ext cx="6772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288" y="1120110"/>
            <a:ext cx="1174557" cy="399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646905" y="1683293"/>
            <a:ext cx="1927008" cy="650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767625" y="2523862"/>
            <a:ext cx="1466975" cy="523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209502" y="1343161"/>
            <a:ext cx="546522" cy="15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134799" y="2087880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62616" y="2846650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06541" y="4438302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239043" y="1235692"/>
            <a:ext cx="44137" cy="4525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304174" y="1339332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417521" y="3515089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442140" y="2869956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617085" y="4471199"/>
            <a:ext cx="612168" cy="6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0447804" y="3327755"/>
            <a:ext cx="1179024" cy="49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3260769" y="3165139"/>
            <a:ext cx="89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mail 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3067795" y="3756964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  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2167670" y="3418816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 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482487" y="4929850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Invalid  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5273436" y="3647052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 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7050335" y="1138703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  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 rot="10800000" flipV="1">
            <a:off x="6765665" y="1653584"/>
            <a:ext cx="184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class/ course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10645843" y="3387632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  </a:t>
            </a:r>
            <a:endParaRPr lang="en-GB" dirty="0"/>
          </a:p>
        </p:txBody>
      </p:sp>
      <p:sp>
        <p:nvSpPr>
          <p:cNvPr id="116" name="TextBox 115"/>
          <p:cNvSpPr txBox="1"/>
          <p:nvPr/>
        </p:nvSpPr>
        <p:spPr>
          <a:xfrm rot="10800000" flipV="1">
            <a:off x="6821128" y="2457921"/>
            <a:ext cx="163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student/ request </a:t>
            </a:r>
            <a:endParaRPr lang="en-GB" dirty="0"/>
          </a:p>
        </p:txBody>
      </p:sp>
      <p:sp>
        <p:nvSpPr>
          <p:cNvPr id="120" name="TextBox 119"/>
          <p:cNvSpPr txBox="1"/>
          <p:nvPr/>
        </p:nvSpPr>
        <p:spPr>
          <a:xfrm rot="10800000" flipV="1">
            <a:off x="6699031" y="4051940"/>
            <a:ext cx="2044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Video Conference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6684842" y="4132252"/>
            <a:ext cx="1889071" cy="567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4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30" y="32738"/>
            <a:ext cx="10058400" cy="1609344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3E05-A25E-48F0-A7A5-A3ED6891C655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83188" y="6319856"/>
            <a:ext cx="3308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Computer Science and Engineering</a:t>
            </a:r>
            <a:endParaRPr lang="en-US" sz="2000" b="1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0" y="1191891"/>
            <a:ext cx="12192000" cy="465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00287" y="1441478"/>
            <a:ext cx="29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Online Quiz</a:t>
            </a:r>
            <a:endParaRPr lang="en-GB" sz="2400" b="1" dirty="0"/>
          </a:p>
        </p:txBody>
      </p:sp>
      <p:sp>
        <p:nvSpPr>
          <p:cNvPr id="24" name="Oval 23"/>
          <p:cNvSpPr/>
          <p:nvPr/>
        </p:nvSpPr>
        <p:spPr>
          <a:xfrm>
            <a:off x="1605744" y="3204083"/>
            <a:ext cx="1693024" cy="826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684416" y="3414207"/>
            <a:ext cx="3860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>
            <a:stCxn id="25" idx="6"/>
            <a:endCxn id="24" idx="2"/>
          </p:cNvCxnSpPr>
          <p:nvPr/>
        </p:nvCxnSpPr>
        <p:spPr>
          <a:xfrm>
            <a:off x="1070496" y="3617407"/>
            <a:ext cx="535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3834016" y="3183214"/>
            <a:ext cx="1666240" cy="8683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>
            <a:stCxn id="24" idx="6"/>
            <a:endCxn id="27" idx="1"/>
          </p:cNvCxnSpPr>
          <p:nvPr/>
        </p:nvCxnSpPr>
        <p:spPr>
          <a:xfrm flipV="1">
            <a:off x="3298768" y="3617407"/>
            <a:ext cx="5352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2"/>
          </p:cNvCxnSpPr>
          <p:nvPr/>
        </p:nvCxnSpPr>
        <p:spPr>
          <a:xfrm rot="5400000">
            <a:off x="3165497" y="3331430"/>
            <a:ext cx="781471" cy="22218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4"/>
          </p:cNvCxnSpPr>
          <p:nvPr/>
        </p:nvCxnSpPr>
        <p:spPr>
          <a:xfrm flipV="1">
            <a:off x="2452256" y="4030732"/>
            <a:ext cx="0" cy="80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11862" y="1295308"/>
            <a:ext cx="44137" cy="4525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</p:cNvCxnSpPr>
          <p:nvPr/>
        </p:nvCxnSpPr>
        <p:spPr>
          <a:xfrm flipV="1">
            <a:off x="5500256" y="3617406"/>
            <a:ext cx="6772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288" y="1120110"/>
            <a:ext cx="1174557" cy="399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646905" y="1683293"/>
            <a:ext cx="1927008" cy="650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767625" y="2523862"/>
            <a:ext cx="1466975" cy="523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143121" y="1364281"/>
            <a:ext cx="546522" cy="15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134799" y="2087880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62616" y="2846650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06541" y="4438302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06541" y="3729952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239043" y="1235692"/>
            <a:ext cx="44137" cy="4525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409030" y="1325194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417521" y="3515089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442140" y="2869956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617085" y="4471199"/>
            <a:ext cx="612168" cy="6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0447804" y="3327755"/>
            <a:ext cx="1179024" cy="49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569416" y="3644303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60769" y="3165139"/>
            <a:ext cx="89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mail 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3067795" y="3756964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  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2167670" y="3418816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 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482487" y="4929850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Invalid  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5273436" y="3647052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 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7050335" y="1138703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  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 rot="10800000" flipV="1">
            <a:off x="6765665" y="1792083"/>
            <a:ext cx="184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quiz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10645843" y="3387632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  </a:t>
            </a:r>
            <a:endParaRPr lang="en-GB" dirty="0"/>
          </a:p>
        </p:txBody>
      </p:sp>
      <p:sp>
        <p:nvSpPr>
          <p:cNvPr id="116" name="TextBox 115"/>
          <p:cNvSpPr txBox="1"/>
          <p:nvPr/>
        </p:nvSpPr>
        <p:spPr>
          <a:xfrm rot="10800000" flipV="1">
            <a:off x="6821128" y="2457921"/>
            <a:ext cx="163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 maintain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 rot="10800000" flipV="1">
            <a:off x="6699032" y="3358003"/>
            <a:ext cx="185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 Quiz with ML</a:t>
            </a:r>
            <a:endParaRPr lang="en-GB" dirty="0"/>
          </a:p>
        </p:txBody>
      </p:sp>
      <p:sp>
        <p:nvSpPr>
          <p:cNvPr id="118" name="Rectangle 117"/>
          <p:cNvSpPr/>
          <p:nvPr/>
        </p:nvSpPr>
        <p:spPr>
          <a:xfrm>
            <a:off x="6713278" y="3412695"/>
            <a:ext cx="1889071" cy="567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/>
          <p:cNvSpPr txBox="1"/>
          <p:nvPr/>
        </p:nvSpPr>
        <p:spPr>
          <a:xfrm rot="10800000" flipV="1">
            <a:off x="6684842" y="4122794"/>
            <a:ext cx="2044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Process result automatically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6684842" y="4132252"/>
            <a:ext cx="1889071" cy="567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8627383" y="1985948"/>
            <a:ext cx="546616" cy="45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30" y="32738"/>
            <a:ext cx="10058400" cy="1609344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3E05-A25E-48F0-A7A5-A3ED6891C655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83188" y="6319856"/>
            <a:ext cx="3308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Computer Science and Engineering</a:t>
            </a:r>
            <a:endParaRPr lang="en-US" sz="2000" b="1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0" y="1178036"/>
            <a:ext cx="12192000" cy="465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00287" y="1441478"/>
            <a:ext cx="29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Bus Scheduling</a:t>
            </a:r>
            <a:endParaRPr lang="en-GB" sz="2400" b="1" dirty="0"/>
          </a:p>
        </p:txBody>
      </p:sp>
      <p:sp>
        <p:nvSpPr>
          <p:cNvPr id="25" name="Oval 24"/>
          <p:cNvSpPr/>
          <p:nvPr/>
        </p:nvSpPr>
        <p:spPr>
          <a:xfrm>
            <a:off x="1383192" y="2651108"/>
            <a:ext cx="3860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73042" y="2846649"/>
            <a:ext cx="535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281058" y="2286665"/>
            <a:ext cx="2024794" cy="399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596526" y="2523862"/>
            <a:ext cx="546522" cy="15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12447" y="3284509"/>
            <a:ext cx="530601" cy="302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987638" y="3644303"/>
            <a:ext cx="89622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96741" y="3937595"/>
            <a:ext cx="802661" cy="58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41227" y="1433338"/>
            <a:ext cx="44137" cy="4525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305853" y="2468205"/>
            <a:ext cx="6795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218642" y="3301987"/>
            <a:ext cx="1179024" cy="49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3407914" y="2301674"/>
            <a:ext cx="217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CURD Operation   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7432820" y="3329287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  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79964" y="2333964"/>
            <a:ext cx="27709" cy="107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3668" y="3587315"/>
            <a:ext cx="192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schedule</a:t>
            </a:r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54" name="Rectangle 53"/>
          <p:cNvSpPr/>
          <p:nvPr/>
        </p:nvSpPr>
        <p:spPr>
          <a:xfrm>
            <a:off x="3199402" y="3538244"/>
            <a:ext cx="1695382" cy="399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1285747" y="4565926"/>
            <a:ext cx="3860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714486" y="4769126"/>
            <a:ext cx="535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299879" y="4229760"/>
            <a:ext cx="27709" cy="107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154732" y="3505063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60077" y="3119804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946246" y="5134475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8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sign up, User need to phone verification, and finger print detection.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successfully log in go they can post for ride sharing or request to get service.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see each other positon who want to share ride.</a:t>
            </a:r>
          </a:p>
          <a:p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indicator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the student available to online else these are disabled automatically in this application by default.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8E7D-47DD-4B0F-B4AB-1DEAC5855A58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0"/>
            <a:ext cx="10058400" cy="1609344"/>
          </a:xfrm>
        </p:spPr>
        <p:txBody>
          <a:bodyPr/>
          <a:lstStyle/>
          <a:p>
            <a:r>
              <a:rPr lang="en-US" dirty="0" smtClean="0"/>
              <a:t>Present state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81EF-09CB-4C9D-849D-0CB60112004C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14" y="1734035"/>
            <a:ext cx="2044769" cy="36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4975-E51A-4F87-99CD-852A70DF5BFD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95" y="1867535"/>
            <a:ext cx="2133600" cy="444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828" y="1853248"/>
            <a:ext cx="2162175" cy="447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2613" y="1900877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Pickup point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12613" y="2450319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PickOut</a:t>
            </a:r>
            <a:r>
              <a:rPr lang="en-US" dirty="0" smtClean="0"/>
              <a:t> point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2613" y="3216329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treat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40686"/>
            <a:ext cx="9404723" cy="1400530"/>
          </a:xfrm>
        </p:spPr>
        <p:txBody>
          <a:bodyPr/>
          <a:lstStyle/>
          <a:p>
            <a:r>
              <a:rPr lang="en-US" dirty="0" smtClean="0"/>
              <a:t>Group chat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47" y="1770574"/>
            <a:ext cx="2358273" cy="41957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819-E43F-4210-87AA-1D815FF9EFE0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4931" y="2671096"/>
            <a:ext cx="15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viewer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2886" y="3511122"/>
            <a:ext cx="227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Text message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2613" y="1900877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thers Text message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5881" y="4205581"/>
            <a:ext cx="227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 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32886" y="4845963"/>
            <a:ext cx="227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button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27313" y="2120554"/>
            <a:ext cx="3085300" cy="1164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3016141" y="2855762"/>
            <a:ext cx="2016745" cy="840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527313" y="4405064"/>
            <a:ext cx="3519768" cy="367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220300" y="5166927"/>
            <a:ext cx="1755424" cy="401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528" y="1730399"/>
            <a:ext cx="2301608" cy="409494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6565747" y="2881159"/>
            <a:ext cx="3822853" cy="932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assured you that this application will make it easier to Online meeting classes without any link conflict. just enter the class and press video conference.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helps students ride-sharing and get pocket money by helping other students to reach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rapidly.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MCQ will implement with less typing because it collects questions from an image and Consume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80F9-5D4F-45F3-A77F-33338BE9D6B0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implement Other service and administrate work of University 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under service of this app.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sheet of Students Or official notice service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C648-6EC8-421D-8F1E-E65DB38AE62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https://i.pinimg.com/originals/e8/f3/b1/e8f3b12247f16da40bb4a1767ea0c9c1.jpg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C648-6EC8-421D-8F1E-E65DB38AE62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136" y="2093976"/>
            <a:ext cx="7620000" cy="43434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EFD9-30CE-48D5-8C9F-3F4247AD25B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509" y="2537234"/>
            <a:ext cx="2603769" cy="14005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124" y="1693939"/>
            <a:ext cx="8946541" cy="4195481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F67F-1719-482D-9C12-3BBE368BE29F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239872"/>
            <a:ext cx="10058400" cy="14507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99309" y="2652893"/>
            <a:ext cx="5705302" cy="336693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Assistant is a person who assists or gives aid and support </a:t>
            </a:r>
            <a:r>
              <a:rPr lang="en-US" dirty="0" smtClean="0"/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versity assistant is helper that’s supports for student , teacher and other worker of versity.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075C-54EB-4586-BB73-D8208402E0D6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1468299"/>
            <a:ext cx="3770376" cy="3770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11128" y="5045287"/>
            <a:ext cx="5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74618" y="1747223"/>
            <a:ext cx="58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University </a:t>
            </a:r>
            <a:r>
              <a:rPr lang="en-US" dirty="0" smtClean="0"/>
              <a:t>Assistant</a:t>
            </a:r>
            <a:r>
              <a:rPr lang="en-US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BF9-9590-43CA-B534-0906B76999CB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3043" y="1995299"/>
            <a:ext cx="40297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>
                  <a:solidFill>
                    <a:sysClr val="windowText" lastClr="000000"/>
                  </a:solidFill>
                </a:ln>
              </a:rPr>
              <a:t>Versity Assistant App</a:t>
            </a:r>
            <a:endParaRPr lang="en-US" sz="28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57840" y="3123067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598" y="3173983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Online class room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61563" y="3667055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Ride sharing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6864" y="3657423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conference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76864" y="4129599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Quiz Exam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61563" y="4129573"/>
            <a:ext cx="313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Versity Bus Time Schedule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097280" y="-239872"/>
            <a:ext cx="10058400" cy="14507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7226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682-014D-442B-9F4F-16ACCCB444EE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5563" y="1498227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Ride sharing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89018" y="1867559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can earn money.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89018" y="2236891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can move their destination.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3998" y="4178311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classroom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89017" y="4602926"/>
            <a:ext cx="379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 video conference without link conflict and no time limit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9018" y="2653880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Map advantage.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9018" y="3097464"/>
            <a:ext cx="490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money or paid money inside app also or outside too like hand cash.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097280" y="-23987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682-014D-442B-9F4F-16ACCCB444EE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5563" y="1719902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 </a:t>
            </a:r>
            <a:r>
              <a:rPr lang="en-US" dirty="0"/>
              <a:t>Scheduling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89018" y="2089234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know bus schedule time also 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89018" y="2458566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its updated by the admin.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5563" y="3513912"/>
            <a:ext cx="209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Online Quiz Exam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66108" y="4501710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ake input over image with 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66108" y="4097005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generate marks 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6108" y="4898784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ake input with less typing.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097280" y="-23987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in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versity,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many students have a cars, bikes. And they are came alone. Most of the sits of that vehicles remain un filled.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utilization of this system and gives ride sharing owner of the vehicles get pocket money and other students get a minimum cost for travel 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each other to get rider chatting system and video conference system.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identification makes finger print verification and also phone verification attach this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3E05-A25E-48F0-A7A5-A3ED6891C655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30" y="88156"/>
            <a:ext cx="10058400" cy="1609344"/>
          </a:xfrm>
        </p:spPr>
        <p:txBody>
          <a:bodyPr/>
          <a:lstStyle/>
          <a:p>
            <a:r>
              <a:rPr lang="en-US" dirty="0" smtClean="0"/>
              <a:t>Relative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3E05-A25E-48F0-A7A5-A3ED6891C655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1823903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Ride sharing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4327" y="2193235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3999" y="2972412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classroom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4327" y="3341744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Zoom,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meet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3999" y="4048344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</a:t>
            </a:r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4327" y="4417676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drive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3999" y="5124275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Scheduling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64327" y="5493607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trips,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Bus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30" y="60447"/>
            <a:ext cx="10058400" cy="1609344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3E05-A25E-48F0-A7A5-A3ED6891C655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0" y="1191891"/>
            <a:ext cx="12192000" cy="465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5465" y="1521894"/>
            <a:ext cx="29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Ride sharing</a:t>
            </a:r>
            <a:endParaRPr lang="en-GB" sz="2400" b="1" dirty="0"/>
          </a:p>
        </p:txBody>
      </p:sp>
      <p:sp>
        <p:nvSpPr>
          <p:cNvPr id="24" name="Oval 23"/>
          <p:cNvSpPr/>
          <p:nvPr/>
        </p:nvSpPr>
        <p:spPr>
          <a:xfrm>
            <a:off x="1605744" y="3204083"/>
            <a:ext cx="1693024" cy="826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684416" y="3414207"/>
            <a:ext cx="3860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>
            <a:stCxn id="25" idx="6"/>
            <a:endCxn id="24" idx="2"/>
          </p:cNvCxnSpPr>
          <p:nvPr/>
        </p:nvCxnSpPr>
        <p:spPr>
          <a:xfrm>
            <a:off x="1070496" y="3617407"/>
            <a:ext cx="535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3834016" y="3183214"/>
            <a:ext cx="1666240" cy="8683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>
            <a:stCxn id="24" idx="6"/>
            <a:endCxn id="27" idx="1"/>
          </p:cNvCxnSpPr>
          <p:nvPr/>
        </p:nvCxnSpPr>
        <p:spPr>
          <a:xfrm flipV="1">
            <a:off x="3298768" y="3617407"/>
            <a:ext cx="5352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2"/>
          </p:cNvCxnSpPr>
          <p:nvPr/>
        </p:nvCxnSpPr>
        <p:spPr>
          <a:xfrm rot="5400000">
            <a:off x="3165497" y="3331430"/>
            <a:ext cx="781471" cy="22218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4"/>
          </p:cNvCxnSpPr>
          <p:nvPr/>
        </p:nvCxnSpPr>
        <p:spPr>
          <a:xfrm flipV="1">
            <a:off x="2452256" y="4030732"/>
            <a:ext cx="0" cy="80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11862" y="1295308"/>
            <a:ext cx="44137" cy="4525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</p:cNvCxnSpPr>
          <p:nvPr/>
        </p:nvCxnSpPr>
        <p:spPr>
          <a:xfrm flipV="1">
            <a:off x="5500256" y="3617406"/>
            <a:ext cx="6772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288" y="1120110"/>
            <a:ext cx="1174557" cy="399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646905" y="1683293"/>
            <a:ext cx="1927008" cy="650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767625" y="2523862"/>
            <a:ext cx="1466975" cy="523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6593066" y="5193631"/>
            <a:ext cx="1976350" cy="4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140382" y="1329454"/>
            <a:ext cx="546522" cy="15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134799" y="2087880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62616" y="2846650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06541" y="4438302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24561" y="5384280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06541" y="3729952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239043" y="1235692"/>
            <a:ext cx="44137" cy="4525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304174" y="1339332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417521" y="3515089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442140" y="2869956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617085" y="4471199"/>
            <a:ext cx="612168" cy="6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0447804" y="3327755"/>
            <a:ext cx="1179024" cy="49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569416" y="3644303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60769" y="3165139"/>
            <a:ext cx="89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3015856" y="3826964"/>
            <a:ext cx="141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Verification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2167670" y="3418816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 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482487" y="4929850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Invalid  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5273436" y="3647052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 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7050335" y="1138703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  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 rot="10800000" flipV="1">
            <a:off x="6765665" y="1653584"/>
            <a:ext cx="184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post  /Request  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10645843" y="3387632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  </a:t>
            </a:r>
            <a:endParaRPr lang="en-GB" dirty="0"/>
          </a:p>
        </p:txBody>
      </p:sp>
      <p:sp>
        <p:nvSpPr>
          <p:cNvPr id="116" name="TextBox 115"/>
          <p:cNvSpPr txBox="1"/>
          <p:nvPr/>
        </p:nvSpPr>
        <p:spPr>
          <a:xfrm rot="10800000" flipV="1">
            <a:off x="6821129" y="2457921"/>
            <a:ext cx="133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post  /Request  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 rot="10800000" flipV="1">
            <a:off x="6699032" y="3496502"/>
            <a:ext cx="185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Communication</a:t>
            </a:r>
            <a:endParaRPr lang="en-GB" dirty="0"/>
          </a:p>
        </p:txBody>
      </p:sp>
      <p:sp>
        <p:nvSpPr>
          <p:cNvPr id="118" name="Rectangle 117"/>
          <p:cNvSpPr/>
          <p:nvPr/>
        </p:nvSpPr>
        <p:spPr>
          <a:xfrm>
            <a:off x="6713278" y="3412695"/>
            <a:ext cx="1889071" cy="567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/>
          <p:cNvSpPr txBox="1"/>
          <p:nvPr/>
        </p:nvSpPr>
        <p:spPr>
          <a:xfrm rot="10800000" flipV="1">
            <a:off x="6517380" y="5231402"/>
            <a:ext cx="23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Payment/ deposit</a:t>
            </a:r>
            <a:endParaRPr lang="en-GB" dirty="0"/>
          </a:p>
        </p:txBody>
      </p:sp>
      <p:sp>
        <p:nvSpPr>
          <p:cNvPr id="120" name="TextBox 119"/>
          <p:cNvSpPr txBox="1"/>
          <p:nvPr/>
        </p:nvSpPr>
        <p:spPr>
          <a:xfrm rot="10800000" flipV="1">
            <a:off x="6699032" y="4190439"/>
            <a:ext cx="185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Location share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6684842" y="4132252"/>
            <a:ext cx="1889071" cy="567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8722217" y="5428045"/>
            <a:ext cx="612168" cy="6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8712726" y="2061033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2346</TotalTime>
  <Words>690</Words>
  <Application>Microsoft Office PowerPoint</Application>
  <PresentationFormat>Widescreen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Agency FB</vt:lpstr>
      <vt:lpstr>Arial</vt:lpstr>
      <vt:lpstr>Calibri</vt:lpstr>
      <vt:lpstr>Rockwell</vt:lpstr>
      <vt:lpstr>Rockwell Condensed</vt:lpstr>
      <vt:lpstr>Times New Roman</vt:lpstr>
      <vt:lpstr>Wingdings</vt:lpstr>
      <vt:lpstr>Wingdings 3</vt:lpstr>
      <vt:lpstr>Wood Type</vt:lpstr>
      <vt:lpstr>PowerPoint Presentation</vt:lpstr>
      <vt:lpstr>Outlines</vt:lpstr>
      <vt:lpstr>INTRODUCTION</vt:lpstr>
      <vt:lpstr>INTRODUCTION</vt:lpstr>
      <vt:lpstr>PowerPoint Presentation</vt:lpstr>
      <vt:lpstr>PowerPoint Presentation</vt:lpstr>
      <vt:lpstr>MOTIVATION</vt:lpstr>
      <vt:lpstr>Relative work</vt:lpstr>
      <vt:lpstr>Methodology</vt:lpstr>
      <vt:lpstr>Methodology</vt:lpstr>
      <vt:lpstr>Methodology</vt:lpstr>
      <vt:lpstr>Methodology</vt:lpstr>
      <vt:lpstr>Implementation</vt:lpstr>
      <vt:lpstr>Present state</vt:lpstr>
      <vt:lpstr>PowerPoint Presentation</vt:lpstr>
      <vt:lpstr>Group chat</vt:lpstr>
      <vt:lpstr>CONCLUSION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shakib khan</cp:lastModifiedBy>
  <cp:revision>117</cp:revision>
  <dcterms:created xsi:type="dcterms:W3CDTF">2020-11-29T12:09:45Z</dcterms:created>
  <dcterms:modified xsi:type="dcterms:W3CDTF">2021-11-01T20:19:24Z</dcterms:modified>
</cp:coreProperties>
</file>