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7DC5313-C99B-42B8-8B82-FB7CFC3C80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BAC3-D57C-1918-10A9-84852008E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2591F-9F02-EF31-B0A3-497351D22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E3A4-0351-3EB4-8C60-3CB9FD85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4795-ADC2-0C39-FD45-BD30CD0D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E0B45-D9E5-6301-6817-BD56DFF6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32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DE94-7D5F-B0DB-6554-F1E987E0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A17F5-7BAF-2EED-AE59-85D51B54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A897-8C3A-883A-25ED-F627038F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CC8E-FE34-93B5-1CBD-78441521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0592-B28B-50D6-DE46-814117DD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9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AC76E-CAFC-86AA-7975-2E2D6F5EB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CEABA-49E4-1484-F234-B3A58F50D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BEEE-6044-9F4D-7943-9C9F6BEC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D7CF-8AF3-C67F-CBB3-7DE1357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8D79-9E94-31A9-BE96-FCE33973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22DB-78CD-6FCE-2E1F-8FD809DC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7678-A046-5026-46D6-1552A754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94EE-CA0C-791E-8BDC-94D653E4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6776-1D76-3A4E-8188-9244BD9E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86E1-619A-979D-257A-529296F2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7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9BED-9652-9F91-0195-5C882C25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BDDE-EFBD-3F22-0DA4-602207DF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4B51-DA6F-4202-7C57-E1EE0FBE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AD82-8A38-7A2A-70CD-DF7518FB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5B5E-9A88-D7DE-48BE-FD5617EF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73A3-68CB-B0A6-DE36-59BB2AFF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9FF2-707B-0ADA-EA63-434BD8CC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951A3-DF65-552D-1E48-00DC6C44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05CE9-E5D8-D33D-CCA3-CBC99F0A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5CAA-97D3-0408-B602-32A7FBFF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1C72-DF72-C42C-DAA3-8B1DBF10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2BB2-20A0-21B2-F5BA-3BC7701F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5786-DE5F-E4CD-E324-D785F7DF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06B2-E924-150D-FBD6-EAF3AEDB1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FCD92-95F1-C9AA-E72F-539C51685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9C39A-BA68-2D17-765F-CD366C43A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9AEA8-F51C-3FFE-2012-E16AF985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53959-284D-0684-5045-D84FBAF8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5EFCA-01BD-D208-2923-2313593A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3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85AE-6E96-E8E5-1DCF-8E233ABB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EE466-21F2-9126-374B-A8E47FF5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E9335-FCE5-EB7C-CD84-2A762A92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1A668-37C4-BEE5-86DC-E0400535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54619-6850-EEFA-D69A-46F21D0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3C68-8773-D35A-B452-6DAB752E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5014-E209-F38E-4779-4D0F9D94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8BB0-C2B8-20A0-1785-534A954C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559E-59AF-1EE3-21B9-E48DF17A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2BCCB-9BA0-95C5-FC13-F323225C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99A2-7FD0-87AE-F024-37A90939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DC44-2F5D-6551-BD62-EE0774DA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B2E9-B76E-E6EF-E325-DC47298C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1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42B8-ACD0-D53D-2BA8-94A804E6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808AA-9BB0-CC05-5832-F738BF14C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CAF2-44E9-FF43-FAC5-70E082C8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F7C33-6096-5EBE-D181-47F03AC1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D190B-5C3A-26B0-0BF5-2E278583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A570-1826-D243-08B1-3AFFA5D1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97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212ED-2F24-1338-DFA9-C7BFD328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EC98C-2F0A-8D17-6135-74A3EF87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0763-CD5F-FC45-CF6A-9BB9E2096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4A0E-FD92-42C5-BBE9-AC272DBBE9F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38345-B04E-E28F-974B-1F03400A2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9124-372F-6344-48E2-DD0CDEF37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677E-E040-4DE9-BBFF-B2AC87234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2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FE4-F6E0-BA97-26C8-BCB6027E9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1852"/>
            <a:ext cx="5814646" cy="2387600"/>
          </a:xfrm>
        </p:spPr>
        <p:txBody>
          <a:bodyPr/>
          <a:lstStyle/>
          <a:p>
            <a:pPr algn="r"/>
            <a:r>
              <a:rPr lang="en-IN" dirty="0"/>
              <a:t>Weather Station</a:t>
            </a:r>
            <a:br>
              <a:rPr lang="en-IN" dirty="0"/>
            </a:br>
            <a:r>
              <a:rPr lang="en-IN" sz="2000" dirty="0"/>
              <a:t>M5GO Stack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4C7E6-8383-2C85-0D34-740CBF2B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6023" y="5114193"/>
            <a:ext cx="3792416" cy="688730"/>
          </a:xfrm>
        </p:spPr>
        <p:txBody>
          <a:bodyPr/>
          <a:lstStyle/>
          <a:p>
            <a:pPr algn="r"/>
            <a:r>
              <a:rPr lang="en-IN" dirty="0"/>
              <a:t>Presented by: Shakib Khatri</a:t>
            </a:r>
          </a:p>
        </p:txBody>
      </p:sp>
      <p:pic>
        <p:nvPicPr>
          <p:cNvPr id="4" name="Picture 3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40E5FA1D-F25D-43F8-9ED9-F6BC758E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3E2A13-E4FB-84C0-A7CD-8001079C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F6DE3-62E1-4722-83EF-00A388AB7D45}"/>
              </a:ext>
            </a:extLst>
          </p:cNvPr>
          <p:cNvSpPr txBox="1"/>
          <p:nvPr/>
        </p:nvSpPr>
        <p:spPr>
          <a:xfrm>
            <a:off x="1524000" y="5114193"/>
            <a:ext cx="283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Prof. J. Oakes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791A9-7635-1117-2EF8-0DFEA05E0FCD}"/>
              </a:ext>
            </a:extLst>
          </p:cNvPr>
          <p:cNvSpPr txBox="1"/>
          <p:nvPr/>
        </p:nvSpPr>
        <p:spPr>
          <a:xfrm>
            <a:off x="7894844" y="3085143"/>
            <a:ext cx="3494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Internet of Things(IOT)</a:t>
            </a:r>
          </a:p>
        </p:txBody>
      </p:sp>
    </p:spTree>
    <p:extLst>
      <p:ext uri="{BB962C8B-B14F-4D97-AF65-F5344CB8AC3E}">
        <p14:creationId xmlns:p14="http://schemas.microsoft.com/office/powerpoint/2010/main" val="10463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5147-FFF1-5D58-69CE-7E67575D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1122363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82A5-B811-5A33-5CED-B1DA6CFD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2506662"/>
            <a:ext cx="10515600" cy="4351338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Components </a:t>
            </a:r>
          </a:p>
          <a:p>
            <a:r>
              <a:rPr lang="en-IN" dirty="0"/>
              <a:t>Data and Storage</a:t>
            </a:r>
          </a:p>
          <a:p>
            <a:r>
              <a:rPr lang="en-IN" dirty="0"/>
              <a:t>Lessons Learned</a:t>
            </a:r>
          </a:p>
          <a:p>
            <a:r>
              <a:rPr lang="en-IN" dirty="0"/>
              <a:t>Future Enhancement</a:t>
            </a:r>
          </a:p>
          <a:p>
            <a:r>
              <a:rPr lang="en-IN" dirty="0"/>
              <a:t>Conclusion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2CEB6E-CBB2-2434-4183-F4491721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A55E9841-0FDE-C073-CB0F-CC7C05CD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  <p:pic>
        <p:nvPicPr>
          <p:cNvPr id="9218" name="Picture 2" descr="M5Stack - YouTube">
            <a:extLst>
              <a:ext uri="{FF2B5EF4-FFF2-40B4-BE49-F238E27FC236}">
                <a16:creationId xmlns:a16="http://schemas.microsoft.com/office/drawing/2014/main" id="{649D2E6D-7350-3D7C-9F19-E667C009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2390">
            <a:off x="6681867" y="2471371"/>
            <a:ext cx="5176540" cy="387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6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744D6A-74FA-BBFF-D0D8-A27BAF056D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6" b="2820"/>
          <a:stretch/>
        </p:blipFill>
        <p:spPr>
          <a:xfrm>
            <a:off x="5810751" y="4005690"/>
            <a:ext cx="3694698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1E60A-1EA0-C6BA-A152-75FC541A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3"/>
            <a:ext cx="10515600" cy="1325563"/>
          </a:xfrm>
        </p:spPr>
        <p:txBody>
          <a:bodyPr/>
          <a:lstStyle/>
          <a:p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D34D-C26D-EB74-BB24-65E542D73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83" y="2506662"/>
            <a:ext cx="10515600" cy="4351338"/>
          </a:xfrm>
        </p:spPr>
        <p:txBody>
          <a:bodyPr/>
          <a:lstStyle/>
          <a:p>
            <a:r>
              <a:rPr lang="en-IN" dirty="0"/>
              <a:t>Portable Weather station</a:t>
            </a:r>
          </a:p>
          <a:p>
            <a:r>
              <a:rPr lang="en-IN" dirty="0"/>
              <a:t>Measures Temperature, Humidity, and Pressure</a:t>
            </a:r>
          </a:p>
          <a:p>
            <a:r>
              <a:rPr lang="en-IN" dirty="0"/>
              <a:t>Visual display of Environmental data</a:t>
            </a:r>
          </a:p>
          <a:p>
            <a:r>
              <a:rPr lang="en-US" dirty="0"/>
              <a:t>multiple sensors </a:t>
            </a:r>
            <a:r>
              <a:rPr lang="en-IN" dirty="0"/>
              <a:t>are used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A2601B-E7A8-AA9F-CDA1-EEBA4FAD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8DFD4C2-3DBE-A2B9-53EC-F130C935B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012DE6D5-C494-19A1-509E-3617F7971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38654"/>
            <a:ext cx="3429000" cy="34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F72C323-80F0-F854-CB52-A5933BF34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4273062" cy="21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8BCDA-B196-2A1E-4F26-70DBAD45F8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5108" y="1465264"/>
            <a:ext cx="3694698" cy="24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FD69-3ACC-B42A-9065-673018E2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975518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E8DD-F2E5-7811-01A9-2AC67BF2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M5GO Stack Core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ENV III Sensor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Motion Sensor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IR Remote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RGB LED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Grove Hub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BD2AF3-B669-30C9-DADA-51434B23C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9F49C2E1-3A3A-8DD4-BF8D-188D986C9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  <p:pic>
        <p:nvPicPr>
          <p:cNvPr id="7170" name="Picture 2" descr="M5Stack M5GO IoT Starter Kit - RobotShop">
            <a:extLst>
              <a:ext uri="{FF2B5EF4-FFF2-40B4-BE49-F238E27FC236}">
                <a16:creationId xmlns:a16="http://schemas.microsoft.com/office/drawing/2014/main" id="{E06DC2E1-5048-D701-5542-FFF52D579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2" y="1448227"/>
            <a:ext cx="5218601" cy="521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B8115E-E033-FB59-AB0E-CABF8DBFF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5" t="19009" r="11488" b="22797"/>
          <a:stretch/>
        </p:blipFill>
        <p:spPr>
          <a:xfrm>
            <a:off x="1226998" y="4579081"/>
            <a:ext cx="4022009" cy="1705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5F35A-E036-5FFE-E413-6E1682E4E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28" t="9981" r="3110" b="11554"/>
          <a:stretch/>
        </p:blipFill>
        <p:spPr>
          <a:xfrm>
            <a:off x="6553199" y="4452241"/>
            <a:ext cx="4800601" cy="2159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8A3DD-556C-EDE9-10D5-C3F45416D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670" y="1638301"/>
            <a:ext cx="7097330" cy="2546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C31C4-B8B3-49FD-A83B-B98CEB44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092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Data and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3856-E23A-5390-40FC-164D638C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655"/>
            <a:ext cx="10515600" cy="4351338"/>
          </a:xfrm>
        </p:spPr>
        <p:txBody>
          <a:bodyPr/>
          <a:lstStyle/>
          <a:p>
            <a:r>
              <a:rPr lang="en-IN" dirty="0" err="1"/>
              <a:t>EZData</a:t>
            </a:r>
            <a:r>
              <a:rPr lang="en-IN" dirty="0"/>
              <a:t> </a:t>
            </a:r>
          </a:p>
          <a:p>
            <a:r>
              <a:rPr lang="en-IN" dirty="0" err="1"/>
              <a:t>SDCard</a:t>
            </a:r>
            <a:r>
              <a:rPr lang="en-IN" dirty="0"/>
              <a:t> </a:t>
            </a:r>
          </a:p>
          <a:p>
            <a:r>
              <a:rPr lang="en-IN" dirty="0"/>
              <a:t>Real-time sensor data displayed on the M5Stack screen.</a:t>
            </a:r>
          </a:p>
          <a:p>
            <a:r>
              <a:rPr lang="en-IN" dirty="0"/>
              <a:t>User-friendly interface showing Temperature, Humidity, Pressure, etc.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5F6598-12F2-A23B-FE0E-0A416BE7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D0DABA86-BFBA-0662-BA65-C83DC72EE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  <p:sp>
        <p:nvSpPr>
          <p:cNvPr id="10" name="AutoShape 2" descr="Sticker with no label">
            <a:extLst>
              <a:ext uri="{FF2B5EF4-FFF2-40B4-BE49-F238E27FC236}">
                <a16:creationId xmlns:a16="http://schemas.microsoft.com/office/drawing/2014/main" id="{D98FA73D-9560-3C41-5ED4-30A62089A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600"/>
            <a:ext cx="2945423" cy="25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6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2E7039-E86C-933D-8B64-DDEB318D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4" y="1690689"/>
            <a:ext cx="5019152" cy="2866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97D2F6-4C89-0117-04B7-DE53508B5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28333" r="5096" b="15641"/>
          <a:stretch/>
        </p:blipFill>
        <p:spPr>
          <a:xfrm>
            <a:off x="4231754" y="4695115"/>
            <a:ext cx="2565703" cy="2066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47674-C2C7-B418-D31D-C0B89BEF46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5" r="3084" b="3266"/>
          <a:stretch/>
        </p:blipFill>
        <p:spPr>
          <a:xfrm>
            <a:off x="9077557" y="1953236"/>
            <a:ext cx="2952249" cy="2013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478026-9B8E-7BBE-AE6E-E481D831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69" y="817167"/>
            <a:ext cx="10515600" cy="1325563"/>
          </a:xfrm>
        </p:spPr>
        <p:txBody>
          <a:bodyPr/>
          <a:lstStyle/>
          <a:p>
            <a:r>
              <a:rPr lang="en-IN" b="1" dirty="0">
                <a:latin typeface="+mn-lt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5039-7E94-A3F5-6365-7CF857F7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1690688"/>
            <a:ext cx="11043557" cy="520881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UIFlow Blockly</a:t>
            </a:r>
          </a:p>
          <a:p>
            <a:r>
              <a:rPr lang="en-IN" dirty="0"/>
              <a:t>Memory Management</a:t>
            </a:r>
          </a:p>
          <a:p>
            <a:r>
              <a:rPr lang="en-IN" dirty="0"/>
              <a:t>Sensor Integration</a:t>
            </a:r>
          </a:p>
          <a:p>
            <a:r>
              <a:rPr lang="en-IN" dirty="0"/>
              <a:t>Data Logging</a:t>
            </a:r>
          </a:p>
          <a:p>
            <a:r>
              <a:rPr lang="en-IN" dirty="0"/>
              <a:t>Remote Uses</a:t>
            </a:r>
          </a:p>
          <a:p>
            <a:r>
              <a:rPr lang="en-IN" dirty="0"/>
              <a:t>Error Handling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25166D-6C46-B574-EB99-01B94C44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B023A329-DE1B-9517-F7B2-3C7B176D6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754622-5835-626F-B34D-DBAE76919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3463" y="4556921"/>
            <a:ext cx="4718538" cy="22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8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96CE-D376-A979-965F-4DE0539C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002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n-lt"/>
              </a:rPr>
              <a:t>Future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F320-33FF-6C13-8D94-45D568EB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894"/>
            <a:ext cx="10515600" cy="4351338"/>
          </a:xfrm>
        </p:spPr>
        <p:txBody>
          <a:bodyPr/>
          <a:lstStyle/>
          <a:p>
            <a:r>
              <a:rPr lang="en-IN" dirty="0"/>
              <a:t>More Sensors, Wind Speed, Rainfall</a:t>
            </a:r>
          </a:p>
          <a:p>
            <a:r>
              <a:rPr lang="en-IN" dirty="0"/>
              <a:t>Data display</a:t>
            </a:r>
          </a:p>
          <a:p>
            <a:r>
              <a:rPr lang="en-IN" dirty="0"/>
              <a:t>Better Remote Monitoring</a:t>
            </a:r>
          </a:p>
          <a:p>
            <a:r>
              <a:rPr lang="en-IN" dirty="0"/>
              <a:t>Alert via email or Mobile Application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5C1947-B779-8465-0FF2-897AC2E7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5664FED-5471-C8E3-4C7A-B93A494B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7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8699-4AE8-0CC1-5AD3-5517938F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5518"/>
            <a:ext cx="10515600" cy="1325563"/>
          </a:xfrm>
        </p:spPr>
        <p:txBody>
          <a:bodyPr/>
          <a:lstStyle/>
          <a:p>
            <a:r>
              <a:rPr lang="en-IN" sz="5400" b="1" dirty="0">
                <a:latin typeface="+mn-lt"/>
              </a:rPr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2B39-9528-DBBA-E96E-B8884E2702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2194" y="2301081"/>
            <a:ext cx="10515600" cy="4351338"/>
          </a:xfrm>
        </p:spPr>
        <p:txBody>
          <a:bodyPr/>
          <a:lstStyle/>
          <a:p>
            <a:r>
              <a:rPr lang="en-US" dirty="0"/>
              <a:t>The M5Stack weather station is a compact and portable tool for environmental monitoring.</a:t>
            </a:r>
          </a:p>
          <a:p>
            <a:r>
              <a:rPr lang="en-US" dirty="0"/>
              <a:t>Provide Real-time data </a:t>
            </a:r>
          </a:p>
          <a:p>
            <a:r>
              <a:rPr lang="en-US" dirty="0"/>
              <a:t>Offers Visual feedback</a:t>
            </a:r>
          </a:p>
          <a:p>
            <a:r>
              <a:rPr lang="en-US" dirty="0"/>
              <a:t>Eco-Friendly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D5E8651-1796-B829-96A6-1BAFAE72B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5BDB0D68-CDC8-703F-235C-D6AD4FBD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6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78B0-8A8D-D58C-F4F8-C871F4DD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504168"/>
            <a:ext cx="10515600" cy="1325563"/>
          </a:xfrm>
        </p:spPr>
        <p:txBody>
          <a:bodyPr>
            <a:normAutofit/>
          </a:bodyPr>
          <a:lstStyle/>
          <a:p>
            <a:r>
              <a:rPr lang="en-IN" sz="8800" b="1" dirty="0">
                <a:latin typeface="+mn-lt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5C66A-FE7B-8F4C-C1E5-8C9BA0611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731" y="0"/>
            <a:ext cx="17430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EE12EFFB-F491-3910-CDC4-AFC69FCD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" y="177786"/>
            <a:ext cx="965151" cy="9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2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150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Weather Station M5GO Stack</vt:lpstr>
      <vt:lpstr>Contents</vt:lpstr>
      <vt:lpstr>Introduction </vt:lpstr>
      <vt:lpstr>Components</vt:lpstr>
      <vt:lpstr>Data and Storage</vt:lpstr>
      <vt:lpstr>Lessons Learned</vt:lpstr>
      <vt:lpstr>Future Enhancements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shakib khatri</dc:creator>
  <cp:lastModifiedBy>shakib khatri</cp:lastModifiedBy>
  <cp:revision>6</cp:revision>
  <dcterms:created xsi:type="dcterms:W3CDTF">2024-06-30T14:57:02Z</dcterms:created>
  <dcterms:modified xsi:type="dcterms:W3CDTF">2024-07-01T09:58:27Z</dcterms:modified>
</cp:coreProperties>
</file>