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63" r:id="rId2"/>
  </p:sldIdLst>
  <p:sldSz cx="32918400" cy="51206400"/>
  <p:notesSz cx="31954788" cy="50149125"/>
  <p:embeddedFontLst>
    <p:embeddedFont>
      <p:font typeface="Montserrat Light" panose="00000400000000000000" pitchFamily="2" charset="0"/>
      <p:regular r:id="rId5"/>
      <p:italic r:id="rId6"/>
    </p:embeddedFont>
  </p:embeddedFontLst>
  <p:custDataLst>
    <p:tags r:id="rId7"/>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31061" userDrawn="1">
          <p15:clr>
            <a:srgbClr val="A4A3A4"/>
          </p15:clr>
        </p15:guide>
        <p15:guide id="2" orient="horz" pos="8761" userDrawn="1">
          <p15:clr>
            <a:srgbClr val="A4A3A4"/>
          </p15:clr>
        </p15:guide>
        <p15:guide id="3" orient="horz" pos="5496" userDrawn="1">
          <p15:clr>
            <a:srgbClr val="A4A3A4"/>
          </p15:clr>
        </p15:guide>
        <p15:guide id="4" orient="horz" pos="9716" userDrawn="1">
          <p15:clr>
            <a:srgbClr val="A4A3A4"/>
          </p15:clr>
        </p15:guide>
        <p15:guide id="5" pos="540" userDrawn="1">
          <p15:clr>
            <a:srgbClr val="A4A3A4"/>
          </p15:clr>
        </p15:guide>
        <p15:guide id="6" pos="5184" userDrawn="1">
          <p15:clr>
            <a:srgbClr val="A4A3A4"/>
          </p15:clr>
        </p15:guide>
        <p15:guide id="7" pos="5544" userDrawn="1">
          <p15:clr>
            <a:srgbClr val="A4A3A4"/>
          </p15:clr>
        </p15:guide>
        <p15:guide id="8" pos="10188" userDrawn="1">
          <p15:clr>
            <a:srgbClr val="A4A3A4"/>
          </p15:clr>
        </p15:guide>
        <p15:guide id="9" pos="10548" userDrawn="1">
          <p15:clr>
            <a:srgbClr val="A4A3A4"/>
          </p15:clr>
        </p15:guide>
        <p15:guide id="10" pos="15192" userDrawn="1">
          <p15:clr>
            <a:srgbClr val="A4A3A4"/>
          </p15:clr>
        </p15:guide>
        <p15:guide id="11" pos="15552" userDrawn="1">
          <p15:clr>
            <a:srgbClr val="A4A3A4"/>
          </p15:clr>
        </p15:guide>
        <p15:guide id="12" pos="20196" userDrawn="1">
          <p15:clr>
            <a:srgbClr val="A4A3A4"/>
          </p15:clr>
        </p15:guide>
      </p15:sldGuideLst>
    </p:ext>
    <p:ext uri="{2D200454-40CA-4A62-9FC3-DE9A4176ACB9}">
      <p15:notesGuideLst xmlns:p15="http://schemas.microsoft.com/office/powerpoint/2012/main">
        <p15:guide id="1" orient="horz" pos="15795">
          <p15:clr>
            <a:srgbClr val="A4A3A4"/>
          </p15:clr>
        </p15:guide>
        <p15:guide id="2" pos="10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E7EE"/>
    <a:srgbClr val="007CE2"/>
    <a:srgbClr val="2350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4660" autoAdjust="0"/>
  </p:normalViewPr>
  <p:slideViewPr>
    <p:cSldViewPr>
      <p:cViewPr>
        <p:scale>
          <a:sx n="25" d="100"/>
          <a:sy n="25" d="100"/>
        </p:scale>
        <p:origin x="1651" y="14"/>
      </p:cViewPr>
      <p:guideLst>
        <p:guide orient="horz" pos="31061"/>
        <p:guide orient="horz" pos="8761"/>
        <p:guide orient="horz" pos="5496"/>
        <p:guide orient="horz" pos="9716"/>
        <p:guide pos="540"/>
        <p:guide pos="5184"/>
        <p:guide pos="5544"/>
        <p:guide pos="10188"/>
        <p:guide pos="10548"/>
        <p:guide pos="15192"/>
        <p:guide pos="15552"/>
        <p:guide pos="201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17" d="100"/>
          <a:sy n="17" d="100"/>
        </p:scale>
        <p:origin x="4416" y="178"/>
      </p:cViewPr>
      <p:guideLst>
        <p:guide orient="horz" pos="15795"/>
        <p:guide pos="1006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bleStyles" Target="tableStyles.xml"/><Relationship Id="rId5" Type="http://schemas.openxmlformats.org/officeDocument/2006/relationships/font" Target="fonts/font1.fntdata"/><Relationship Id="rId10" Type="http://schemas.openxmlformats.org/officeDocument/2006/relationships/theme" Target="theme/theme1.xml"/><Relationship Id="rId4" Type="http://schemas.openxmlformats.org/officeDocument/2006/relationships/handoutMaster" Target="handoutMasters/handout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4099" name="Rectangle 3"/>
          <p:cNvSpPr>
            <a:spLocks noGrp="1" noChangeArrowheads="1"/>
          </p:cNvSpPr>
          <p:nvPr>
            <p:ph type="dt" sz="quarter"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4100" name="Rectangle 4"/>
          <p:cNvSpPr>
            <a:spLocks noGrp="1" noChangeArrowheads="1"/>
          </p:cNvSpPr>
          <p:nvPr>
            <p:ph type="ftr" sz="quarter" idx="2"/>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4101" name="Rectangle 5"/>
          <p:cNvSpPr>
            <a:spLocks noGrp="1" noChangeArrowheads="1"/>
          </p:cNvSpPr>
          <p:nvPr>
            <p:ph type="sldNum" sz="quarter" idx="3"/>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40C443C-8022-4F5D-8F2E-5133654FC91D}" type="slidenum">
              <a:rPr lang="en-AU"/>
              <a:pPr>
                <a:defRPr/>
              </a:pPr>
              <a:t>‹#›</a:t>
            </a:fld>
            <a:endParaRPr lang="en-AU"/>
          </a:p>
        </p:txBody>
      </p:sp>
    </p:spTree>
    <p:extLst>
      <p:ext uri="{BB962C8B-B14F-4D97-AF65-F5344CB8AC3E}">
        <p14:creationId xmlns:p14="http://schemas.microsoft.com/office/powerpoint/2010/main" val="39979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3075" name="Rectangle 3"/>
          <p:cNvSpPr>
            <a:spLocks noGrp="1" noChangeArrowheads="1"/>
          </p:cNvSpPr>
          <p:nvPr>
            <p:ph type="dt"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3076" name="Rectangle 4"/>
          <p:cNvSpPr>
            <a:spLocks noGrp="1" noRot="1" noChangeAspect="1" noChangeArrowheads="1" noTextEdit="1"/>
          </p:cNvSpPr>
          <p:nvPr>
            <p:ph type="sldImg" idx="2"/>
          </p:nvPr>
        </p:nvSpPr>
        <p:spPr bwMode="auto">
          <a:xfrm>
            <a:off x="9850438" y="3757613"/>
            <a:ext cx="12052300" cy="187483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4137025" y="24004588"/>
            <a:ext cx="23456900" cy="2251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3079" name="Rectangle 7"/>
          <p:cNvSpPr>
            <a:spLocks noGrp="1" noChangeArrowheads="1"/>
          </p:cNvSpPr>
          <p:nvPr>
            <p:ph type="sldNum" sz="quarter" idx="5"/>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2207482-9F38-4AF6-9B91-768DCEDA59AC}" type="slidenum">
              <a:rPr lang="en-AU"/>
              <a:pPr>
                <a:defRPr/>
              </a:pPr>
              <a:t>‹#›</a:t>
            </a:fld>
            <a:endParaRPr lang="en-AU"/>
          </a:p>
        </p:txBody>
      </p:sp>
    </p:spTree>
    <p:extLst>
      <p:ext uri="{BB962C8B-B14F-4D97-AF65-F5344CB8AC3E}">
        <p14:creationId xmlns:p14="http://schemas.microsoft.com/office/powerpoint/2010/main" val="4090799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a:defPPr>
            <a:lvl1pPr defTabSz="4508500">
              <a:defRPr sz="2400">
                <a:solidFill>
                  <a:schemeClr val="tx1"/>
                </a:solidFill>
                <a:latin typeface="Times New Roman" pitchFamily="18" charset="0"/>
              </a:defRPr>
            </a:lvl1pPr>
            <a:lvl2pPr marL="742950" indent="-285750" defTabSz="4508500">
              <a:defRPr sz="2400">
                <a:solidFill>
                  <a:schemeClr val="tx1"/>
                </a:solidFill>
                <a:latin typeface="Times New Roman" pitchFamily="18" charset="0"/>
              </a:defRPr>
            </a:lvl2pPr>
            <a:lvl3pPr marL="1143000" indent="-228600" defTabSz="4508500">
              <a:defRPr sz="2400">
                <a:solidFill>
                  <a:schemeClr val="tx1"/>
                </a:solidFill>
                <a:latin typeface="Times New Roman" pitchFamily="18" charset="0"/>
              </a:defRPr>
            </a:lvl3pPr>
            <a:lvl4pPr marL="1600200" indent="-228600" defTabSz="4508500">
              <a:defRPr sz="2400">
                <a:solidFill>
                  <a:schemeClr val="tx1"/>
                </a:solidFill>
                <a:latin typeface="Times New Roman" pitchFamily="18" charset="0"/>
              </a:defRPr>
            </a:lvl4pPr>
            <a:lvl5pPr marL="2057400" indent="-228600" defTabSz="4508500">
              <a:defRPr sz="2400">
                <a:solidFill>
                  <a:schemeClr val="tx1"/>
                </a:solidFill>
                <a:latin typeface="Times New Roman" pitchFamily="18" charset="0"/>
              </a:defRPr>
            </a:lvl5pPr>
            <a:lvl6pPr marL="2514600" indent="-228600" defTabSz="4508500" eaLnBrk="0" fontAlgn="base" hangingPunct="0">
              <a:spcBef>
                <a:spcPct val="0"/>
              </a:spcBef>
              <a:spcAft>
                <a:spcPct val="0"/>
              </a:spcAft>
              <a:defRPr sz="2400">
                <a:solidFill>
                  <a:schemeClr val="tx1"/>
                </a:solidFill>
                <a:latin typeface="Times New Roman" pitchFamily="18" charset="0"/>
              </a:defRPr>
            </a:lvl6pPr>
            <a:lvl7pPr marL="2971800" indent="-228600" defTabSz="4508500" eaLnBrk="0" fontAlgn="base" hangingPunct="0">
              <a:spcBef>
                <a:spcPct val="0"/>
              </a:spcBef>
              <a:spcAft>
                <a:spcPct val="0"/>
              </a:spcAft>
              <a:defRPr sz="2400">
                <a:solidFill>
                  <a:schemeClr val="tx1"/>
                </a:solidFill>
                <a:latin typeface="Times New Roman" pitchFamily="18" charset="0"/>
              </a:defRPr>
            </a:lvl7pPr>
            <a:lvl8pPr marL="3429000" indent="-228600" defTabSz="4508500" eaLnBrk="0" fontAlgn="base" hangingPunct="0">
              <a:spcBef>
                <a:spcPct val="0"/>
              </a:spcBef>
              <a:spcAft>
                <a:spcPct val="0"/>
              </a:spcAft>
              <a:defRPr sz="2400">
                <a:solidFill>
                  <a:schemeClr val="tx1"/>
                </a:solidFill>
                <a:latin typeface="Times New Roman" pitchFamily="18" charset="0"/>
              </a:defRPr>
            </a:lvl8pPr>
            <a:lvl9pPr marL="3886200" indent="-228600" defTabSz="4508500" eaLnBrk="0" fontAlgn="base" hangingPunct="0">
              <a:spcBef>
                <a:spcPct val="0"/>
              </a:spcBef>
              <a:spcAft>
                <a:spcPct val="0"/>
              </a:spcAft>
              <a:defRPr sz="2400">
                <a:solidFill>
                  <a:schemeClr val="tx1"/>
                </a:solidFill>
                <a:latin typeface="Times New Roman" pitchFamily="18" charset="0"/>
              </a:defRPr>
            </a:lvl9pPr>
          </a:lstStyle>
          <a:p>
            <a:fld id="{842B0325-ACC9-488E-8876-C4E9E3B68AD8}" type="slidenum">
              <a:rPr lang="en-AU" sz="6000" smtClean="0"/>
              <a:t>1</a:t>
            </a:fld>
            <a:endParaRPr lang="en-AU" sz="6000"/>
          </a:p>
        </p:txBody>
      </p:sp>
      <p:sp>
        <p:nvSpPr>
          <p:cNvPr id="4099" name="Rectangle 2"/>
          <p:cNvSpPr>
            <a:spLocks noGrp="1" noRot="1" noChangeAspect="1" noChangeArrowheads="1" noTextEdit="1"/>
          </p:cNvSpPr>
          <p:nvPr>
            <p:ph type="sldImg"/>
          </p:nvPr>
        </p:nvSpPr>
        <p:spPr>
          <a:xfrm>
            <a:off x="9850438" y="3757613"/>
            <a:ext cx="12052300" cy="18748375"/>
          </a:xfrm>
        </p:spPr>
      </p:sp>
      <p:sp>
        <p:nvSpPr>
          <p:cNvPr id="4100" name="Rectangle 3"/>
          <p:cNvSpPr>
            <a:spLocks noGrp="1" noChangeArrowheads="1"/>
          </p:cNvSpPr>
          <p:nvPr>
            <p:ph type="body" idx="1"/>
          </p:nvPr>
        </p:nvSpPr>
        <p:spPr>
          <a:noFill/>
        </p:spPr>
        <p:txBody>
          <a:bodyPr/>
          <a:lstStyle>
            <a:defPPr>
              <a:defRPr kern="1200"/>
            </a:defP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093" y="15908163"/>
            <a:ext cx="27980218" cy="10974212"/>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4938184" y="29015974"/>
            <a:ext cx="23042032" cy="13088055"/>
          </a:xfrm>
        </p:spPr>
        <p:txBody>
          <a:bodyPr/>
          <a:lstStyle>
            <a:defPPr>
              <a:defRPr kern="1200"/>
            </a:defPPr>
            <a:lvl1pPr marL="0" indent="0" algn="ctr">
              <a:buNone/>
              <a:defRPr/>
            </a:lvl1pPr>
            <a:lvl2pPr marL="400061" indent="0" algn="ctr">
              <a:buNone/>
              <a:defRPr/>
            </a:lvl2pPr>
            <a:lvl3pPr marL="800123" indent="0" algn="ctr">
              <a:buNone/>
              <a:defRPr/>
            </a:lvl3pPr>
            <a:lvl4pPr marL="1200184" indent="0" algn="ctr">
              <a:buNone/>
              <a:defRPr/>
            </a:lvl4pPr>
            <a:lvl5pPr marL="1600246" indent="0" algn="ctr">
              <a:buNone/>
              <a:defRPr/>
            </a:lvl5pPr>
            <a:lvl6pPr marL="2000307" indent="0" algn="ctr">
              <a:buNone/>
              <a:defRPr/>
            </a:lvl6pPr>
            <a:lvl7pPr marL="2400369" indent="0" algn="ctr">
              <a:buNone/>
              <a:defRPr/>
            </a:lvl7pPr>
            <a:lvl8pPr marL="2800430" indent="0" algn="ctr">
              <a:buNone/>
              <a:defRPr/>
            </a:lvl8pPr>
            <a:lvl9pPr marL="3200491"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DA66E67-F948-4693-96A5-27BC239C04A3}" type="slidenum">
              <a:rPr lang="en-US"/>
              <a:pPr>
                <a:defRPr/>
              </a:pPr>
              <a:t>‹#›</a:t>
            </a:fld>
            <a:endParaRPr lang="en-US"/>
          </a:p>
        </p:txBody>
      </p:sp>
    </p:spTree>
    <p:extLst>
      <p:ext uri="{BB962C8B-B14F-4D97-AF65-F5344CB8AC3E}">
        <p14:creationId xmlns:p14="http://schemas.microsoft.com/office/powerpoint/2010/main" val="36489225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2DA27A25-0059-41B6-A6E5-54D93C10805F}" type="slidenum">
              <a:rPr lang="en-US"/>
              <a:pPr>
                <a:defRPr/>
              </a:pPr>
              <a:t>‹#›</a:t>
            </a:fld>
            <a:endParaRPr lang="en-US"/>
          </a:p>
        </p:txBody>
      </p:sp>
    </p:spTree>
    <p:extLst>
      <p:ext uri="{BB962C8B-B14F-4D97-AF65-F5344CB8AC3E}">
        <p14:creationId xmlns:p14="http://schemas.microsoft.com/office/powerpoint/2010/main" val="418118746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3728" y="4551187"/>
            <a:ext cx="6994525" cy="40965616"/>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470152" y="4551187"/>
            <a:ext cx="20881977" cy="40965616"/>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43B26BC-A2E6-4CDA-9F76-12293F26600A}" type="slidenum">
              <a:rPr lang="en-US"/>
              <a:pPr>
                <a:defRPr/>
              </a:pPr>
              <a:t>‹#›</a:t>
            </a:fld>
            <a:endParaRPr lang="en-US"/>
          </a:p>
        </p:txBody>
      </p:sp>
    </p:spTree>
    <p:extLst>
      <p:ext uri="{BB962C8B-B14F-4D97-AF65-F5344CB8AC3E}">
        <p14:creationId xmlns:p14="http://schemas.microsoft.com/office/powerpoint/2010/main" val="34941854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EC1B4D6-BEE2-4AF6-A92E-38CD68913D5A}" type="slidenum">
              <a:rPr lang="en-US"/>
              <a:pPr>
                <a:defRPr/>
              </a:pPr>
              <a:t>‹#›</a:t>
            </a:fld>
            <a:endParaRPr lang="en-US"/>
          </a:p>
        </p:txBody>
      </p:sp>
    </p:spTree>
    <p:extLst>
      <p:ext uri="{BB962C8B-B14F-4D97-AF65-F5344CB8AC3E}">
        <p14:creationId xmlns:p14="http://schemas.microsoft.com/office/powerpoint/2010/main" val="317776266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32905350"/>
            <a:ext cx="27980218" cy="10169172"/>
          </a:xfrm>
        </p:spPr>
        <p:txBody>
          <a:bodyPr anchor="t"/>
          <a:lstStyle>
            <a:defPPr>
              <a:defRPr kern="1200"/>
            </a:defPPr>
            <a:lvl1pPr algn="l">
              <a:defRPr sz="3500" b="1" cap="all"/>
            </a:lvl1pPr>
          </a:lstStyle>
          <a:p>
            <a:r>
              <a:rPr lang="en-US"/>
              <a:t>Click to edit Master title style</a:t>
            </a:r>
          </a:p>
        </p:txBody>
      </p:sp>
      <p:sp>
        <p:nvSpPr>
          <p:cNvPr id="3" name="Text Placeholder 2"/>
          <p:cNvSpPr>
            <a:spLocks noGrp="1"/>
          </p:cNvSpPr>
          <p:nvPr>
            <p:ph type="body" idx="1"/>
          </p:nvPr>
        </p:nvSpPr>
        <p:spPr>
          <a:xfrm>
            <a:off x="2600326" y="21703948"/>
            <a:ext cx="27980218" cy="11201400"/>
          </a:xfrm>
        </p:spPr>
        <p:txBody>
          <a:bodyPr anchor="b"/>
          <a:lstStyle>
            <a:defPPr>
              <a:defRPr kern="1200"/>
            </a:defPPr>
            <a:lvl1pPr marL="0" indent="0">
              <a:buNone/>
              <a:defRPr sz="1750"/>
            </a:lvl1pPr>
            <a:lvl2pPr marL="400061" indent="0">
              <a:buNone/>
              <a:defRPr sz="1575"/>
            </a:lvl2pPr>
            <a:lvl3pPr marL="800123" indent="0">
              <a:buNone/>
              <a:defRPr sz="1400"/>
            </a:lvl3pPr>
            <a:lvl4pPr marL="1200184" indent="0">
              <a:buNone/>
              <a:defRPr sz="1225"/>
            </a:lvl4pPr>
            <a:lvl5pPr marL="1600246" indent="0">
              <a:buNone/>
              <a:defRPr sz="1225"/>
            </a:lvl5pPr>
            <a:lvl6pPr marL="2000307" indent="0">
              <a:buNone/>
              <a:defRPr sz="1225"/>
            </a:lvl6pPr>
            <a:lvl7pPr marL="2400369" indent="0">
              <a:buNone/>
              <a:defRPr sz="1225"/>
            </a:lvl7pPr>
            <a:lvl8pPr marL="2800430" indent="0">
              <a:buNone/>
              <a:defRPr sz="1225"/>
            </a:lvl8pPr>
            <a:lvl9pPr marL="3200491" indent="0">
              <a:buNone/>
              <a:defRPr sz="1225"/>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D8650354-6837-43DB-843B-C6021BD2EF37}" type="slidenum">
              <a:rPr lang="en-US"/>
              <a:pPr>
                <a:defRPr/>
              </a:pPr>
              <a:t>‹#›</a:t>
            </a:fld>
            <a:endParaRPr lang="en-US"/>
          </a:p>
        </p:txBody>
      </p:sp>
    </p:spTree>
    <p:extLst>
      <p:ext uri="{BB962C8B-B14F-4D97-AF65-F5344CB8AC3E}">
        <p14:creationId xmlns:p14="http://schemas.microsoft.com/office/powerpoint/2010/main" val="25686382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470151" y="14791974"/>
            <a:ext cx="13938248" cy="30724829"/>
          </a:xfrm>
        </p:spPr>
        <p:txBody>
          <a:bodyPr/>
          <a:lstStyle>
            <a:defPPr>
              <a:defRPr kern="1200"/>
            </a:defPPr>
            <a:lvl1pPr>
              <a:defRPr sz="2450"/>
            </a:lvl1pPr>
            <a:lvl2pPr>
              <a:defRPr sz="2100"/>
            </a:lvl2pPr>
            <a:lvl3pPr>
              <a:defRPr sz="1750"/>
            </a:lvl3pPr>
            <a:lvl4pPr>
              <a:defRPr sz="1575"/>
            </a:lvl4pPr>
            <a:lvl5pPr>
              <a:defRPr sz="1575"/>
            </a:lvl5pPr>
            <a:lvl6pPr>
              <a:defRPr sz="1575"/>
            </a:lvl6pPr>
            <a:lvl7pPr>
              <a:defRPr sz="1575"/>
            </a:lvl7pPr>
            <a:lvl8pPr>
              <a:defRPr sz="1575"/>
            </a:lvl8pPr>
            <a:lvl9pPr>
              <a:defRPr sz="15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0002" y="14791974"/>
            <a:ext cx="13938248" cy="30724829"/>
          </a:xfrm>
        </p:spPr>
        <p:txBody>
          <a:bodyPr/>
          <a:lstStyle>
            <a:defPPr>
              <a:defRPr kern="1200"/>
            </a:defPPr>
            <a:lvl1pPr>
              <a:defRPr sz="2450"/>
            </a:lvl1pPr>
            <a:lvl2pPr>
              <a:defRPr sz="2100"/>
            </a:lvl2pPr>
            <a:lvl3pPr>
              <a:defRPr sz="1750"/>
            </a:lvl3pPr>
            <a:lvl4pPr>
              <a:defRPr sz="1575"/>
            </a:lvl4pPr>
            <a:lvl5pPr>
              <a:defRPr sz="1575"/>
            </a:lvl5pPr>
            <a:lvl6pPr>
              <a:defRPr sz="1575"/>
            </a:lvl6pPr>
            <a:lvl7pPr>
              <a:defRPr sz="1575"/>
            </a:lvl7pPr>
            <a:lvl8pPr>
              <a:defRPr sz="1575"/>
            </a:lvl8pPr>
            <a:lvl9pPr>
              <a:defRPr sz="15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4296FF25-ADB1-4315-9622-9852994CD1E5}" type="slidenum">
              <a:rPr lang="en-US"/>
              <a:pPr>
                <a:defRPr/>
              </a:pPr>
              <a:t>‹#›</a:t>
            </a:fld>
            <a:endParaRPr lang="en-US"/>
          </a:p>
        </p:txBody>
      </p:sp>
    </p:spTree>
    <p:extLst>
      <p:ext uri="{BB962C8B-B14F-4D97-AF65-F5344CB8AC3E}">
        <p14:creationId xmlns:p14="http://schemas.microsoft.com/office/powerpoint/2010/main" val="26183091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710" y="2049639"/>
            <a:ext cx="29626982" cy="85344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1645710" y="11463165"/>
            <a:ext cx="14544675" cy="4775905"/>
          </a:xfrm>
        </p:spPr>
        <p:txBody>
          <a:bodyPr anchor="b"/>
          <a:lstStyle>
            <a:defPPr>
              <a:defRPr kern="1200"/>
            </a:defPPr>
            <a:lvl1pPr marL="0" indent="0">
              <a:buNone/>
              <a:defRPr sz="2100" b="1"/>
            </a:lvl1pPr>
            <a:lvl2pPr marL="400061" indent="0">
              <a:buNone/>
              <a:defRPr sz="1750" b="1"/>
            </a:lvl2pPr>
            <a:lvl3pPr marL="800123" indent="0">
              <a:buNone/>
              <a:defRPr sz="1575" b="1"/>
            </a:lvl3pPr>
            <a:lvl4pPr marL="1200184" indent="0">
              <a:buNone/>
              <a:defRPr sz="1400" b="1"/>
            </a:lvl4pPr>
            <a:lvl5pPr marL="1600246" indent="0">
              <a:buNone/>
              <a:defRPr sz="1400" b="1"/>
            </a:lvl5pPr>
            <a:lvl6pPr marL="2000307" indent="0">
              <a:buNone/>
              <a:defRPr sz="1400" b="1"/>
            </a:lvl6pPr>
            <a:lvl7pPr marL="2400369" indent="0">
              <a:buNone/>
              <a:defRPr sz="1400" b="1"/>
            </a:lvl7pPr>
            <a:lvl8pPr marL="2800430" indent="0">
              <a:buNone/>
              <a:defRPr sz="1400" b="1"/>
            </a:lvl8pPr>
            <a:lvl9pPr marL="3200491" indent="0">
              <a:buNone/>
              <a:defRPr sz="1400" b="1"/>
            </a:lvl9pPr>
          </a:lstStyle>
          <a:p>
            <a:pPr lvl="0"/>
            <a:r>
              <a:rPr lang="en-US"/>
              <a:t>Click to edit Master text styles</a:t>
            </a:r>
          </a:p>
        </p:txBody>
      </p:sp>
      <p:sp>
        <p:nvSpPr>
          <p:cNvPr id="4" name="Content Placeholder 3"/>
          <p:cNvSpPr>
            <a:spLocks noGrp="1"/>
          </p:cNvSpPr>
          <p:nvPr>
            <p:ph sz="half" idx="2"/>
          </p:nvPr>
        </p:nvSpPr>
        <p:spPr>
          <a:xfrm>
            <a:off x="1645710" y="16239067"/>
            <a:ext cx="14544675" cy="29502452"/>
          </a:xfrm>
        </p:spPr>
        <p:txBody>
          <a:bodyPr/>
          <a:lstStyle>
            <a:defPPr>
              <a:defRPr kern="1200"/>
            </a:defPPr>
            <a:lvl1pPr>
              <a:defRPr sz="2100"/>
            </a:lvl1pPr>
            <a:lvl2pPr>
              <a:defRPr sz="1750"/>
            </a:lvl2pPr>
            <a:lvl3pPr>
              <a:defRPr sz="1575"/>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1667" y="11463165"/>
            <a:ext cx="14551027" cy="4775905"/>
          </a:xfrm>
        </p:spPr>
        <p:txBody>
          <a:bodyPr anchor="b"/>
          <a:lstStyle>
            <a:defPPr>
              <a:defRPr kern="1200"/>
            </a:defPPr>
            <a:lvl1pPr marL="0" indent="0">
              <a:buNone/>
              <a:defRPr sz="2100" b="1"/>
            </a:lvl1pPr>
            <a:lvl2pPr marL="400061" indent="0">
              <a:buNone/>
              <a:defRPr sz="1750" b="1"/>
            </a:lvl2pPr>
            <a:lvl3pPr marL="800123" indent="0">
              <a:buNone/>
              <a:defRPr sz="1575" b="1"/>
            </a:lvl3pPr>
            <a:lvl4pPr marL="1200184" indent="0">
              <a:buNone/>
              <a:defRPr sz="1400" b="1"/>
            </a:lvl4pPr>
            <a:lvl5pPr marL="1600246" indent="0">
              <a:buNone/>
              <a:defRPr sz="1400" b="1"/>
            </a:lvl5pPr>
            <a:lvl6pPr marL="2000307" indent="0">
              <a:buNone/>
              <a:defRPr sz="1400" b="1"/>
            </a:lvl6pPr>
            <a:lvl7pPr marL="2400369" indent="0">
              <a:buNone/>
              <a:defRPr sz="1400" b="1"/>
            </a:lvl7pPr>
            <a:lvl8pPr marL="2800430" indent="0">
              <a:buNone/>
              <a:defRPr sz="1400" b="1"/>
            </a:lvl8pPr>
            <a:lvl9pPr marL="3200491" indent="0">
              <a:buNone/>
              <a:defRPr sz="1400" b="1"/>
            </a:lvl9pPr>
          </a:lstStyle>
          <a:p>
            <a:pPr lvl="0"/>
            <a:r>
              <a:rPr lang="en-US"/>
              <a:t>Click to edit Master text styles</a:t>
            </a:r>
          </a:p>
        </p:txBody>
      </p:sp>
      <p:sp>
        <p:nvSpPr>
          <p:cNvPr id="6" name="Content Placeholder 5"/>
          <p:cNvSpPr>
            <a:spLocks noGrp="1"/>
          </p:cNvSpPr>
          <p:nvPr>
            <p:ph sz="quarter" idx="4"/>
          </p:nvPr>
        </p:nvSpPr>
        <p:spPr>
          <a:xfrm>
            <a:off x="16721667" y="16239067"/>
            <a:ext cx="14551027" cy="29502452"/>
          </a:xfrm>
        </p:spPr>
        <p:txBody>
          <a:bodyPr/>
          <a:lstStyle>
            <a:defPPr>
              <a:defRPr kern="1200"/>
            </a:defPPr>
            <a:lvl1pPr>
              <a:defRPr sz="2100"/>
            </a:lvl1pPr>
            <a:lvl2pPr>
              <a:defRPr sz="1750"/>
            </a:lvl2pPr>
            <a:lvl3pPr>
              <a:defRPr sz="1575"/>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72EF82B1-171C-4CAC-B9C4-22062286C8C4}" type="slidenum">
              <a:rPr lang="en-US"/>
              <a:pPr>
                <a:defRPr/>
              </a:pPr>
              <a:t>‹#›</a:t>
            </a:fld>
            <a:endParaRPr lang="en-US"/>
          </a:p>
        </p:txBody>
      </p:sp>
    </p:spTree>
    <p:extLst>
      <p:ext uri="{BB962C8B-B14F-4D97-AF65-F5344CB8AC3E}">
        <p14:creationId xmlns:p14="http://schemas.microsoft.com/office/powerpoint/2010/main" val="36012239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678F620B-8934-45A0-BE2C-EF6C76032C45}" type="slidenum">
              <a:rPr lang="en-US"/>
              <a:pPr>
                <a:defRPr/>
              </a:pPr>
              <a:t>‹#›</a:t>
            </a:fld>
            <a:endParaRPr lang="en-US"/>
          </a:p>
        </p:txBody>
      </p:sp>
    </p:spTree>
    <p:extLst>
      <p:ext uri="{BB962C8B-B14F-4D97-AF65-F5344CB8AC3E}">
        <p14:creationId xmlns:p14="http://schemas.microsoft.com/office/powerpoint/2010/main" val="352938633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A3ECE3F5-A3DD-46D3-8112-19EE7FD1DDFA}" type="slidenum">
              <a:rPr lang="en-US"/>
              <a:pPr>
                <a:defRPr/>
              </a:pPr>
              <a:t>‹#›</a:t>
            </a:fld>
            <a:endParaRPr lang="en-US"/>
          </a:p>
        </p:txBody>
      </p:sp>
    </p:spTree>
    <p:extLst>
      <p:ext uri="{BB962C8B-B14F-4D97-AF65-F5344CB8AC3E}">
        <p14:creationId xmlns:p14="http://schemas.microsoft.com/office/powerpoint/2010/main" val="233742527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710" y="2039762"/>
            <a:ext cx="10829925" cy="8675160"/>
          </a:xfrm>
        </p:spPr>
        <p:txBody>
          <a:bodyPr anchor="b"/>
          <a:lstStyle>
            <a:defPPr>
              <a:defRPr kern="1200"/>
            </a:defPPr>
            <a:lvl1pPr algn="l">
              <a:defRPr sz="1750" b="1"/>
            </a:lvl1pPr>
          </a:lstStyle>
          <a:p>
            <a:r>
              <a:rPr lang="en-US"/>
              <a:t>Click to edit Master title style</a:t>
            </a:r>
          </a:p>
        </p:txBody>
      </p:sp>
      <p:sp>
        <p:nvSpPr>
          <p:cNvPr id="3" name="Content Placeholder 2"/>
          <p:cNvSpPr>
            <a:spLocks noGrp="1"/>
          </p:cNvSpPr>
          <p:nvPr>
            <p:ph idx="1"/>
          </p:nvPr>
        </p:nvSpPr>
        <p:spPr>
          <a:xfrm>
            <a:off x="12870392" y="2039762"/>
            <a:ext cx="18402300" cy="43701758"/>
          </a:xfrm>
        </p:spPr>
        <p:txBody>
          <a:bodyPr/>
          <a:lstStyle>
            <a:defPPr>
              <a:defRPr kern="1200"/>
            </a:defPPr>
            <a:lvl1pPr>
              <a:defRPr sz="2800"/>
            </a:lvl1pPr>
            <a:lvl2pPr>
              <a:defRPr sz="2450"/>
            </a:lvl2pPr>
            <a:lvl3pPr>
              <a:defRPr sz="2100"/>
            </a:lvl3pPr>
            <a:lvl4pPr>
              <a:defRPr sz="1750"/>
            </a:lvl4pPr>
            <a:lvl5pPr>
              <a:defRPr sz="1750"/>
            </a:lvl5pPr>
            <a:lvl6pPr>
              <a:defRPr sz="1750"/>
            </a:lvl6pPr>
            <a:lvl7pPr>
              <a:defRPr sz="1750"/>
            </a:lvl7pPr>
            <a:lvl8pPr>
              <a:defRPr sz="1750"/>
            </a:lvl8pPr>
            <a:lvl9pPr>
              <a:defRPr sz="17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710" y="10714920"/>
            <a:ext cx="10829925" cy="35026600"/>
          </a:xfrm>
        </p:spPr>
        <p:txBody>
          <a:bodyPr/>
          <a:lstStyle>
            <a:defPPr>
              <a:defRPr kern="1200"/>
            </a:defPPr>
            <a:lvl1pPr marL="0" indent="0">
              <a:buNone/>
              <a:defRPr sz="1225"/>
            </a:lvl1pPr>
            <a:lvl2pPr marL="400061" indent="0">
              <a:buNone/>
              <a:defRPr sz="1050"/>
            </a:lvl2pPr>
            <a:lvl3pPr marL="800123" indent="0">
              <a:buNone/>
              <a:defRPr sz="875"/>
            </a:lvl3pPr>
            <a:lvl4pPr marL="1200184" indent="0">
              <a:buNone/>
              <a:defRPr sz="788"/>
            </a:lvl4pPr>
            <a:lvl5pPr marL="1600246" indent="0">
              <a:buNone/>
              <a:defRPr sz="788"/>
            </a:lvl5pPr>
            <a:lvl6pPr marL="2000307" indent="0">
              <a:buNone/>
              <a:defRPr sz="788"/>
            </a:lvl6pPr>
            <a:lvl7pPr marL="2400369" indent="0">
              <a:buNone/>
              <a:defRPr sz="788"/>
            </a:lvl7pPr>
            <a:lvl8pPr marL="2800430" indent="0">
              <a:buNone/>
              <a:defRPr sz="788"/>
            </a:lvl8pPr>
            <a:lvl9pPr marL="3200491" indent="0">
              <a:buNone/>
              <a:defRPr sz="788"/>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96691E56-DA67-4BF5-BA67-706F30B37046}" type="slidenum">
              <a:rPr lang="en-US"/>
              <a:pPr>
                <a:defRPr/>
              </a:pPr>
              <a:t>‹#›</a:t>
            </a:fld>
            <a:endParaRPr lang="en-US"/>
          </a:p>
        </p:txBody>
      </p:sp>
    </p:spTree>
    <p:extLst>
      <p:ext uri="{BB962C8B-B14F-4D97-AF65-F5344CB8AC3E}">
        <p14:creationId xmlns:p14="http://schemas.microsoft.com/office/powerpoint/2010/main" val="39828956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659" y="35843988"/>
            <a:ext cx="19750618" cy="4232628"/>
          </a:xfrm>
        </p:spPr>
        <p:txBody>
          <a:bodyPr anchor="b"/>
          <a:lstStyle>
            <a:defPPr>
              <a:defRPr kern="1200"/>
            </a:defPPr>
            <a:lvl1pPr algn="l">
              <a:defRPr sz="1750" b="1"/>
            </a:lvl1pPr>
          </a:lstStyle>
          <a:p>
            <a:r>
              <a:rPr lang="en-US"/>
              <a:t>Click to edit Master title style</a:t>
            </a:r>
          </a:p>
        </p:txBody>
      </p:sp>
      <p:sp>
        <p:nvSpPr>
          <p:cNvPr id="3" name="Picture Placeholder 2"/>
          <p:cNvSpPr>
            <a:spLocks noGrp="1"/>
          </p:cNvSpPr>
          <p:nvPr>
            <p:ph type="pic" idx="1"/>
          </p:nvPr>
        </p:nvSpPr>
        <p:spPr>
          <a:xfrm>
            <a:off x="6452659" y="4575882"/>
            <a:ext cx="19750618" cy="30722358"/>
          </a:xfrm>
        </p:spPr>
        <p:txBody>
          <a:bodyPr/>
          <a:lstStyle>
            <a:defPPr>
              <a:defRPr kern="1200"/>
            </a:defPPr>
            <a:lvl1pPr marL="0" indent="0">
              <a:buNone/>
              <a:defRPr sz="2800"/>
            </a:lvl1pPr>
            <a:lvl2pPr marL="400061" indent="0">
              <a:buNone/>
              <a:defRPr sz="2450"/>
            </a:lvl2pPr>
            <a:lvl3pPr marL="800123" indent="0">
              <a:buNone/>
              <a:defRPr sz="2100"/>
            </a:lvl3pPr>
            <a:lvl4pPr marL="1200184" indent="0">
              <a:buNone/>
              <a:defRPr sz="1750"/>
            </a:lvl4pPr>
            <a:lvl5pPr marL="1600246" indent="0">
              <a:buNone/>
              <a:defRPr sz="1750"/>
            </a:lvl5pPr>
            <a:lvl6pPr marL="2000307" indent="0">
              <a:buNone/>
              <a:defRPr sz="1750"/>
            </a:lvl6pPr>
            <a:lvl7pPr marL="2400369" indent="0">
              <a:buNone/>
              <a:defRPr sz="1750"/>
            </a:lvl7pPr>
            <a:lvl8pPr marL="2800430" indent="0">
              <a:buNone/>
              <a:defRPr sz="1750"/>
            </a:lvl8pPr>
            <a:lvl9pPr marL="3200491" indent="0">
              <a:buNone/>
              <a:defRPr sz="1750"/>
            </a:lvl9pPr>
          </a:lstStyle>
          <a:p>
            <a:pPr lvl="0"/>
            <a:endParaRPr lang="en-US" noProof="0"/>
          </a:p>
        </p:txBody>
      </p:sp>
      <p:sp>
        <p:nvSpPr>
          <p:cNvPr id="4" name="Text Placeholder 3"/>
          <p:cNvSpPr>
            <a:spLocks noGrp="1"/>
          </p:cNvSpPr>
          <p:nvPr>
            <p:ph type="body" sz="half" idx="2"/>
          </p:nvPr>
        </p:nvSpPr>
        <p:spPr>
          <a:xfrm>
            <a:off x="6452659" y="40076617"/>
            <a:ext cx="19750618" cy="6008157"/>
          </a:xfrm>
        </p:spPr>
        <p:txBody>
          <a:bodyPr/>
          <a:lstStyle>
            <a:defPPr>
              <a:defRPr kern="1200"/>
            </a:defPPr>
            <a:lvl1pPr marL="0" indent="0">
              <a:buNone/>
              <a:defRPr sz="1225"/>
            </a:lvl1pPr>
            <a:lvl2pPr marL="400061" indent="0">
              <a:buNone/>
              <a:defRPr sz="1050"/>
            </a:lvl2pPr>
            <a:lvl3pPr marL="800123" indent="0">
              <a:buNone/>
              <a:defRPr sz="875"/>
            </a:lvl3pPr>
            <a:lvl4pPr marL="1200184" indent="0">
              <a:buNone/>
              <a:defRPr sz="788"/>
            </a:lvl4pPr>
            <a:lvl5pPr marL="1600246" indent="0">
              <a:buNone/>
              <a:defRPr sz="788"/>
            </a:lvl5pPr>
            <a:lvl6pPr marL="2000307" indent="0">
              <a:buNone/>
              <a:defRPr sz="788"/>
            </a:lvl6pPr>
            <a:lvl7pPr marL="2400369" indent="0">
              <a:buNone/>
              <a:defRPr sz="788"/>
            </a:lvl7pPr>
            <a:lvl8pPr marL="2800430" indent="0">
              <a:buNone/>
              <a:defRPr sz="788"/>
            </a:lvl8pPr>
            <a:lvl9pPr marL="3200491" indent="0">
              <a:buNone/>
              <a:defRPr sz="788"/>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7F51DAE-E528-43E1-8BE0-91521416EFB0}" type="slidenum">
              <a:rPr lang="en-US"/>
              <a:pPr>
                <a:defRPr/>
              </a:pPr>
              <a:t>‹#›</a:t>
            </a:fld>
            <a:endParaRPr lang="en-US"/>
          </a:p>
        </p:txBody>
      </p:sp>
    </p:spTree>
    <p:extLst>
      <p:ext uri="{BB962C8B-B14F-4D97-AF65-F5344CB8AC3E}">
        <p14:creationId xmlns:p14="http://schemas.microsoft.com/office/powerpoint/2010/main" val="21542948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0094B3"/>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70548" y="4551187"/>
            <a:ext cx="27977306" cy="853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2470548" y="14791973"/>
            <a:ext cx="27977306" cy="30724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470547" y="46655216"/>
            <a:ext cx="6858000" cy="34127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defTabSz="3733907">
              <a:defRPr sz="5688"/>
            </a:lvl1pPr>
          </a:lstStyle>
          <a:p>
            <a:pPr>
              <a:defRPr/>
            </a:pPr>
            <a:endParaRPr lang="en-US"/>
          </a:p>
        </p:txBody>
      </p:sp>
      <p:sp>
        <p:nvSpPr>
          <p:cNvPr id="1029" name="Rectangle 5"/>
          <p:cNvSpPr>
            <a:spLocks noGrp="1" noChangeArrowheads="1"/>
          </p:cNvSpPr>
          <p:nvPr>
            <p:ph type="ftr" sz="quarter" idx="3"/>
          </p:nvPr>
        </p:nvSpPr>
        <p:spPr bwMode="auto">
          <a:xfrm>
            <a:off x="11245454" y="46655216"/>
            <a:ext cx="10427494" cy="34127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algn="ctr" defTabSz="3733907">
              <a:defRPr sz="5688"/>
            </a:lvl1pPr>
          </a:lstStyle>
          <a:p>
            <a:pPr>
              <a:defRPr/>
            </a:pPr>
            <a:endParaRPr lang="en-US"/>
          </a:p>
        </p:txBody>
      </p:sp>
      <p:sp>
        <p:nvSpPr>
          <p:cNvPr id="1030" name="Rectangle 6"/>
          <p:cNvSpPr>
            <a:spLocks noGrp="1" noChangeArrowheads="1"/>
          </p:cNvSpPr>
          <p:nvPr>
            <p:ph type="sldNum" sz="quarter" idx="4"/>
          </p:nvPr>
        </p:nvSpPr>
        <p:spPr bwMode="auto">
          <a:xfrm>
            <a:off x="23589855" y="46655216"/>
            <a:ext cx="6858000" cy="34127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algn="r" defTabSz="3733907">
              <a:defRPr sz="5688"/>
            </a:lvl1pPr>
          </a:lstStyle>
          <a:p>
            <a:pPr>
              <a:defRPr/>
            </a:pPr>
            <a:fld id="{469A0CB4-D18D-4AEF-B324-9EDF067D136D}" type="slidenum">
              <a:rPr lang="en-US"/>
              <a:pPr>
                <a:defRPr/>
              </a:pPr>
              <a:t>‹#›</a:t>
            </a:fld>
            <a:endParaRPr lang="en-US"/>
          </a:p>
        </p:txBody>
      </p:sp>
      <p:pic>
        <p:nvPicPr>
          <p:cNvPr id="1031" name="New picture"/>
          <p:cNvPicPr/>
          <p:nvPr/>
        </p:nvPicPr>
        <p:blipFill>
          <a:blip r:embed="rId13"/>
          <a:stretch>
            <a:fillRect/>
          </a:stretch>
        </p:blipFill>
        <p:spPr>
          <a:xfrm rot="16200000">
            <a:off x="-12263967" y="25931283"/>
            <a:ext cx="16653933" cy="3937000"/>
          </a:xfrm>
          <a:prstGeom prst="rect">
            <a:avLst/>
          </a:prstGeom>
        </p:spPr>
      </p:pic>
      <p:pic>
        <p:nvPicPr>
          <p:cNvPr id="1032" name="New picture"/>
          <p:cNvPicPr/>
          <p:nvPr/>
        </p:nvPicPr>
        <p:blipFill>
          <a:blip r:embed="rId13"/>
          <a:stretch>
            <a:fillRect/>
          </a:stretch>
        </p:blipFill>
        <p:spPr>
          <a:xfrm rot="5400000">
            <a:off x="28528434" y="25931283"/>
            <a:ext cx="16653933" cy="3937000"/>
          </a:xfrm>
          <a:prstGeom prst="rect">
            <a:avLst/>
          </a:prstGeom>
        </p:spPr>
      </p:pic>
      <p:pic>
        <p:nvPicPr>
          <p:cNvPr id="1033" name="New picture"/>
          <p:cNvPicPr/>
          <p:nvPr/>
        </p:nvPicPr>
        <p:blipFill>
          <a:blip r:embed="rId14"/>
          <a:stretch>
            <a:fillRect/>
          </a:stretch>
        </p:blipFill>
        <p:spPr>
          <a:xfrm>
            <a:off x="1466850" y="51799067"/>
            <a:ext cx="29984700" cy="1703917"/>
          </a:xfrm>
          <a:prstGeom prst="rect">
            <a:avLst/>
          </a:prstGeom>
        </p:spPr>
      </p:pic>
      <p:sp>
        <p:nvSpPr>
          <p:cNvPr id="1034" name="New shape"/>
          <p:cNvSpPr/>
          <p:nvPr/>
        </p:nvSpPr>
        <p:spPr>
          <a:xfrm>
            <a:off x="1466850" y="52465817"/>
            <a:ext cx="16459200" cy="14816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5367">
                <a:solidFill>
                  <a:srgbClr val="808080"/>
                </a:solidFill>
              </a:rPr>
              <a:t>Template ID: persuadingsapphire  Size: 36x48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3733907" rtl="0" eaLnBrk="0" fontAlgn="base" hangingPunct="0">
        <a:spcBef>
          <a:spcPct val="0"/>
        </a:spcBef>
        <a:spcAft>
          <a:spcPct val="0"/>
        </a:spcAft>
        <a:defRPr sz="17938">
          <a:solidFill>
            <a:schemeClr val="tx2"/>
          </a:solidFill>
          <a:latin typeface="+mj-lt"/>
          <a:ea typeface="+mj-ea"/>
          <a:cs typeface="+mj-cs"/>
        </a:defRPr>
      </a:lvl1pPr>
      <a:lvl2pPr algn="ctr" defTabSz="3733907" rtl="0" eaLnBrk="0" fontAlgn="base" hangingPunct="0">
        <a:spcBef>
          <a:spcPct val="0"/>
        </a:spcBef>
        <a:spcAft>
          <a:spcPct val="0"/>
        </a:spcAft>
        <a:defRPr sz="17938">
          <a:solidFill>
            <a:schemeClr val="tx2"/>
          </a:solidFill>
          <a:latin typeface="Times New Roman" pitchFamily="18" charset="0"/>
        </a:defRPr>
      </a:lvl2pPr>
      <a:lvl3pPr algn="ctr" defTabSz="3733907" rtl="0" eaLnBrk="0" fontAlgn="base" hangingPunct="0">
        <a:spcBef>
          <a:spcPct val="0"/>
        </a:spcBef>
        <a:spcAft>
          <a:spcPct val="0"/>
        </a:spcAft>
        <a:defRPr sz="17938">
          <a:solidFill>
            <a:schemeClr val="tx2"/>
          </a:solidFill>
          <a:latin typeface="Times New Roman" pitchFamily="18" charset="0"/>
        </a:defRPr>
      </a:lvl3pPr>
      <a:lvl4pPr algn="ctr" defTabSz="3733907" rtl="0" eaLnBrk="0" fontAlgn="base" hangingPunct="0">
        <a:spcBef>
          <a:spcPct val="0"/>
        </a:spcBef>
        <a:spcAft>
          <a:spcPct val="0"/>
        </a:spcAft>
        <a:defRPr sz="17938">
          <a:solidFill>
            <a:schemeClr val="tx2"/>
          </a:solidFill>
          <a:latin typeface="Times New Roman" pitchFamily="18" charset="0"/>
        </a:defRPr>
      </a:lvl4pPr>
      <a:lvl5pPr algn="ctr" defTabSz="3733907" rtl="0" eaLnBrk="0" fontAlgn="base" hangingPunct="0">
        <a:spcBef>
          <a:spcPct val="0"/>
        </a:spcBef>
        <a:spcAft>
          <a:spcPct val="0"/>
        </a:spcAft>
        <a:defRPr sz="17938">
          <a:solidFill>
            <a:schemeClr val="tx2"/>
          </a:solidFill>
          <a:latin typeface="Times New Roman" pitchFamily="18" charset="0"/>
        </a:defRPr>
      </a:lvl5pPr>
      <a:lvl6pPr marL="400061" algn="ctr" defTabSz="3733907" rtl="0" eaLnBrk="0" fontAlgn="base" hangingPunct="0">
        <a:spcBef>
          <a:spcPct val="0"/>
        </a:spcBef>
        <a:spcAft>
          <a:spcPct val="0"/>
        </a:spcAft>
        <a:defRPr sz="17938">
          <a:solidFill>
            <a:schemeClr val="tx2"/>
          </a:solidFill>
          <a:latin typeface="Times New Roman" pitchFamily="18" charset="0"/>
        </a:defRPr>
      </a:lvl6pPr>
      <a:lvl7pPr marL="800123" algn="ctr" defTabSz="3733907" rtl="0" eaLnBrk="0" fontAlgn="base" hangingPunct="0">
        <a:spcBef>
          <a:spcPct val="0"/>
        </a:spcBef>
        <a:spcAft>
          <a:spcPct val="0"/>
        </a:spcAft>
        <a:defRPr sz="17938">
          <a:solidFill>
            <a:schemeClr val="tx2"/>
          </a:solidFill>
          <a:latin typeface="Times New Roman" pitchFamily="18" charset="0"/>
        </a:defRPr>
      </a:lvl7pPr>
      <a:lvl8pPr marL="1200184" algn="ctr" defTabSz="3733907" rtl="0" eaLnBrk="0" fontAlgn="base" hangingPunct="0">
        <a:spcBef>
          <a:spcPct val="0"/>
        </a:spcBef>
        <a:spcAft>
          <a:spcPct val="0"/>
        </a:spcAft>
        <a:defRPr sz="17938">
          <a:solidFill>
            <a:schemeClr val="tx2"/>
          </a:solidFill>
          <a:latin typeface="Times New Roman" pitchFamily="18" charset="0"/>
        </a:defRPr>
      </a:lvl8pPr>
      <a:lvl9pPr marL="1600246" algn="ctr" defTabSz="3733907" rtl="0" eaLnBrk="0" fontAlgn="base" hangingPunct="0">
        <a:spcBef>
          <a:spcPct val="0"/>
        </a:spcBef>
        <a:spcAft>
          <a:spcPct val="0"/>
        </a:spcAft>
        <a:defRPr sz="17938">
          <a:solidFill>
            <a:schemeClr val="tx2"/>
          </a:solidFill>
          <a:latin typeface="Times New Roman" pitchFamily="18" charset="0"/>
        </a:defRPr>
      </a:lvl9pPr>
    </p:titleStyle>
    <p:bodyStyle>
      <a:defPPr>
        <a:defRPr kern="1200"/>
      </a:defPPr>
      <a:lvl1pPr marL="1400215" indent="-1400215" algn="l" defTabSz="3733907" rtl="0" eaLnBrk="0" fontAlgn="base" hangingPunct="0">
        <a:spcBef>
          <a:spcPct val="20000"/>
        </a:spcBef>
        <a:spcAft>
          <a:spcPct val="0"/>
        </a:spcAft>
        <a:buChar char="•"/>
        <a:defRPr sz="13038">
          <a:solidFill>
            <a:schemeClr val="tx1"/>
          </a:solidFill>
          <a:latin typeface="+mn-lt"/>
          <a:ea typeface="+mn-ea"/>
          <a:cs typeface="+mn-cs"/>
        </a:defRPr>
      </a:lvl1pPr>
      <a:lvl2pPr marL="3033799" indent="-1166846" algn="l" defTabSz="3733907" rtl="0" eaLnBrk="0" fontAlgn="base" hangingPunct="0">
        <a:spcBef>
          <a:spcPct val="20000"/>
        </a:spcBef>
        <a:spcAft>
          <a:spcPct val="0"/>
        </a:spcAft>
        <a:buChar char="–"/>
        <a:defRPr sz="11463">
          <a:solidFill>
            <a:schemeClr val="tx1"/>
          </a:solidFill>
          <a:latin typeface="+mn-lt"/>
        </a:defRPr>
      </a:lvl2pPr>
      <a:lvl3pPr marL="4667383" indent="-933477" algn="l" defTabSz="3733907" rtl="0" eaLnBrk="0" fontAlgn="base" hangingPunct="0">
        <a:spcBef>
          <a:spcPct val="20000"/>
        </a:spcBef>
        <a:spcAft>
          <a:spcPct val="0"/>
        </a:spcAft>
        <a:buChar char="•"/>
        <a:defRPr sz="9800">
          <a:solidFill>
            <a:schemeClr val="tx1"/>
          </a:solidFill>
          <a:latin typeface="+mn-lt"/>
        </a:defRPr>
      </a:lvl3pPr>
      <a:lvl4pPr marL="6534337" indent="-933477" algn="l" defTabSz="3733907" rtl="0" eaLnBrk="0" fontAlgn="base" hangingPunct="0">
        <a:spcBef>
          <a:spcPct val="20000"/>
        </a:spcBef>
        <a:spcAft>
          <a:spcPct val="0"/>
        </a:spcAft>
        <a:buChar char="–"/>
        <a:defRPr sz="8138">
          <a:solidFill>
            <a:schemeClr val="tx1"/>
          </a:solidFill>
          <a:latin typeface="+mn-lt"/>
        </a:defRPr>
      </a:lvl4pPr>
      <a:lvl5pPr marL="8401290" indent="-933477" algn="l" defTabSz="3733907" rtl="0" eaLnBrk="0" fontAlgn="base" hangingPunct="0">
        <a:spcBef>
          <a:spcPct val="20000"/>
        </a:spcBef>
        <a:spcAft>
          <a:spcPct val="0"/>
        </a:spcAft>
        <a:buChar char="»"/>
        <a:defRPr sz="8138">
          <a:solidFill>
            <a:schemeClr val="tx1"/>
          </a:solidFill>
          <a:latin typeface="+mn-lt"/>
        </a:defRPr>
      </a:lvl5pPr>
      <a:lvl6pPr marL="8801351" indent="-933477" algn="l" defTabSz="3733907" rtl="0" eaLnBrk="0" fontAlgn="base" hangingPunct="0">
        <a:spcBef>
          <a:spcPct val="20000"/>
        </a:spcBef>
        <a:spcAft>
          <a:spcPct val="0"/>
        </a:spcAft>
        <a:buChar char="»"/>
        <a:defRPr sz="8138">
          <a:solidFill>
            <a:schemeClr val="tx1"/>
          </a:solidFill>
          <a:latin typeface="+mn-lt"/>
        </a:defRPr>
      </a:lvl6pPr>
      <a:lvl7pPr marL="9201413" indent="-933477" algn="l" defTabSz="3733907" rtl="0" eaLnBrk="0" fontAlgn="base" hangingPunct="0">
        <a:spcBef>
          <a:spcPct val="20000"/>
        </a:spcBef>
        <a:spcAft>
          <a:spcPct val="0"/>
        </a:spcAft>
        <a:buChar char="»"/>
        <a:defRPr sz="8138">
          <a:solidFill>
            <a:schemeClr val="tx1"/>
          </a:solidFill>
          <a:latin typeface="+mn-lt"/>
        </a:defRPr>
      </a:lvl7pPr>
      <a:lvl8pPr marL="9601474" indent="-933477" algn="l" defTabSz="3733907" rtl="0" eaLnBrk="0" fontAlgn="base" hangingPunct="0">
        <a:spcBef>
          <a:spcPct val="20000"/>
        </a:spcBef>
        <a:spcAft>
          <a:spcPct val="0"/>
        </a:spcAft>
        <a:buChar char="»"/>
        <a:defRPr sz="8138">
          <a:solidFill>
            <a:schemeClr val="tx1"/>
          </a:solidFill>
          <a:latin typeface="+mn-lt"/>
        </a:defRPr>
      </a:lvl8pPr>
      <a:lvl9pPr marL="10001536" indent="-933477" algn="l" defTabSz="3733907" rtl="0" eaLnBrk="0" fontAlgn="base" hangingPunct="0">
        <a:spcBef>
          <a:spcPct val="20000"/>
        </a:spcBef>
        <a:spcAft>
          <a:spcPct val="0"/>
        </a:spcAft>
        <a:buChar char="»"/>
        <a:defRPr sz="8138">
          <a:solidFill>
            <a:schemeClr val="tx1"/>
          </a:solidFill>
          <a:latin typeface="+mn-lt"/>
        </a:defRPr>
      </a:lvl9pPr>
    </p:bodyStyle>
    <p:otherStyle>
      <a:defPPr>
        <a:defRPr lang="en-US"/>
      </a:defPPr>
      <a:lvl1pPr marL="0" algn="l" defTabSz="800123" rtl="0" eaLnBrk="1" latinLnBrk="0" hangingPunct="1">
        <a:defRPr sz="1575" kern="1200">
          <a:solidFill>
            <a:schemeClr val="tx1"/>
          </a:solidFill>
          <a:latin typeface="+mn-lt"/>
          <a:ea typeface="+mn-ea"/>
          <a:cs typeface="+mn-cs"/>
        </a:defRPr>
      </a:lvl1pPr>
      <a:lvl2pPr marL="400061" algn="l" defTabSz="800123" rtl="0" eaLnBrk="1" latinLnBrk="0" hangingPunct="1">
        <a:defRPr sz="1575" kern="1200">
          <a:solidFill>
            <a:schemeClr val="tx1"/>
          </a:solidFill>
          <a:latin typeface="+mn-lt"/>
          <a:ea typeface="+mn-ea"/>
          <a:cs typeface="+mn-cs"/>
        </a:defRPr>
      </a:lvl2pPr>
      <a:lvl3pPr marL="800123" algn="l" defTabSz="800123" rtl="0" eaLnBrk="1" latinLnBrk="0" hangingPunct="1">
        <a:defRPr sz="1575" kern="1200">
          <a:solidFill>
            <a:schemeClr val="tx1"/>
          </a:solidFill>
          <a:latin typeface="+mn-lt"/>
          <a:ea typeface="+mn-ea"/>
          <a:cs typeface="+mn-cs"/>
        </a:defRPr>
      </a:lvl3pPr>
      <a:lvl4pPr marL="1200184" algn="l" defTabSz="800123" rtl="0" eaLnBrk="1" latinLnBrk="0" hangingPunct="1">
        <a:defRPr sz="1575" kern="1200">
          <a:solidFill>
            <a:schemeClr val="tx1"/>
          </a:solidFill>
          <a:latin typeface="+mn-lt"/>
          <a:ea typeface="+mn-ea"/>
          <a:cs typeface="+mn-cs"/>
        </a:defRPr>
      </a:lvl4pPr>
      <a:lvl5pPr marL="1600246" algn="l" defTabSz="800123" rtl="0" eaLnBrk="1" latinLnBrk="0" hangingPunct="1">
        <a:defRPr sz="1575" kern="1200">
          <a:solidFill>
            <a:schemeClr val="tx1"/>
          </a:solidFill>
          <a:latin typeface="+mn-lt"/>
          <a:ea typeface="+mn-ea"/>
          <a:cs typeface="+mn-cs"/>
        </a:defRPr>
      </a:lvl5pPr>
      <a:lvl6pPr marL="2000307" algn="l" defTabSz="800123" rtl="0" eaLnBrk="1" latinLnBrk="0" hangingPunct="1">
        <a:defRPr sz="1575" kern="1200">
          <a:solidFill>
            <a:schemeClr val="tx1"/>
          </a:solidFill>
          <a:latin typeface="+mn-lt"/>
          <a:ea typeface="+mn-ea"/>
          <a:cs typeface="+mn-cs"/>
        </a:defRPr>
      </a:lvl6pPr>
      <a:lvl7pPr marL="2400369" algn="l" defTabSz="800123" rtl="0" eaLnBrk="1" latinLnBrk="0" hangingPunct="1">
        <a:defRPr sz="1575" kern="1200">
          <a:solidFill>
            <a:schemeClr val="tx1"/>
          </a:solidFill>
          <a:latin typeface="+mn-lt"/>
          <a:ea typeface="+mn-ea"/>
          <a:cs typeface="+mn-cs"/>
        </a:defRPr>
      </a:lvl7pPr>
      <a:lvl8pPr marL="2800430" algn="l" defTabSz="800123" rtl="0" eaLnBrk="1" latinLnBrk="0" hangingPunct="1">
        <a:defRPr sz="1575" kern="1200">
          <a:solidFill>
            <a:schemeClr val="tx1"/>
          </a:solidFill>
          <a:latin typeface="+mn-lt"/>
          <a:ea typeface="+mn-ea"/>
          <a:cs typeface="+mn-cs"/>
        </a:defRPr>
      </a:lvl8pPr>
      <a:lvl9pPr marL="3200491" algn="l" defTabSz="800123" rtl="0" eaLnBrk="1" latinLnBrk="0" hangingPunct="1">
        <a:defRPr sz="15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1482A5"/>
            </a:gs>
          </a:gsLst>
          <a:lin ang="5400000" scaled="1"/>
        </a:gra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2C718E78-BDD8-4BAD-851F-D423AE935B0D}"/>
              </a:ext>
            </a:extLst>
          </p:cNvPr>
          <p:cNvSpPr/>
          <p:nvPr/>
        </p:nvSpPr>
        <p:spPr>
          <a:xfrm>
            <a:off x="457199" y="7289800"/>
            <a:ext cx="15441616" cy="7005509"/>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8400">
              <a:latin typeface="+mj-lt"/>
            </a:endParaRPr>
          </a:p>
        </p:txBody>
      </p:sp>
      <p:sp>
        <p:nvSpPr>
          <p:cNvPr id="49" name="Rectangle 48">
            <a:extLst>
              <a:ext uri="{FF2B5EF4-FFF2-40B4-BE49-F238E27FC236}">
                <a16:creationId xmlns:a16="http://schemas.microsoft.com/office/drawing/2014/main" id="{8F25EFAD-7AAF-4CAF-BA69-869B3D423F7F}"/>
              </a:ext>
            </a:extLst>
          </p:cNvPr>
          <p:cNvSpPr/>
          <p:nvPr/>
        </p:nvSpPr>
        <p:spPr>
          <a:xfrm>
            <a:off x="457198" y="14864826"/>
            <a:ext cx="15441616" cy="13167973"/>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8400"/>
          </a:p>
        </p:txBody>
      </p:sp>
      <p:sp>
        <p:nvSpPr>
          <p:cNvPr id="52" name="Rectangle 51">
            <a:extLst>
              <a:ext uri="{FF2B5EF4-FFF2-40B4-BE49-F238E27FC236}">
                <a16:creationId xmlns:a16="http://schemas.microsoft.com/office/drawing/2014/main" id="{F6D8A1CF-B987-4F36-8586-4BEDACCCAB04}"/>
              </a:ext>
            </a:extLst>
          </p:cNvPr>
          <p:cNvSpPr/>
          <p:nvPr/>
        </p:nvSpPr>
        <p:spPr>
          <a:xfrm>
            <a:off x="17019585" y="34556805"/>
            <a:ext cx="15441615" cy="8410780"/>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8400"/>
          </a:p>
        </p:txBody>
      </p:sp>
      <p:sp>
        <p:nvSpPr>
          <p:cNvPr id="53" name="TextBox 52">
            <a:extLst>
              <a:ext uri="{FF2B5EF4-FFF2-40B4-BE49-F238E27FC236}">
                <a16:creationId xmlns:a16="http://schemas.microsoft.com/office/drawing/2014/main" id="{B9BDD4D7-12C6-4DBA-AD93-2C88BC17BC8B}"/>
              </a:ext>
            </a:extLst>
          </p:cNvPr>
          <p:cNvSpPr txBox="1"/>
          <p:nvPr/>
        </p:nvSpPr>
        <p:spPr>
          <a:xfrm>
            <a:off x="1066800" y="8826953"/>
            <a:ext cx="14428536" cy="4154984"/>
          </a:xfrm>
          <a:prstGeom prst="rect">
            <a:avLst/>
          </a:prstGeom>
          <a:noFill/>
        </p:spPr>
        <p:txBody>
          <a:bodyPr wrap="square" rtlCol="0">
            <a:spAutoFit/>
          </a:bodyPr>
          <a:lstStyle>
            <a:defPPr>
              <a:defRPr kern="1200"/>
            </a:defPPr>
          </a:lstStyle>
          <a:p>
            <a:pPr algn="just"/>
            <a:r>
              <a:rPr lang="en-US" sz="4400" b="0" i="0" dirty="0">
                <a:solidFill>
                  <a:srgbClr val="002060"/>
                </a:solidFill>
                <a:effectLst/>
                <a:latin typeface="+mn-lt"/>
              </a:rPr>
              <a:t>A Training Program Management System (TPMS) is a software application that facilitates the management and administration of training programs in an organization. The system provides a centralized platform for managing various aspects of training programs, including course scheduling, participant registration, resource allocation.</a:t>
            </a:r>
            <a:endParaRPr lang="en-US" sz="4400" dirty="0">
              <a:solidFill>
                <a:srgbClr val="002060"/>
              </a:solidFill>
              <a:latin typeface="+mn-lt"/>
              <a:ea typeface="Open Sans" panose="020B0606030504020204" pitchFamily="34" charset="0"/>
              <a:cs typeface="Open Sans" panose="020B0606030504020204" pitchFamily="34" charset="0"/>
            </a:endParaRPr>
          </a:p>
        </p:txBody>
      </p:sp>
      <p:sp>
        <p:nvSpPr>
          <p:cNvPr id="54" name="TextBox 53">
            <a:extLst>
              <a:ext uri="{FF2B5EF4-FFF2-40B4-BE49-F238E27FC236}">
                <a16:creationId xmlns:a16="http://schemas.microsoft.com/office/drawing/2014/main" id="{E4864E4E-50A2-403F-84B8-E4F7E820612B}"/>
              </a:ext>
            </a:extLst>
          </p:cNvPr>
          <p:cNvSpPr txBox="1"/>
          <p:nvPr/>
        </p:nvSpPr>
        <p:spPr>
          <a:xfrm>
            <a:off x="1066800" y="7873230"/>
            <a:ext cx="14557123" cy="830997"/>
          </a:xfrm>
          <a:prstGeom prst="rect">
            <a:avLst/>
          </a:prstGeom>
          <a:noFill/>
        </p:spPr>
        <p:txBody>
          <a:bodyPr wrap="square" rtlCol="0">
            <a:spAutoFit/>
          </a:bodyPr>
          <a:lstStyle>
            <a:defPPr>
              <a:defRPr kern="1200"/>
            </a:defPPr>
          </a:lstStyle>
          <a:p>
            <a:pPr algn="ctr"/>
            <a:r>
              <a:rPr lang="en-US" sz="4800" b="1" dirty="0">
                <a:solidFill>
                  <a:srgbClr val="235078"/>
                </a:solidFill>
                <a:latin typeface="+mj-lt"/>
              </a:rPr>
              <a:t>Abstract</a:t>
            </a:r>
          </a:p>
        </p:txBody>
      </p:sp>
      <p:sp>
        <p:nvSpPr>
          <p:cNvPr id="55" name="Rectangle 54">
            <a:extLst>
              <a:ext uri="{FF2B5EF4-FFF2-40B4-BE49-F238E27FC236}">
                <a16:creationId xmlns:a16="http://schemas.microsoft.com/office/drawing/2014/main" id="{32418A42-DDE0-497E-98DF-5F9BFF98DA6B}"/>
              </a:ext>
            </a:extLst>
          </p:cNvPr>
          <p:cNvSpPr/>
          <p:nvPr/>
        </p:nvSpPr>
        <p:spPr>
          <a:xfrm>
            <a:off x="17019583" y="43394433"/>
            <a:ext cx="15441615" cy="7270824"/>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8400"/>
          </a:p>
        </p:txBody>
      </p:sp>
      <p:sp>
        <p:nvSpPr>
          <p:cNvPr id="56" name="TextBox 55">
            <a:extLst>
              <a:ext uri="{FF2B5EF4-FFF2-40B4-BE49-F238E27FC236}">
                <a16:creationId xmlns:a16="http://schemas.microsoft.com/office/drawing/2014/main" id="{1D434DB1-CA03-4AE7-BD42-F2F4837CE20D}"/>
              </a:ext>
            </a:extLst>
          </p:cNvPr>
          <p:cNvSpPr txBox="1"/>
          <p:nvPr/>
        </p:nvSpPr>
        <p:spPr>
          <a:xfrm>
            <a:off x="17661153" y="44396039"/>
            <a:ext cx="14733337" cy="6863417"/>
          </a:xfrm>
          <a:prstGeom prst="rect">
            <a:avLst/>
          </a:prstGeom>
          <a:noFill/>
        </p:spPr>
        <p:txBody>
          <a:bodyPr wrap="square" rtlCol="0">
            <a:spAutoFit/>
          </a:bodyPr>
          <a:lstStyle>
            <a:defPPr>
              <a:defRPr kern="1200"/>
            </a:defPPr>
          </a:lstStyle>
          <a:p>
            <a:r>
              <a:rPr lang="en-US" sz="4400" b="1" dirty="0">
                <a:solidFill>
                  <a:srgbClr val="002060"/>
                </a:solidFill>
                <a:latin typeface="+mn-lt"/>
                <a:ea typeface="Open Sans" panose="020B0606030504020204" pitchFamily="34" charset="0"/>
                <a:cs typeface="Open Sans" panose="020B0606030504020204" pitchFamily="34" charset="0"/>
              </a:rPr>
              <a:t>Books:</a:t>
            </a:r>
          </a:p>
          <a:p>
            <a:r>
              <a:rPr lang="en-US" sz="4400" dirty="0">
                <a:solidFill>
                  <a:srgbClr val="002060"/>
                </a:solidFill>
                <a:latin typeface="+mn-lt"/>
                <a:ea typeface="Open Sans" panose="020B0606030504020204" pitchFamily="34" charset="0"/>
                <a:cs typeface="Open Sans" panose="020B0606030504020204" pitchFamily="34" charset="0"/>
              </a:rPr>
              <a:t>[1] Software Engineering 10th Edition by Ian Sommerville</a:t>
            </a:r>
          </a:p>
          <a:p>
            <a:endParaRPr lang="en-US" sz="4400" dirty="0">
              <a:solidFill>
                <a:srgbClr val="002060"/>
              </a:solidFill>
              <a:latin typeface="+mn-lt"/>
              <a:ea typeface="Open Sans" panose="020B0606030504020204" pitchFamily="34" charset="0"/>
              <a:cs typeface="Open Sans" panose="020B0606030504020204" pitchFamily="34" charset="0"/>
            </a:endParaRPr>
          </a:p>
          <a:p>
            <a:r>
              <a:rPr lang="en-US" sz="4400" b="1" dirty="0">
                <a:solidFill>
                  <a:srgbClr val="002060"/>
                </a:solidFill>
                <a:latin typeface="+mn-lt"/>
                <a:ea typeface="Open Sans" panose="020B0606030504020204" pitchFamily="34" charset="0"/>
                <a:cs typeface="Open Sans" panose="020B0606030504020204" pitchFamily="34" charset="0"/>
              </a:rPr>
              <a:t>Website: </a:t>
            </a:r>
          </a:p>
          <a:p>
            <a:r>
              <a:rPr lang="en-US" sz="4400" dirty="0">
                <a:solidFill>
                  <a:srgbClr val="002060"/>
                </a:solidFill>
                <a:latin typeface="+mn-lt"/>
                <a:ea typeface="Open Sans" panose="020B0606030504020204" pitchFamily="34" charset="0"/>
                <a:cs typeface="Open Sans" panose="020B0606030504020204" pitchFamily="34" charset="0"/>
              </a:rPr>
              <a:t>[2] </a:t>
            </a:r>
            <a:r>
              <a:rPr lang="en-US" sz="4400" dirty="0">
                <a:solidFill>
                  <a:srgbClr val="002060"/>
                </a:solidFill>
                <a:latin typeface="+mn-lt"/>
              </a:rPr>
              <a:t>10 Minute School, [Online]</a:t>
            </a:r>
          </a:p>
          <a:p>
            <a:r>
              <a:rPr lang="en-US" sz="4400" dirty="0">
                <a:solidFill>
                  <a:srgbClr val="002060"/>
                </a:solidFill>
                <a:latin typeface="+mn-lt"/>
              </a:rPr>
              <a:t>Available: </a:t>
            </a:r>
            <a:r>
              <a:rPr lang="en-US" sz="4400" i="1" dirty="0">
                <a:solidFill>
                  <a:srgbClr val="002060"/>
                </a:solidFill>
                <a:latin typeface="+mn-lt"/>
              </a:rPr>
              <a:t>https://10minuteschool.com </a:t>
            </a:r>
            <a:r>
              <a:rPr lang="en-US" sz="4000" i="1" dirty="0">
                <a:solidFill>
                  <a:srgbClr val="002060"/>
                </a:solidFill>
                <a:latin typeface="+mn-lt"/>
              </a:rPr>
              <a:t>[Last access on 25/3/2023]</a:t>
            </a:r>
          </a:p>
          <a:p>
            <a:endParaRPr lang="en-US" sz="4400" i="1" dirty="0">
              <a:solidFill>
                <a:srgbClr val="002060"/>
              </a:solidFill>
              <a:latin typeface="+mn-lt"/>
            </a:endParaRPr>
          </a:p>
          <a:p>
            <a:r>
              <a:rPr lang="en-US" sz="4400" dirty="0">
                <a:solidFill>
                  <a:srgbClr val="002060"/>
                </a:solidFill>
                <a:latin typeface="+mn-lt"/>
              </a:rPr>
              <a:t>[3] Bohubrihi, [Online]</a:t>
            </a:r>
          </a:p>
          <a:p>
            <a:r>
              <a:rPr lang="en-US" sz="4400" dirty="0">
                <a:solidFill>
                  <a:srgbClr val="002060"/>
                </a:solidFill>
                <a:latin typeface="+mn-lt"/>
              </a:rPr>
              <a:t>Available: </a:t>
            </a:r>
            <a:r>
              <a:rPr lang="en-US" sz="4400" i="1" dirty="0">
                <a:solidFill>
                  <a:srgbClr val="002060"/>
                </a:solidFill>
                <a:latin typeface="+mn-lt"/>
              </a:rPr>
              <a:t>https://bohubrihi.com [Last access on 25/3/2023]</a:t>
            </a:r>
          </a:p>
          <a:p>
            <a:endParaRPr lang="en-US" sz="4400" i="1" dirty="0">
              <a:solidFill>
                <a:srgbClr val="002060"/>
              </a:solidFill>
              <a:latin typeface="+mn-lt"/>
            </a:endParaRPr>
          </a:p>
        </p:txBody>
      </p:sp>
      <p:sp>
        <p:nvSpPr>
          <p:cNvPr id="57" name="TextBox 56">
            <a:extLst>
              <a:ext uri="{FF2B5EF4-FFF2-40B4-BE49-F238E27FC236}">
                <a16:creationId xmlns:a16="http://schemas.microsoft.com/office/drawing/2014/main" id="{992CC346-56CD-4384-BB14-A915BC781C78}"/>
              </a:ext>
            </a:extLst>
          </p:cNvPr>
          <p:cNvSpPr txBox="1"/>
          <p:nvPr/>
        </p:nvSpPr>
        <p:spPr>
          <a:xfrm>
            <a:off x="17575462" y="43478946"/>
            <a:ext cx="14733337" cy="830997"/>
          </a:xfrm>
          <a:prstGeom prst="rect">
            <a:avLst/>
          </a:prstGeom>
          <a:noFill/>
        </p:spPr>
        <p:txBody>
          <a:bodyPr wrap="square" rtlCol="0">
            <a:spAutoFit/>
          </a:bodyPr>
          <a:lstStyle>
            <a:defPPr>
              <a:defRPr kern="1200"/>
            </a:defPPr>
          </a:lstStyle>
          <a:p>
            <a:pPr algn="ctr"/>
            <a:r>
              <a:rPr lang="en-US" sz="4800" b="1" dirty="0">
                <a:solidFill>
                  <a:srgbClr val="235078"/>
                </a:solidFill>
                <a:latin typeface="+mj-lt"/>
              </a:rPr>
              <a:t>Reference</a:t>
            </a:r>
          </a:p>
        </p:txBody>
      </p:sp>
      <p:sp>
        <p:nvSpPr>
          <p:cNvPr id="60" name="TextBox 59">
            <a:extLst>
              <a:ext uri="{FF2B5EF4-FFF2-40B4-BE49-F238E27FC236}">
                <a16:creationId xmlns:a16="http://schemas.microsoft.com/office/drawing/2014/main" id="{22B0201C-B275-4172-AE5F-42B6EA405F41}"/>
              </a:ext>
            </a:extLst>
          </p:cNvPr>
          <p:cNvSpPr txBox="1"/>
          <p:nvPr/>
        </p:nvSpPr>
        <p:spPr>
          <a:xfrm>
            <a:off x="17661153" y="35899163"/>
            <a:ext cx="14379198" cy="6863417"/>
          </a:xfrm>
          <a:prstGeom prst="rect">
            <a:avLst/>
          </a:prstGeom>
          <a:noFill/>
        </p:spPr>
        <p:txBody>
          <a:bodyPr wrap="square" rtlCol="0">
            <a:spAutoFit/>
          </a:bodyPr>
          <a:lstStyle>
            <a:defPPr>
              <a:defRPr kern="1200"/>
            </a:defPPr>
          </a:lstStyle>
          <a:p>
            <a:pPr algn="just"/>
            <a:r>
              <a:rPr lang="en-US" sz="4400" b="0" i="0" dirty="0">
                <a:solidFill>
                  <a:srgbClr val="002060"/>
                </a:solidFill>
                <a:effectLst/>
                <a:latin typeface="+mn-lt"/>
              </a:rPr>
              <a:t>A training program management system is an essential tool for managing and organizing training programs. It provides a centralized platform for tracking and managing the various aspects of training programs, such as scheduling, enrollment, and participant progress.</a:t>
            </a:r>
          </a:p>
          <a:p>
            <a:pPr algn="just"/>
            <a:r>
              <a:rPr lang="en-US" sz="4400" b="0" i="0" dirty="0">
                <a:solidFill>
                  <a:srgbClr val="002060"/>
                </a:solidFill>
                <a:effectLst/>
                <a:latin typeface="+mn-lt"/>
              </a:rPr>
              <a:t>Overall, a training program management system can help organizations improve interaction with trainees, and the effectiveness and efficiency of their training programs, ultimately leading to better employee performance and organizational success.</a:t>
            </a:r>
            <a:endParaRPr lang="en-US" sz="4400" dirty="0">
              <a:solidFill>
                <a:srgbClr val="002060"/>
              </a:solidFill>
              <a:latin typeface="+mn-lt"/>
              <a:ea typeface="Open Sans" panose="020B0606030504020204" pitchFamily="34" charset="0"/>
              <a:cs typeface="Open Sans" panose="020B0606030504020204" pitchFamily="34" charset="0"/>
            </a:endParaRPr>
          </a:p>
        </p:txBody>
      </p:sp>
      <p:sp>
        <p:nvSpPr>
          <p:cNvPr id="61" name="TextBox 60">
            <a:extLst>
              <a:ext uri="{FF2B5EF4-FFF2-40B4-BE49-F238E27FC236}">
                <a16:creationId xmlns:a16="http://schemas.microsoft.com/office/drawing/2014/main" id="{A6E6C31F-098B-45F7-BEE5-8A51FA70D59F}"/>
              </a:ext>
            </a:extLst>
          </p:cNvPr>
          <p:cNvSpPr txBox="1"/>
          <p:nvPr/>
        </p:nvSpPr>
        <p:spPr>
          <a:xfrm>
            <a:off x="17575462" y="34858652"/>
            <a:ext cx="14223567" cy="830997"/>
          </a:xfrm>
          <a:prstGeom prst="rect">
            <a:avLst/>
          </a:prstGeom>
          <a:noFill/>
        </p:spPr>
        <p:txBody>
          <a:bodyPr wrap="square" rtlCol="0">
            <a:spAutoFit/>
          </a:bodyPr>
          <a:lstStyle>
            <a:defPPr>
              <a:defRPr kern="1200"/>
            </a:defPPr>
          </a:lstStyle>
          <a:p>
            <a:pPr algn="ctr"/>
            <a:r>
              <a:rPr lang="en-US" sz="4800" b="1" dirty="0">
                <a:solidFill>
                  <a:srgbClr val="235078"/>
                </a:solidFill>
                <a:latin typeface="+mj-lt"/>
              </a:rPr>
              <a:t>Conclusion</a:t>
            </a:r>
          </a:p>
        </p:txBody>
      </p:sp>
      <p:sp>
        <p:nvSpPr>
          <p:cNvPr id="62" name="TextBox 61">
            <a:extLst>
              <a:ext uri="{FF2B5EF4-FFF2-40B4-BE49-F238E27FC236}">
                <a16:creationId xmlns:a16="http://schemas.microsoft.com/office/drawing/2014/main" id="{A067F8A1-EE95-4354-8E2F-952A6BBDBFFC}"/>
              </a:ext>
            </a:extLst>
          </p:cNvPr>
          <p:cNvSpPr txBox="1"/>
          <p:nvPr/>
        </p:nvSpPr>
        <p:spPr>
          <a:xfrm>
            <a:off x="1049213" y="16281360"/>
            <a:ext cx="14428538" cy="6186309"/>
          </a:xfrm>
          <a:prstGeom prst="rect">
            <a:avLst/>
          </a:prstGeom>
          <a:noFill/>
        </p:spPr>
        <p:txBody>
          <a:bodyPr wrap="square" rtlCol="0">
            <a:spAutoFit/>
          </a:bodyPr>
          <a:lstStyle>
            <a:defPPr>
              <a:defRPr kern="1200"/>
            </a:defPPr>
          </a:lstStyle>
          <a:p>
            <a:pPr algn="just"/>
            <a:r>
              <a:rPr lang="en-US" sz="4400" dirty="0">
                <a:solidFill>
                  <a:srgbClr val="002060"/>
                </a:solidFill>
              </a:rPr>
              <a:t>A training program management system (TPMS) is used for the administration, documentation, tracking, and reporting of instructor-led-training programs. TPMS are focused on back-office processes and are considered a tool for corporate training administrators. A training management system acts as a central enterprise resource planning (ERP) software specific to the training industry. They can be complemented by other learning technologies such as a learning management system, and are part of the educational technology ecosystem. </a:t>
            </a:r>
            <a:endParaRPr lang="en-US" sz="4400" dirty="0">
              <a:solidFill>
                <a:srgbClr val="002060"/>
              </a:solidFill>
              <a:latin typeface="Montserrat Light" panose="00000400000000000000" pitchFamily="50" charset="0"/>
              <a:ea typeface="Open Sans" panose="020B0606030504020204" pitchFamily="34" charset="0"/>
              <a:cs typeface="Open Sans" panose="020B0606030504020204" pitchFamily="34" charset="0"/>
            </a:endParaRPr>
          </a:p>
        </p:txBody>
      </p:sp>
      <p:sp>
        <p:nvSpPr>
          <p:cNvPr id="63" name="TextBox 62">
            <a:extLst>
              <a:ext uri="{FF2B5EF4-FFF2-40B4-BE49-F238E27FC236}">
                <a16:creationId xmlns:a16="http://schemas.microsoft.com/office/drawing/2014/main" id="{92D5F59B-F8CA-463C-871F-D1042309DE00}"/>
              </a:ext>
            </a:extLst>
          </p:cNvPr>
          <p:cNvSpPr txBox="1"/>
          <p:nvPr/>
        </p:nvSpPr>
        <p:spPr>
          <a:xfrm>
            <a:off x="1049213" y="15332726"/>
            <a:ext cx="14428537" cy="830997"/>
          </a:xfrm>
          <a:prstGeom prst="rect">
            <a:avLst/>
          </a:prstGeom>
          <a:noFill/>
        </p:spPr>
        <p:txBody>
          <a:bodyPr wrap="square" rtlCol="0">
            <a:spAutoFit/>
          </a:bodyPr>
          <a:lstStyle>
            <a:defPPr>
              <a:defRPr kern="1200"/>
            </a:defPPr>
          </a:lstStyle>
          <a:p>
            <a:pPr algn="ctr"/>
            <a:r>
              <a:rPr lang="en-US" sz="4800" b="1" dirty="0">
                <a:solidFill>
                  <a:srgbClr val="235078"/>
                </a:solidFill>
                <a:latin typeface="+mj-lt"/>
              </a:rPr>
              <a:t>Introduction</a:t>
            </a:r>
          </a:p>
        </p:txBody>
      </p:sp>
      <p:sp>
        <p:nvSpPr>
          <p:cNvPr id="4" name="Rectangle 3">
            <a:extLst>
              <a:ext uri="{FF2B5EF4-FFF2-40B4-BE49-F238E27FC236}">
                <a16:creationId xmlns:a16="http://schemas.microsoft.com/office/drawing/2014/main" id="{FE5ABD5E-5B20-4D8F-E447-B0C153940579}"/>
              </a:ext>
            </a:extLst>
          </p:cNvPr>
          <p:cNvSpPr/>
          <p:nvPr/>
        </p:nvSpPr>
        <p:spPr>
          <a:xfrm>
            <a:off x="0" y="0"/>
            <a:ext cx="32918400" cy="6627173"/>
          </a:xfrm>
          <a:prstGeom prst="rect">
            <a:avLst/>
          </a:prstGeom>
          <a:solidFill>
            <a:srgbClr val="D2E7EE"/>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b="1" dirty="0">
              <a:solidFill>
                <a:schemeClr val="tx1"/>
              </a:solidFill>
              <a:latin typeface="Times New Roman" panose="02020603050405020304" pitchFamily="18" charset="0"/>
              <a:cs typeface="Times New Roman" panose="02020603050405020304" pitchFamily="18" charset="0"/>
            </a:endParaRPr>
          </a:p>
          <a:p>
            <a:pPr algn="ctr"/>
            <a:r>
              <a:rPr lang="en-US" sz="7200" b="1" dirty="0">
                <a:solidFill>
                  <a:schemeClr val="tx2">
                    <a:lumMod val="50000"/>
                  </a:schemeClr>
                </a:solidFill>
                <a:latin typeface="Times New Roman" panose="02020603050405020304" pitchFamily="18" charset="0"/>
                <a:cs typeface="Times New Roman" panose="02020603050405020304" pitchFamily="18" charset="0"/>
              </a:rPr>
              <a:t>             TRAINING PROGRAM MANAGEMENT SYSTEM</a:t>
            </a:r>
          </a:p>
          <a:p>
            <a:pPr algn="ctr"/>
            <a:r>
              <a:rPr lang="en-US" sz="7200" b="1" dirty="0">
                <a:solidFill>
                  <a:schemeClr val="tx2">
                    <a:lumMod val="50000"/>
                  </a:schemeClr>
                </a:solidFill>
                <a:latin typeface="Times New Roman" panose="02020603050405020304" pitchFamily="18" charset="0"/>
                <a:cs typeface="Times New Roman" panose="02020603050405020304" pitchFamily="18" charset="0"/>
              </a:rPr>
              <a:t>           Group-21</a:t>
            </a:r>
          </a:p>
          <a:p>
            <a:pPr algn="ctr"/>
            <a:r>
              <a:rPr lang="en-US" sz="7200" dirty="0">
                <a:solidFill>
                  <a:schemeClr val="tx2">
                    <a:lumMod val="50000"/>
                  </a:schemeClr>
                </a:solidFill>
                <a:latin typeface="Times New Roman" panose="02020603050405020304" pitchFamily="18" charset="0"/>
                <a:cs typeface="Times New Roman" panose="02020603050405020304" pitchFamily="18" charset="0"/>
              </a:rPr>
              <a:t>                Mst. Sumiya Siddika (Roll-1975)</a:t>
            </a:r>
          </a:p>
          <a:p>
            <a:pPr algn="ctr"/>
            <a:r>
              <a:rPr lang="en-US" sz="7200" dirty="0">
                <a:solidFill>
                  <a:schemeClr val="tx2">
                    <a:lumMod val="50000"/>
                  </a:schemeClr>
                </a:solidFill>
                <a:latin typeface="Times New Roman" panose="02020603050405020304" pitchFamily="18" charset="0"/>
                <a:cs typeface="Times New Roman" panose="02020603050405020304" pitchFamily="18" charset="0"/>
              </a:rPr>
              <a:t>                 Md. Shakil Ahmed (Roll-2013)</a:t>
            </a:r>
          </a:p>
          <a:p>
            <a:pPr algn="ctr"/>
            <a:r>
              <a:rPr lang="en-US" sz="7200" dirty="0">
                <a:solidFill>
                  <a:schemeClr val="tx2">
                    <a:lumMod val="50000"/>
                  </a:schemeClr>
                </a:solidFill>
                <a:latin typeface="Times New Roman" panose="02020603050405020304" pitchFamily="18" charset="0"/>
                <a:cs typeface="Times New Roman" panose="02020603050405020304" pitchFamily="18" charset="0"/>
              </a:rPr>
              <a:t>                 Amit Azim Amit (Roll-2090)</a:t>
            </a:r>
            <a:endParaRPr lang="en-US" sz="7200" b="1" dirty="0">
              <a:solidFill>
                <a:schemeClr val="tx2">
                  <a:lumMod val="50000"/>
                </a:schemeClr>
              </a:solidFill>
              <a:latin typeface="Times New Roman" panose="02020603050405020304" pitchFamily="18" charset="0"/>
              <a:cs typeface="Times New Roman" panose="02020603050405020304" pitchFamily="18" charset="0"/>
            </a:endParaRPr>
          </a:p>
          <a:p>
            <a:pPr algn="ctr"/>
            <a:endParaRPr lang="en-US" sz="72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D53A579-11F2-5AB3-3873-53648F6805A2}"/>
              </a:ext>
            </a:extLst>
          </p:cNvPr>
          <p:cNvPicPr>
            <a:picLocks noChangeAspect="1"/>
          </p:cNvPicPr>
          <p:nvPr/>
        </p:nvPicPr>
        <p:blipFill>
          <a:blip r:embed="rId3"/>
          <a:stretch>
            <a:fillRect/>
          </a:stretch>
        </p:blipFill>
        <p:spPr>
          <a:xfrm>
            <a:off x="1905000" y="889003"/>
            <a:ext cx="4090073" cy="4850540"/>
          </a:xfrm>
          <a:prstGeom prst="rect">
            <a:avLst/>
          </a:prstGeom>
        </p:spPr>
      </p:pic>
      <p:sp>
        <p:nvSpPr>
          <p:cNvPr id="6" name="Rectangle 5">
            <a:extLst>
              <a:ext uri="{FF2B5EF4-FFF2-40B4-BE49-F238E27FC236}">
                <a16:creationId xmlns:a16="http://schemas.microsoft.com/office/drawing/2014/main" id="{7481AA7B-6FF6-B30A-D82C-CEFD0ABEF08C}"/>
              </a:ext>
            </a:extLst>
          </p:cNvPr>
          <p:cNvSpPr/>
          <p:nvPr/>
        </p:nvSpPr>
        <p:spPr>
          <a:xfrm>
            <a:off x="438343" y="28636359"/>
            <a:ext cx="15441615" cy="7005510"/>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8400"/>
          </a:p>
        </p:txBody>
      </p:sp>
      <p:sp>
        <p:nvSpPr>
          <p:cNvPr id="7" name="TextBox 6">
            <a:extLst>
              <a:ext uri="{FF2B5EF4-FFF2-40B4-BE49-F238E27FC236}">
                <a16:creationId xmlns:a16="http://schemas.microsoft.com/office/drawing/2014/main" id="{94C609CA-4DBC-750C-D4E6-F6B4CC2E7904}"/>
              </a:ext>
            </a:extLst>
          </p:cNvPr>
          <p:cNvSpPr txBox="1"/>
          <p:nvPr/>
        </p:nvSpPr>
        <p:spPr>
          <a:xfrm>
            <a:off x="407861" y="28920940"/>
            <a:ext cx="14428537" cy="830997"/>
          </a:xfrm>
          <a:prstGeom prst="rect">
            <a:avLst/>
          </a:prstGeom>
          <a:noFill/>
        </p:spPr>
        <p:txBody>
          <a:bodyPr wrap="square" rtlCol="0">
            <a:spAutoFit/>
          </a:bodyPr>
          <a:lstStyle>
            <a:defPPr>
              <a:defRPr kern="1200"/>
            </a:defPPr>
          </a:lstStyle>
          <a:p>
            <a:pPr algn="ctr"/>
            <a:r>
              <a:rPr lang="en-US" sz="4800" b="1" dirty="0">
                <a:solidFill>
                  <a:srgbClr val="235078"/>
                </a:solidFill>
                <a:latin typeface="+mj-lt"/>
              </a:rPr>
              <a:t>Problem Statement</a:t>
            </a:r>
          </a:p>
        </p:txBody>
      </p:sp>
      <p:sp>
        <p:nvSpPr>
          <p:cNvPr id="8" name="TextBox 7">
            <a:extLst>
              <a:ext uri="{FF2B5EF4-FFF2-40B4-BE49-F238E27FC236}">
                <a16:creationId xmlns:a16="http://schemas.microsoft.com/office/drawing/2014/main" id="{4114C584-4903-527F-2B14-E1F4D6990A03}"/>
              </a:ext>
            </a:extLst>
          </p:cNvPr>
          <p:cNvSpPr txBox="1"/>
          <p:nvPr/>
        </p:nvSpPr>
        <p:spPr>
          <a:xfrm>
            <a:off x="1049213" y="30350136"/>
            <a:ext cx="14410951" cy="4832092"/>
          </a:xfrm>
          <a:prstGeom prst="rect">
            <a:avLst/>
          </a:prstGeom>
          <a:noFill/>
        </p:spPr>
        <p:txBody>
          <a:bodyPr wrap="square" rtlCol="0">
            <a:spAutoFit/>
          </a:bodyPr>
          <a:lstStyle>
            <a:defPPr>
              <a:defRPr kern="1200"/>
            </a:defPPr>
          </a:lstStyle>
          <a:p>
            <a:pPr algn="just"/>
            <a:r>
              <a:rPr lang="en-US" sz="4400" dirty="0">
                <a:solidFill>
                  <a:srgbClr val="002060"/>
                </a:solidFill>
                <a:latin typeface="Times New Roman" panose="02020603050405020304" pitchFamily="18" charset="0"/>
                <a:cs typeface="Times New Roman" panose="02020603050405020304" pitchFamily="18" charset="0"/>
              </a:rPr>
              <a:t>A problem statement is a concise description of the problem or issues a project seeks to address. Problems that have to be solved in our system they are:-</a:t>
            </a:r>
          </a:p>
          <a:p>
            <a:pPr algn="just"/>
            <a:endParaRPr lang="en-US" sz="4400" dirty="0">
              <a:solidFill>
                <a:srgbClr val="002060"/>
              </a:solidFill>
              <a:latin typeface="Times New Roman" panose="02020603050405020304" pitchFamily="18" charset="0"/>
              <a:cs typeface="Times New Roman" panose="02020603050405020304" pitchFamily="18" charset="0"/>
            </a:endParaRPr>
          </a:p>
          <a:p>
            <a:pPr algn="just"/>
            <a:r>
              <a:rPr lang="en-US" sz="4400" dirty="0">
                <a:solidFill>
                  <a:srgbClr val="002060"/>
                </a:solidFill>
                <a:latin typeface="Times New Roman" panose="02020603050405020304" pitchFamily="18" charset="0"/>
                <a:cs typeface="Times New Roman" panose="02020603050405020304" pitchFamily="18" charset="0"/>
              </a:rPr>
              <a:t>Problem 1 - Scalability Problem.</a:t>
            </a:r>
          </a:p>
          <a:p>
            <a:pPr algn="just"/>
            <a:r>
              <a:rPr lang="en-US" sz="4400" dirty="0">
                <a:solidFill>
                  <a:srgbClr val="002060"/>
                </a:solidFill>
                <a:latin typeface="Times New Roman" panose="02020603050405020304" pitchFamily="18" charset="0"/>
                <a:cs typeface="Times New Roman" panose="02020603050405020304" pitchFamily="18" charset="0"/>
              </a:rPr>
              <a:t>Problem 2 - Limited interactions with trainee. </a:t>
            </a:r>
          </a:p>
          <a:p>
            <a:pPr algn="just"/>
            <a:r>
              <a:rPr lang="en-US" sz="4400" dirty="0">
                <a:solidFill>
                  <a:srgbClr val="002060"/>
                </a:solidFill>
                <a:latin typeface="Times New Roman" panose="02020603050405020304" pitchFamily="18" charset="0"/>
                <a:cs typeface="Times New Roman" panose="02020603050405020304" pitchFamily="18" charset="0"/>
              </a:rPr>
              <a:t>Problem 3 - Lack of Instant Communication and Feedback. </a:t>
            </a:r>
          </a:p>
        </p:txBody>
      </p:sp>
      <p:sp>
        <p:nvSpPr>
          <p:cNvPr id="9" name="Rectangle 8">
            <a:extLst>
              <a:ext uri="{FF2B5EF4-FFF2-40B4-BE49-F238E27FC236}">
                <a16:creationId xmlns:a16="http://schemas.microsoft.com/office/drawing/2014/main" id="{F73D2464-96C3-ED5C-25AC-EB3B768D61DF}"/>
              </a:ext>
            </a:extLst>
          </p:cNvPr>
          <p:cNvSpPr/>
          <p:nvPr/>
        </p:nvSpPr>
        <p:spPr>
          <a:xfrm>
            <a:off x="17019584" y="7234196"/>
            <a:ext cx="15441616" cy="13465492"/>
          </a:xfrm>
          <a:prstGeom prst="rect">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8400" dirty="0">
              <a:latin typeface="+mj-lt"/>
            </a:endParaRPr>
          </a:p>
        </p:txBody>
      </p:sp>
      <p:sp>
        <p:nvSpPr>
          <p:cNvPr id="10" name="Rectangle 9">
            <a:extLst>
              <a:ext uri="{FF2B5EF4-FFF2-40B4-BE49-F238E27FC236}">
                <a16:creationId xmlns:a16="http://schemas.microsoft.com/office/drawing/2014/main" id="{4D964631-1F22-A589-030A-36EDAE18CC82}"/>
              </a:ext>
            </a:extLst>
          </p:cNvPr>
          <p:cNvSpPr/>
          <p:nvPr/>
        </p:nvSpPr>
        <p:spPr>
          <a:xfrm>
            <a:off x="407863" y="35899163"/>
            <a:ext cx="15441615" cy="14327422"/>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8400" dirty="0"/>
          </a:p>
        </p:txBody>
      </p:sp>
      <p:sp>
        <p:nvSpPr>
          <p:cNvPr id="11" name="TextBox 10">
            <a:extLst>
              <a:ext uri="{FF2B5EF4-FFF2-40B4-BE49-F238E27FC236}">
                <a16:creationId xmlns:a16="http://schemas.microsoft.com/office/drawing/2014/main" id="{CC108A5D-0D5C-3EC9-F0EA-793AB202A932}"/>
              </a:ext>
            </a:extLst>
          </p:cNvPr>
          <p:cNvSpPr txBox="1"/>
          <p:nvPr/>
        </p:nvSpPr>
        <p:spPr>
          <a:xfrm>
            <a:off x="831185" y="36219336"/>
            <a:ext cx="13809787" cy="830997"/>
          </a:xfrm>
          <a:prstGeom prst="rect">
            <a:avLst/>
          </a:prstGeom>
          <a:noFill/>
        </p:spPr>
        <p:txBody>
          <a:bodyPr wrap="square" rtlCol="0">
            <a:spAutoFit/>
          </a:bodyPr>
          <a:lstStyle>
            <a:defPPr>
              <a:defRPr kern="1200"/>
            </a:defPPr>
          </a:lstStyle>
          <a:p>
            <a:pPr algn="ctr"/>
            <a:r>
              <a:rPr lang="en-US" sz="4800" b="1" dirty="0">
                <a:solidFill>
                  <a:srgbClr val="235078"/>
                </a:solidFill>
                <a:latin typeface="+mj-lt"/>
              </a:rPr>
              <a:t>Proposed Solution</a:t>
            </a:r>
          </a:p>
        </p:txBody>
      </p:sp>
      <p:sp>
        <p:nvSpPr>
          <p:cNvPr id="12" name="TextBox 11">
            <a:extLst>
              <a:ext uri="{FF2B5EF4-FFF2-40B4-BE49-F238E27FC236}">
                <a16:creationId xmlns:a16="http://schemas.microsoft.com/office/drawing/2014/main" id="{40E4D00D-A674-BA67-F44F-1054AF0A439C}"/>
              </a:ext>
            </a:extLst>
          </p:cNvPr>
          <p:cNvSpPr txBox="1"/>
          <p:nvPr/>
        </p:nvSpPr>
        <p:spPr>
          <a:xfrm>
            <a:off x="1072659" y="37496417"/>
            <a:ext cx="14551264" cy="4154984"/>
          </a:xfrm>
          <a:prstGeom prst="rect">
            <a:avLst/>
          </a:prstGeom>
          <a:noFill/>
        </p:spPr>
        <p:txBody>
          <a:bodyPr wrap="square" rtlCol="0">
            <a:spAutoFit/>
          </a:bodyPr>
          <a:lstStyle>
            <a:defPPr>
              <a:defRPr kern="1200"/>
            </a:defPPr>
          </a:lstStyle>
          <a:p>
            <a:pPr algn="just"/>
            <a:r>
              <a:rPr lang="en-US" sz="4400" dirty="0">
                <a:solidFill>
                  <a:srgbClr val="002060"/>
                </a:solidFill>
                <a:latin typeface="Times New Roman" panose="02020603050405020304" pitchFamily="18" charset="0"/>
                <a:cs typeface="Times New Roman" panose="02020603050405020304" pitchFamily="18" charset="0"/>
              </a:rPr>
              <a:t>The solution can be the increment of the storage capacity of hardware and server to increase the scalability of the website. There are learning platforms that support learner surveys, questionnaires, push notifications, and actionable reports that allow managers to communicate with their learners. To create a live chat application to solve the interaction problem.</a:t>
            </a:r>
          </a:p>
        </p:txBody>
      </p:sp>
      <p:sp>
        <p:nvSpPr>
          <p:cNvPr id="13" name="TextBox 12">
            <a:extLst>
              <a:ext uri="{FF2B5EF4-FFF2-40B4-BE49-F238E27FC236}">
                <a16:creationId xmlns:a16="http://schemas.microsoft.com/office/drawing/2014/main" id="{26C051A5-2DB7-766D-CDB3-EAE76AB40A4E}"/>
              </a:ext>
            </a:extLst>
          </p:cNvPr>
          <p:cNvSpPr txBox="1"/>
          <p:nvPr/>
        </p:nvSpPr>
        <p:spPr>
          <a:xfrm>
            <a:off x="17306200" y="7650991"/>
            <a:ext cx="14557123" cy="830997"/>
          </a:xfrm>
          <a:prstGeom prst="rect">
            <a:avLst/>
          </a:prstGeom>
          <a:noFill/>
        </p:spPr>
        <p:txBody>
          <a:bodyPr wrap="square" rtlCol="0">
            <a:spAutoFit/>
          </a:bodyPr>
          <a:lstStyle>
            <a:defPPr>
              <a:defRPr kern="1200"/>
            </a:defPPr>
          </a:lstStyle>
          <a:p>
            <a:pPr algn="ctr"/>
            <a:r>
              <a:rPr lang="en-US" sz="4800" b="1" dirty="0">
                <a:solidFill>
                  <a:srgbClr val="235078"/>
                </a:solidFill>
                <a:latin typeface="+mj-lt"/>
              </a:rPr>
              <a:t>Design </a:t>
            </a:r>
          </a:p>
        </p:txBody>
      </p:sp>
      <p:sp>
        <p:nvSpPr>
          <p:cNvPr id="15" name="Rectangle 14">
            <a:extLst>
              <a:ext uri="{FF2B5EF4-FFF2-40B4-BE49-F238E27FC236}">
                <a16:creationId xmlns:a16="http://schemas.microsoft.com/office/drawing/2014/main" id="{2B444764-85F4-90C7-7EE7-C239A91770C2}"/>
              </a:ext>
            </a:extLst>
          </p:cNvPr>
          <p:cNvSpPr/>
          <p:nvPr/>
        </p:nvSpPr>
        <p:spPr>
          <a:xfrm>
            <a:off x="17019583" y="21183600"/>
            <a:ext cx="15441616" cy="5916888"/>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8400"/>
          </a:p>
        </p:txBody>
      </p:sp>
      <p:sp>
        <p:nvSpPr>
          <p:cNvPr id="18" name="Rectangle 17">
            <a:extLst>
              <a:ext uri="{FF2B5EF4-FFF2-40B4-BE49-F238E27FC236}">
                <a16:creationId xmlns:a16="http://schemas.microsoft.com/office/drawing/2014/main" id="{88B64112-0647-6788-B2B7-3F0368C42770}"/>
              </a:ext>
            </a:extLst>
          </p:cNvPr>
          <p:cNvSpPr/>
          <p:nvPr/>
        </p:nvSpPr>
        <p:spPr>
          <a:xfrm>
            <a:off x="17068923" y="27584400"/>
            <a:ext cx="15441616" cy="6545558"/>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8400" dirty="0"/>
          </a:p>
        </p:txBody>
      </p:sp>
      <p:sp>
        <p:nvSpPr>
          <p:cNvPr id="20" name="TextBox 19">
            <a:extLst>
              <a:ext uri="{FF2B5EF4-FFF2-40B4-BE49-F238E27FC236}">
                <a16:creationId xmlns:a16="http://schemas.microsoft.com/office/drawing/2014/main" id="{B21F1718-091B-2313-E820-A0A4061A9970}"/>
              </a:ext>
            </a:extLst>
          </p:cNvPr>
          <p:cNvSpPr txBox="1"/>
          <p:nvPr/>
        </p:nvSpPr>
        <p:spPr>
          <a:xfrm>
            <a:off x="17370492" y="21546195"/>
            <a:ext cx="14428537" cy="830997"/>
          </a:xfrm>
          <a:prstGeom prst="rect">
            <a:avLst/>
          </a:prstGeom>
          <a:noFill/>
        </p:spPr>
        <p:txBody>
          <a:bodyPr wrap="square" rtlCol="0">
            <a:spAutoFit/>
          </a:bodyPr>
          <a:lstStyle>
            <a:defPPr>
              <a:defRPr kern="1200"/>
            </a:defPPr>
          </a:lstStyle>
          <a:p>
            <a:pPr algn="ctr"/>
            <a:r>
              <a:rPr lang="en-US" sz="4800" b="1" dirty="0">
                <a:solidFill>
                  <a:srgbClr val="235078"/>
                </a:solidFill>
                <a:latin typeface="+mj-lt"/>
              </a:rPr>
              <a:t>Limitation</a:t>
            </a:r>
          </a:p>
        </p:txBody>
      </p:sp>
      <p:sp>
        <p:nvSpPr>
          <p:cNvPr id="22" name="TextBox 21">
            <a:extLst>
              <a:ext uri="{FF2B5EF4-FFF2-40B4-BE49-F238E27FC236}">
                <a16:creationId xmlns:a16="http://schemas.microsoft.com/office/drawing/2014/main" id="{A97B0BF5-FCCE-F9FF-E894-73FE72787685}"/>
              </a:ext>
            </a:extLst>
          </p:cNvPr>
          <p:cNvSpPr txBox="1"/>
          <p:nvPr/>
        </p:nvSpPr>
        <p:spPr>
          <a:xfrm>
            <a:off x="17727862" y="22667848"/>
            <a:ext cx="14428538" cy="4154984"/>
          </a:xfrm>
          <a:prstGeom prst="rect">
            <a:avLst/>
          </a:prstGeom>
          <a:noFill/>
        </p:spPr>
        <p:txBody>
          <a:bodyPr wrap="square" rtlCol="0">
            <a:spAutoFit/>
          </a:bodyPr>
          <a:lstStyle>
            <a:defPPr>
              <a:defRPr kern="1200"/>
            </a:defPPr>
          </a:lstStyle>
          <a:p>
            <a:pPr marL="742950" indent="-742950">
              <a:buFont typeface="Wingdings" panose="05000000000000000000" pitchFamily="2" charset="2"/>
              <a:buChar char="Ø"/>
            </a:pPr>
            <a:r>
              <a:rPr lang="en-US" sz="4400" b="0" i="0" dirty="0">
                <a:solidFill>
                  <a:srgbClr val="002060"/>
                </a:solidFill>
                <a:effectLst/>
                <a:latin typeface="Söhne"/>
              </a:rPr>
              <a:t>Data privacy concerns</a:t>
            </a:r>
            <a:r>
              <a:rPr lang="en-US" sz="4400" dirty="0">
                <a:solidFill>
                  <a:srgbClr val="002060"/>
                </a:solidFill>
                <a:latin typeface="Montserrat Light" panose="00000400000000000000" pitchFamily="50" charset="0"/>
                <a:ea typeface="Open Sans" panose="020B0606030504020204" pitchFamily="34" charset="0"/>
                <a:cs typeface="Open Sans" panose="020B0606030504020204" pitchFamily="34" charset="0"/>
              </a:rPr>
              <a:t>.</a:t>
            </a:r>
          </a:p>
          <a:p>
            <a:pPr marL="742950" indent="-742950">
              <a:buFont typeface="Wingdings" panose="05000000000000000000" pitchFamily="2" charset="2"/>
              <a:buChar char="Ø"/>
            </a:pPr>
            <a:r>
              <a:rPr lang="en-US" sz="4400" b="0" i="0" dirty="0">
                <a:solidFill>
                  <a:srgbClr val="002060"/>
                </a:solidFill>
                <a:effectLst/>
                <a:latin typeface="Söhne"/>
              </a:rPr>
              <a:t>Limited customization.</a:t>
            </a:r>
            <a:endParaRPr lang="en-US" sz="4400" dirty="0">
              <a:solidFill>
                <a:srgbClr val="002060"/>
              </a:solidFill>
              <a:latin typeface="Montserrat Light" panose="00000400000000000000" pitchFamily="50" charset="0"/>
              <a:ea typeface="Open Sans" panose="020B0606030504020204" pitchFamily="34" charset="0"/>
              <a:cs typeface="Open Sans" panose="020B0606030504020204" pitchFamily="34" charset="0"/>
            </a:endParaRPr>
          </a:p>
          <a:p>
            <a:pPr marL="742950" indent="-742950">
              <a:buFont typeface="Wingdings" panose="05000000000000000000" pitchFamily="2" charset="2"/>
              <a:buChar char="Ø"/>
            </a:pPr>
            <a:r>
              <a:rPr lang="en-US" sz="4400" b="0" i="0" dirty="0">
                <a:solidFill>
                  <a:srgbClr val="002060"/>
                </a:solidFill>
                <a:effectLst/>
                <a:latin typeface="Söhne"/>
              </a:rPr>
              <a:t>Limited engagement.</a:t>
            </a:r>
          </a:p>
          <a:p>
            <a:pPr marL="742950" indent="-742950">
              <a:buFont typeface="Wingdings" panose="05000000000000000000" pitchFamily="2" charset="2"/>
              <a:buChar char="Ø"/>
            </a:pPr>
            <a:r>
              <a:rPr lang="en-US" sz="4400" b="0" i="0" dirty="0">
                <a:solidFill>
                  <a:srgbClr val="002060"/>
                </a:solidFill>
                <a:effectLst/>
                <a:latin typeface="Söhne"/>
              </a:rPr>
              <a:t>Limited assessment options.</a:t>
            </a:r>
          </a:p>
          <a:p>
            <a:pPr marL="742950" indent="-742950">
              <a:buFont typeface="Wingdings" panose="05000000000000000000" pitchFamily="2" charset="2"/>
              <a:buChar char="Ø"/>
            </a:pPr>
            <a:r>
              <a:rPr lang="en-US" sz="4400" dirty="0">
                <a:solidFill>
                  <a:srgbClr val="002060"/>
                </a:solidFill>
                <a:latin typeface="Söhne"/>
                <a:ea typeface="Open Sans" panose="020B0606030504020204" pitchFamily="34" charset="0"/>
                <a:cs typeface="Open Sans" panose="020B0606030504020204" pitchFamily="34" charset="0"/>
              </a:rPr>
              <a:t>Inability to deliver targeted content.</a:t>
            </a:r>
          </a:p>
          <a:p>
            <a:pPr marL="742950" indent="-742950">
              <a:buFont typeface="Wingdings" panose="05000000000000000000" pitchFamily="2" charset="2"/>
              <a:buChar char="Ø"/>
            </a:pPr>
            <a:r>
              <a:rPr lang="en-US" sz="4400" dirty="0">
                <a:solidFill>
                  <a:srgbClr val="002060"/>
                </a:solidFill>
                <a:latin typeface="Söhne"/>
                <a:ea typeface="Open Sans" panose="020B0606030504020204" pitchFamily="34" charset="0"/>
                <a:cs typeface="Open Sans" panose="020B0606030504020204" pitchFamily="34" charset="0"/>
              </a:rPr>
              <a:t>High response time.</a:t>
            </a:r>
            <a:endParaRPr lang="en-US" sz="4400" dirty="0">
              <a:solidFill>
                <a:srgbClr val="002060"/>
              </a:solidFill>
              <a:latin typeface="Montserrat Light" panose="00000400000000000000" pitchFamily="50" charset="0"/>
              <a:ea typeface="Open Sans" panose="020B0606030504020204" pitchFamily="34" charset="0"/>
              <a:cs typeface="Open Sans" panose="020B0606030504020204" pitchFamily="34" charset="0"/>
            </a:endParaRPr>
          </a:p>
        </p:txBody>
      </p:sp>
      <p:pic>
        <p:nvPicPr>
          <p:cNvPr id="26" name="Picture 25">
            <a:extLst>
              <a:ext uri="{FF2B5EF4-FFF2-40B4-BE49-F238E27FC236}">
                <a16:creationId xmlns:a16="http://schemas.microsoft.com/office/drawing/2014/main" id="{1F84EA60-927E-3B85-5E5D-6E8C9F471FAF}"/>
              </a:ext>
            </a:extLst>
          </p:cNvPr>
          <p:cNvPicPr>
            <a:picLocks noChangeAspect="1"/>
          </p:cNvPicPr>
          <p:nvPr/>
        </p:nvPicPr>
        <p:blipFill>
          <a:blip r:embed="rId4"/>
          <a:stretch>
            <a:fillRect/>
          </a:stretch>
        </p:blipFill>
        <p:spPr>
          <a:xfrm>
            <a:off x="10382376" y="42111977"/>
            <a:ext cx="4295775" cy="6781800"/>
          </a:xfrm>
          <a:prstGeom prst="rect">
            <a:avLst/>
          </a:prstGeom>
        </p:spPr>
      </p:pic>
      <p:sp>
        <p:nvSpPr>
          <p:cNvPr id="2" name="TextBox 1">
            <a:extLst>
              <a:ext uri="{FF2B5EF4-FFF2-40B4-BE49-F238E27FC236}">
                <a16:creationId xmlns:a16="http://schemas.microsoft.com/office/drawing/2014/main" id="{0CEB0B0A-FCCE-9DC9-95D8-30C6C18F1CCD}"/>
              </a:ext>
            </a:extLst>
          </p:cNvPr>
          <p:cNvSpPr txBox="1"/>
          <p:nvPr/>
        </p:nvSpPr>
        <p:spPr>
          <a:xfrm>
            <a:off x="17526123" y="27872314"/>
            <a:ext cx="14428537" cy="830997"/>
          </a:xfrm>
          <a:prstGeom prst="rect">
            <a:avLst/>
          </a:prstGeom>
          <a:noFill/>
        </p:spPr>
        <p:txBody>
          <a:bodyPr wrap="square" rtlCol="0">
            <a:spAutoFit/>
          </a:bodyPr>
          <a:lstStyle>
            <a:defPPr>
              <a:defRPr kern="1200"/>
            </a:defPPr>
          </a:lstStyle>
          <a:p>
            <a:pPr algn="ctr"/>
            <a:r>
              <a:rPr lang="en-US" sz="4800" b="1" dirty="0">
                <a:solidFill>
                  <a:srgbClr val="235078"/>
                </a:solidFill>
                <a:latin typeface="+mj-lt"/>
              </a:rPr>
              <a:t>Future Work</a:t>
            </a:r>
          </a:p>
        </p:txBody>
      </p:sp>
      <p:sp>
        <p:nvSpPr>
          <p:cNvPr id="3" name="TextBox 2">
            <a:extLst>
              <a:ext uri="{FF2B5EF4-FFF2-40B4-BE49-F238E27FC236}">
                <a16:creationId xmlns:a16="http://schemas.microsoft.com/office/drawing/2014/main" id="{F9B8022C-5B44-26D3-5C76-23AE76999770}"/>
              </a:ext>
            </a:extLst>
          </p:cNvPr>
          <p:cNvSpPr txBox="1"/>
          <p:nvPr/>
        </p:nvSpPr>
        <p:spPr>
          <a:xfrm>
            <a:off x="17727862" y="29051758"/>
            <a:ext cx="14428538" cy="4832092"/>
          </a:xfrm>
          <a:prstGeom prst="rect">
            <a:avLst/>
          </a:prstGeom>
          <a:noFill/>
        </p:spPr>
        <p:txBody>
          <a:bodyPr wrap="square" rtlCol="0">
            <a:spAutoFit/>
          </a:bodyPr>
          <a:lstStyle>
            <a:defPPr>
              <a:defRPr kern="1200"/>
            </a:defPPr>
          </a:lstStyle>
          <a:p>
            <a:pPr marL="857250" indent="-857250">
              <a:buFont typeface="Arial" panose="020B0604020202020204" pitchFamily="34" charset="0"/>
              <a:buChar char="•"/>
            </a:pPr>
            <a:r>
              <a:rPr lang="en-US" sz="4400" dirty="0">
                <a:solidFill>
                  <a:srgbClr val="002060"/>
                </a:solidFill>
                <a:latin typeface="+mj-lt"/>
                <a:ea typeface="Open Sans" panose="020B0606030504020204" pitchFamily="34" charset="0"/>
                <a:cs typeface="Open Sans" panose="020B0606030504020204" pitchFamily="34" charset="0"/>
              </a:rPr>
              <a:t>Content enhancement.</a:t>
            </a:r>
          </a:p>
          <a:p>
            <a:pPr marL="742950" indent="-742950">
              <a:buFont typeface="Arial" panose="020B0604020202020204" pitchFamily="34" charset="0"/>
              <a:buChar char="•"/>
            </a:pPr>
            <a:r>
              <a:rPr lang="en-US" sz="4400" dirty="0">
                <a:solidFill>
                  <a:srgbClr val="002060"/>
                </a:solidFill>
                <a:latin typeface="+mj-lt"/>
                <a:ea typeface="Open Sans" panose="020B0606030504020204" pitchFamily="34" charset="0"/>
                <a:cs typeface="Open Sans" panose="020B0606030504020204" pitchFamily="34" charset="0"/>
              </a:rPr>
              <a:t>Assessment System.</a:t>
            </a:r>
          </a:p>
          <a:p>
            <a:pPr marL="742950" indent="-742950">
              <a:buFont typeface="Arial" panose="020B0604020202020204" pitchFamily="34" charset="0"/>
              <a:buChar char="•"/>
            </a:pPr>
            <a:r>
              <a:rPr lang="en-US" sz="4400" dirty="0">
                <a:solidFill>
                  <a:srgbClr val="002060"/>
                </a:solidFill>
                <a:latin typeface="+mj-lt"/>
                <a:ea typeface="Open Sans" panose="020B0606030504020204" pitchFamily="34" charset="0"/>
                <a:cs typeface="Open Sans" panose="020B0606030504020204" pitchFamily="34" charset="0"/>
              </a:rPr>
              <a:t>Interesting ways of training.</a:t>
            </a:r>
          </a:p>
          <a:p>
            <a:pPr marL="742950" indent="-742950">
              <a:buFont typeface="Arial" panose="020B0604020202020204" pitchFamily="34" charset="0"/>
              <a:buChar char="•"/>
            </a:pPr>
            <a:r>
              <a:rPr lang="en-US" sz="4400" dirty="0">
                <a:solidFill>
                  <a:srgbClr val="002060"/>
                </a:solidFill>
                <a:latin typeface="+mj-lt"/>
                <a:ea typeface="Open Sans" panose="020B0606030504020204" pitchFamily="34" charset="0"/>
                <a:cs typeface="Open Sans" panose="020B0606030504020204" pitchFamily="34" charset="0"/>
              </a:rPr>
              <a:t>Mobile Accessibility.</a:t>
            </a:r>
          </a:p>
          <a:p>
            <a:pPr marL="742950" indent="-742950">
              <a:buFont typeface="Arial" panose="020B0604020202020204" pitchFamily="34" charset="0"/>
              <a:buChar char="•"/>
            </a:pPr>
            <a:r>
              <a:rPr lang="en-US" sz="4400" dirty="0">
                <a:solidFill>
                  <a:srgbClr val="002060"/>
                </a:solidFill>
                <a:latin typeface="+mj-lt"/>
                <a:ea typeface="Open Sans" panose="020B0606030504020204" pitchFamily="34" charset="0"/>
                <a:cs typeface="Open Sans" panose="020B0606030504020204" pitchFamily="34" charset="0"/>
              </a:rPr>
              <a:t>Gamification Techniques.</a:t>
            </a:r>
          </a:p>
          <a:p>
            <a:pPr marL="742950" indent="-742950">
              <a:buFont typeface="Arial" panose="020B0604020202020204" pitchFamily="34" charset="0"/>
              <a:buChar char="•"/>
            </a:pPr>
            <a:r>
              <a:rPr lang="en-US" sz="4400" dirty="0">
                <a:solidFill>
                  <a:srgbClr val="002060"/>
                </a:solidFill>
                <a:latin typeface="+mj-lt"/>
                <a:ea typeface="Open Sans" panose="020B0606030504020204" pitchFamily="34" charset="0"/>
                <a:cs typeface="Open Sans" panose="020B0606030504020204" pitchFamily="34" charset="0"/>
              </a:rPr>
              <a:t>Social Learning.</a:t>
            </a:r>
          </a:p>
          <a:p>
            <a:pPr marL="742950" indent="-742950">
              <a:buFont typeface="Arial" panose="020B0604020202020204" pitchFamily="34" charset="0"/>
              <a:buChar char="•"/>
            </a:pPr>
            <a:r>
              <a:rPr lang="en-US" sz="4400" dirty="0">
                <a:solidFill>
                  <a:srgbClr val="002060"/>
                </a:solidFill>
                <a:latin typeface="+mj-lt"/>
                <a:ea typeface="Open Sans" panose="020B0606030504020204" pitchFamily="34" charset="0"/>
                <a:cs typeface="Open Sans" panose="020B0606030504020204" pitchFamily="34" charset="0"/>
              </a:rPr>
              <a:t>Minimizing Response Time.</a:t>
            </a:r>
          </a:p>
        </p:txBody>
      </p:sp>
      <p:sp>
        <p:nvSpPr>
          <p:cNvPr id="16" name="TextBox 15">
            <a:extLst>
              <a:ext uri="{FF2B5EF4-FFF2-40B4-BE49-F238E27FC236}">
                <a16:creationId xmlns:a16="http://schemas.microsoft.com/office/drawing/2014/main" id="{3AE4AAD9-0B9E-C075-D374-DCD6367BB9CE}"/>
              </a:ext>
            </a:extLst>
          </p:cNvPr>
          <p:cNvSpPr txBox="1"/>
          <p:nvPr/>
        </p:nvSpPr>
        <p:spPr>
          <a:xfrm>
            <a:off x="10745657" y="48940939"/>
            <a:ext cx="3505200" cy="461665"/>
          </a:xfrm>
          <a:prstGeom prst="rect">
            <a:avLst/>
          </a:prstGeom>
          <a:noFill/>
        </p:spPr>
        <p:txBody>
          <a:bodyPr wrap="square" rtlCol="0">
            <a:spAutoFit/>
          </a:bodyPr>
          <a:lstStyle/>
          <a:p>
            <a:r>
              <a:rPr lang="en-US" dirty="0"/>
              <a:t>Figure 2: Live Chatting</a:t>
            </a:r>
          </a:p>
        </p:txBody>
      </p:sp>
      <p:pic>
        <p:nvPicPr>
          <p:cNvPr id="19" name="Picture 18">
            <a:extLst>
              <a:ext uri="{FF2B5EF4-FFF2-40B4-BE49-F238E27FC236}">
                <a16:creationId xmlns:a16="http://schemas.microsoft.com/office/drawing/2014/main" id="{1B503B0A-BF75-FB08-9F63-7149209B594A}"/>
              </a:ext>
            </a:extLst>
          </p:cNvPr>
          <p:cNvPicPr>
            <a:picLocks noChangeAspect="1"/>
          </p:cNvPicPr>
          <p:nvPr/>
        </p:nvPicPr>
        <p:blipFill>
          <a:blip r:embed="rId5"/>
          <a:stretch>
            <a:fillRect/>
          </a:stretch>
        </p:blipFill>
        <p:spPr>
          <a:xfrm>
            <a:off x="17406141" y="9048599"/>
            <a:ext cx="7130259" cy="4667250"/>
          </a:xfrm>
          <a:prstGeom prst="rect">
            <a:avLst/>
          </a:prstGeom>
          <a:ln>
            <a:solidFill>
              <a:srgbClr val="002060"/>
            </a:solidFill>
          </a:ln>
        </p:spPr>
      </p:pic>
      <p:pic>
        <p:nvPicPr>
          <p:cNvPr id="23" name="Picture 22">
            <a:extLst>
              <a:ext uri="{FF2B5EF4-FFF2-40B4-BE49-F238E27FC236}">
                <a16:creationId xmlns:a16="http://schemas.microsoft.com/office/drawing/2014/main" id="{45B27A15-6CC5-7AD6-9E85-7BF4C0A0799B}"/>
              </a:ext>
            </a:extLst>
          </p:cNvPr>
          <p:cNvPicPr>
            <a:picLocks noChangeAspect="1"/>
          </p:cNvPicPr>
          <p:nvPr/>
        </p:nvPicPr>
        <p:blipFill>
          <a:blip r:embed="rId6"/>
          <a:stretch>
            <a:fillRect/>
          </a:stretch>
        </p:blipFill>
        <p:spPr>
          <a:xfrm>
            <a:off x="25198204" y="8996677"/>
            <a:ext cx="6958196" cy="4730605"/>
          </a:xfrm>
          <a:prstGeom prst="rect">
            <a:avLst/>
          </a:prstGeom>
          <a:ln>
            <a:solidFill>
              <a:srgbClr val="002060"/>
            </a:solidFill>
          </a:ln>
        </p:spPr>
      </p:pic>
      <p:pic>
        <p:nvPicPr>
          <p:cNvPr id="28" name="Picture 27">
            <a:extLst>
              <a:ext uri="{FF2B5EF4-FFF2-40B4-BE49-F238E27FC236}">
                <a16:creationId xmlns:a16="http://schemas.microsoft.com/office/drawing/2014/main" id="{0235B444-C454-2B03-01BB-FD3C4C2CF5CB}"/>
              </a:ext>
            </a:extLst>
          </p:cNvPr>
          <p:cNvPicPr>
            <a:picLocks noChangeAspect="1"/>
          </p:cNvPicPr>
          <p:nvPr/>
        </p:nvPicPr>
        <p:blipFill>
          <a:blip r:embed="rId7"/>
          <a:stretch>
            <a:fillRect/>
          </a:stretch>
        </p:blipFill>
        <p:spPr>
          <a:xfrm>
            <a:off x="17406141" y="14972231"/>
            <a:ext cx="7130259" cy="4730605"/>
          </a:xfrm>
          <a:prstGeom prst="rect">
            <a:avLst/>
          </a:prstGeom>
          <a:ln>
            <a:solidFill>
              <a:srgbClr val="002060"/>
            </a:solidFill>
          </a:ln>
        </p:spPr>
      </p:pic>
      <p:pic>
        <p:nvPicPr>
          <p:cNvPr id="17" name="Picture 16">
            <a:extLst>
              <a:ext uri="{FF2B5EF4-FFF2-40B4-BE49-F238E27FC236}">
                <a16:creationId xmlns:a16="http://schemas.microsoft.com/office/drawing/2014/main" id="{10D98DDD-71E6-215C-DE26-24E404FDA54C}"/>
              </a:ext>
            </a:extLst>
          </p:cNvPr>
          <p:cNvPicPr>
            <a:picLocks noChangeAspect="1"/>
          </p:cNvPicPr>
          <p:nvPr/>
        </p:nvPicPr>
        <p:blipFill>
          <a:blip r:embed="rId8"/>
          <a:stretch>
            <a:fillRect/>
          </a:stretch>
        </p:blipFill>
        <p:spPr>
          <a:xfrm>
            <a:off x="1599407" y="42978752"/>
            <a:ext cx="7591425" cy="5048250"/>
          </a:xfrm>
          <a:prstGeom prst="rect">
            <a:avLst/>
          </a:prstGeom>
          <a:ln>
            <a:solidFill>
              <a:srgbClr val="002060"/>
            </a:solidFill>
          </a:ln>
        </p:spPr>
      </p:pic>
      <p:sp>
        <p:nvSpPr>
          <p:cNvPr id="21" name="TextBox 20">
            <a:extLst>
              <a:ext uri="{FF2B5EF4-FFF2-40B4-BE49-F238E27FC236}">
                <a16:creationId xmlns:a16="http://schemas.microsoft.com/office/drawing/2014/main" id="{D429ED2F-D73E-207C-64D5-30DF3B3EBF65}"/>
              </a:ext>
            </a:extLst>
          </p:cNvPr>
          <p:cNvSpPr txBox="1"/>
          <p:nvPr/>
        </p:nvSpPr>
        <p:spPr>
          <a:xfrm>
            <a:off x="3048000" y="48191729"/>
            <a:ext cx="3415198" cy="461665"/>
          </a:xfrm>
          <a:prstGeom prst="rect">
            <a:avLst/>
          </a:prstGeom>
          <a:noFill/>
        </p:spPr>
        <p:txBody>
          <a:bodyPr wrap="square" rtlCol="0">
            <a:spAutoFit/>
          </a:bodyPr>
          <a:lstStyle/>
          <a:p>
            <a:r>
              <a:rPr lang="en-US" dirty="0"/>
              <a:t>Figure 1: Trainee Support</a:t>
            </a:r>
          </a:p>
        </p:txBody>
      </p:sp>
      <p:sp>
        <p:nvSpPr>
          <p:cNvPr id="24" name="TextBox 23">
            <a:extLst>
              <a:ext uri="{FF2B5EF4-FFF2-40B4-BE49-F238E27FC236}">
                <a16:creationId xmlns:a16="http://schemas.microsoft.com/office/drawing/2014/main" id="{093190C4-EB5F-5229-6DBE-E4F44CF29D70}"/>
              </a:ext>
            </a:extLst>
          </p:cNvPr>
          <p:cNvSpPr txBox="1"/>
          <p:nvPr/>
        </p:nvSpPr>
        <p:spPr>
          <a:xfrm>
            <a:off x="19278600" y="13910856"/>
            <a:ext cx="2895600" cy="461665"/>
          </a:xfrm>
          <a:prstGeom prst="rect">
            <a:avLst/>
          </a:prstGeom>
          <a:noFill/>
        </p:spPr>
        <p:txBody>
          <a:bodyPr wrap="square" rtlCol="0">
            <a:spAutoFit/>
          </a:bodyPr>
          <a:lstStyle/>
          <a:p>
            <a:r>
              <a:rPr lang="en-US" dirty="0"/>
              <a:t>Figure 1: First Page</a:t>
            </a:r>
          </a:p>
        </p:txBody>
      </p:sp>
      <p:sp>
        <p:nvSpPr>
          <p:cNvPr id="27" name="TextBox 26">
            <a:extLst>
              <a:ext uri="{FF2B5EF4-FFF2-40B4-BE49-F238E27FC236}">
                <a16:creationId xmlns:a16="http://schemas.microsoft.com/office/drawing/2014/main" id="{4394187C-96F5-8574-E3B0-5F0A5580E9F4}"/>
              </a:ext>
            </a:extLst>
          </p:cNvPr>
          <p:cNvSpPr txBox="1"/>
          <p:nvPr/>
        </p:nvSpPr>
        <p:spPr>
          <a:xfrm>
            <a:off x="26365200" y="13869603"/>
            <a:ext cx="3352800" cy="461665"/>
          </a:xfrm>
          <a:prstGeom prst="rect">
            <a:avLst/>
          </a:prstGeom>
          <a:noFill/>
        </p:spPr>
        <p:txBody>
          <a:bodyPr wrap="square" rtlCol="0">
            <a:spAutoFit/>
          </a:bodyPr>
          <a:lstStyle/>
          <a:p>
            <a:r>
              <a:rPr lang="en-US" dirty="0"/>
              <a:t>Figure 2: Course Page</a:t>
            </a:r>
          </a:p>
        </p:txBody>
      </p:sp>
      <p:sp>
        <p:nvSpPr>
          <p:cNvPr id="29" name="TextBox 28">
            <a:extLst>
              <a:ext uri="{FF2B5EF4-FFF2-40B4-BE49-F238E27FC236}">
                <a16:creationId xmlns:a16="http://schemas.microsoft.com/office/drawing/2014/main" id="{F65C03EC-2C67-5745-A0EF-6824319FD7C5}"/>
              </a:ext>
            </a:extLst>
          </p:cNvPr>
          <p:cNvSpPr txBox="1"/>
          <p:nvPr/>
        </p:nvSpPr>
        <p:spPr>
          <a:xfrm>
            <a:off x="19507200" y="19797316"/>
            <a:ext cx="2743200" cy="461665"/>
          </a:xfrm>
          <a:prstGeom prst="rect">
            <a:avLst/>
          </a:prstGeom>
          <a:noFill/>
        </p:spPr>
        <p:txBody>
          <a:bodyPr wrap="square" rtlCol="0">
            <a:spAutoFit/>
          </a:bodyPr>
          <a:lstStyle/>
          <a:p>
            <a:r>
              <a:rPr lang="en-US" dirty="0"/>
              <a:t>Figure 3: Add to cart</a:t>
            </a:r>
          </a:p>
        </p:txBody>
      </p:sp>
      <p:sp>
        <p:nvSpPr>
          <p:cNvPr id="30" name="TextBox 29">
            <a:extLst>
              <a:ext uri="{FF2B5EF4-FFF2-40B4-BE49-F238E27FC236}">
                <a16:creationId xmlns:a16="http://schemas.microsoft.com/office/drawing/2014/main" id="{A12D627F-B4A3-B4D5-B15F-C2A601165F23}"/>
              </a:ext>
            </a:extLst>
          </p:cNvPr>
          <p:cNvSpPr txBox="1"/>
          <p:nvPr/>
        </p:nvSpPr>
        <p:spPr>
          <a:xfrm>
            <a:off x="26394233" y="19853079"/>
            <a:ext cx="3467100" cy="461665"/>
          </a:xfrm>
          <a:prstGeom prst="rect">
            <a:avLst/>
          </a:prstGeom>
          <a:noFill/>
        </p:spPr>
        <p:txBody>
          <a:bodyPr wrap="square" rtlCol="0">
            <a:spAutoFit/>
          </a:bodyPr>
          <a:lstStyle/>
          <a:p>
            <a:r>
              <a:rPr lang="en-US" dirty="0"/>
              <a:t>Figure 4: Course Module</a:t>
            </a:r>
          </a:p>
        </p:txBody>
      </p:sp>
      <p:pic>
        <p:nvPicPr>
          <p:cNvPr id="31" name="Picture 30">
            <a:extLst>
              <a:ext uri="{FF2B5EF4-FFF2-40B4-BE49-F238E27FC236}">
                <a16:creationId xmlns:a16="http://schemas.microsoft.com/office/drawing/2014/main" id="{66B7A29D-078D-939E-EB7F-F2F7D00F439B}"/>
              </a:ext>
            </a:extLst>
          </p:cNvPr>
          <p:cNvPicPr>
            <a:picLocks noChangeAspect="1"/>
          </p:cNvPicPr>
          <p:nvPr/>
        </p:nvPicPr>
        <p:blipFill>
          <a:blip r:embed="rId9"/>
          <a:stretch>
            <a:fillRect/>
          </a:stretch>
        </p:blipFill>
        <p:spPr>
          <a:xfrm>
            <a:off x="4191000" y="22785934"/>
            <a:ext cx="7543800" cy="4524417"/>
          </a:xfrm>
          <a:prstGeom prst="rect">
            <a:avLst/>
          </a:prstGeom>
          <a:ln>
            <a:solidFill>
              <a:srgbClr val="002060"/>
            </a:solidFill>
          </a:ln>
        </p:spPr>
      </p:pic>
      <p:pic>
        <p:nvPicPr>
          <p:cNvPr id="33" name="Picture 32">
            <a:extLst>
              <a:ext uri="{FF2B5EF4-FFF2-40B4-BE49-F238E27FC236}">
                <a16:creationId xmlns:a16="http://schemas.microsoft.com/office/drawing/2014/main" id="{DD48B155-E757-126E-AC07-0A411993DDB8}"/>
              </a:ext>
            </a:extLst>
          </p:cNvPr>
          <p:cNvPicPr>
            <a:picLocks noChangeAspect="1"/>
          </p:cNvPicPr>
          <p:nvPr/>
        </p:nvPicPr>
        <p:blipFill>
          <a:blip r:embed="rId10"/>
          <a:stretch>
            <a:fillRect/>
          </a:stretch>
        </p:blipFill>
        <p:spPr>
          <a:xfrm>
            <a:off x="25198204" y="14985636"/>
            <a:ext cx="6958196" cy="4717200"/>
          </a:xfrm>
          <a:prstGeom prst="rect">
            <a:avLst/>
          </a:prstGeom>
          <a:ln>
            <a:solidFill>
              <a:srgbClr val="002060"/>
            </a:solidFill>
          </a:ln>
        </p:spPr>
      </p:pic>
      <p:sp>
        <p:nvSpPr>
          <p:cNvPr id="34" name="TextBox 33">
            <a:extLst>
              <a:ext uri="{FF2B5EF4-FFF2-40B4-BE49-F238E27FC236}">
                <a16:creationId xmlns:a16="http://schemas.microsoft.com/office/drawing/2014/main" id="{29DBD867-8E5F-BA54-4677-30A2C6862102}"/>
              </a:ext>
            </a:extLst>
          </p:cNvPr>
          <p:cNvSpPr txBox="1"/>
          <p:nvPr/>
        </p:nvSpPr>
        <p:spPr>
          <a:xfrm>
            <a:off x="6973761" y="27371554"/>
            <a:ext cx="2743200" cy="461665"/>
          </a:xfrm>
          <a:prstGeom prst="rect">
            <a:avLst/>
          </a:prstGeom>
          <a:noFill/>
        </p:spPr>
        <p:txBody>
          <a:bodyPr wrap="square" rtlCol="0">
            <a:spAutoFit/>
          </a:bodyPr>
          <a:lstStyle/>
          <a:p>
            <a:r>
              <a:rPr lang="en-US" dirty="0"/>
              <a:t>Figure 1: TPMS</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ersuadingsapphire|08-2022"/>
</p:tagLst>
</file>

<file path=ppt/theme/theme1.xml><?xml version="1.0" encoding="utf-8"?>
<a:theme xmlns:a="http://schemas.openxmlformats.org/drawingml/2006/main" name="Blank Presentatio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Blank Presentatio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3923</TotalTime>
  <Words>509</Words>
  <Application>Microsoft Office PowerPoint</Application>
  <PresentationFormat>Custom</PresentationFormat>
  <Paragraphs>55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Wingdings</vt:lpstr>
      <vt:lpstr>Söhne</vt:lpstr>
      <vt:lpstr>Times New Roman</vt:lpstr>
      <vt:lpstr>Montserrat Light</vt:lpstr>
      <vt:lpstr>Arial</vt:lpstr>
      <vt:lpstr>Blank Presentation</vt:lpstr>
      <vt:lpstr>PowerPoint Presentation</vt:lpstr>
    </vt:vector>
  </TitlesOfParts>
  <Company>IIT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Program Management System</dc:title>
  <dc:subject>Poster</dc:subject>
  <dc:creator>Amit Azim Amit; Sumiya Siddika</dc:creator>
  <cp:lastModifiedBy>Amit Azim Amit</cp:lastModifiedBy>
  <cp:revision>319</cp:revision>
  <cp:lastPrinted>2023-03-24T16:21:39Z</cp:lastPrinted>
  <dcterms:modified xsi:type="dcterms:W3CDTF">2023-03-24T16:51:46Z</dcterms:modified>
</cp:coreProperties>
</file>