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8" r:id="rId10"/>
    <p:sldId id="266" r:id="rId11"/>
    <p:sldId id="267" r:id="rId12"/>
    <p:sldId id="269" r:id="rId13"/>
    <p:sldId id="270" r:id="rId14"/>
    <p:sldId id="271" r:id="rId15"/>
    <p:sldId id="272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0FBE-7D49-4C22-BD5B-7132451C665D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E081-B1FB-41C4-941D-6560C5030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8894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0FBE-7D49-4C22-BD5B-7132451C665D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E081-B1FB-41C4-941D-6560C5030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2099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0FBE-7D49-4C22-BD5B-7132451C665D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E081-B1FB-41C4-941D-6560C5030FC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6967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0FBE-7D49-4C22-BD5B-7132451C665D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E081-B1FB-41C4-941D-6560C5030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55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0FBE-7D49-4C22-BD5B-7132451C665D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E081-B1FB-41C4-941D-6560C5030FC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45252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0FBE-7D49-4C22-BD5B-7132451C665D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E081-B1FB-41C4-941D-6560C5030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3726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0FBE-7D49-4C22-BD5B-7132451C665D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E081-B1FB-41C4-941D-6560C5030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2750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0FBE-7D49-4C22-BD5B-7132451C665D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E081-B1FB-41C4-941D-6560C5030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426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0FBE-7D49-4C22-BD5B-7132451C665D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E081-B1FB-41C4-941D-6560C5030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8395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0FBE-7D49-4C22-BD5B-7132451C665D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E081-B1FB-41C4-941D-6560C5030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919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0FBE-7D49-4C22-BD5B-7132451C665D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E081-B1FB-41C4-941D-6560C5030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9986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0FBE-7D49-4C22-BD5B-7132451C665D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E081-B1FB-41C4-941D-6560C5030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4293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0FBE-7D49-4C22-BD5B-7132451C665D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E081-B1FB-41C4-941D-6560C5030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529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0FBE-7D49-4C22-BD5B-7132451C665D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E081-B1FB-41C4-941D-6560C5030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2823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0FBE-7D49-4C22-BD5B-7132451C665D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E081-B1FB-41C4-941D-6560C5030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479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0FBE-7D49-4C22-BD5B-7132451C665D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E081-B1FB-41C4-941D-6560C5030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0935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B0FBE-7D49-4C22-BD5B-7132451C665D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0A6E081-B1FB-41C4-941D-6560C5030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9AD31-CFB3-498B-F4AE-DC67A29817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AWS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33D35-47C4-E1F2-6113-10FBEAFE81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By</a:t>
            </a:r>
          </a:p>
          <a:p>
            <a:r>
              <a:rPr lang="en-IN" dirty="0"/>
              <a:t> Shakil Ahamed R</a:t>
            </a:r>
          </a:p>
          <a:p>
            <a:r>
              <a:rPr lang="en-IN" dirty="0"/>
              <a:t>EID : 2116020</a:t>
            </a:r>
          </a:p>
        </p:txBody>
      </p:sp>
    </p:spTree>
    <p:extLst>
      <p:ext uri="{BB962C8B-B14F-4D97-AF65-F5344CB8AC3E}">
        <p14:creationId xmlns:p14="http://schemas.microsoft.com/office/powerpoint/2010/main" val="1675981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2AEFA-0FC8-83D7-9FC9-0547EB9E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OUTCOMES-AWS API GATEWAY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CC0F98-2FEB-B163-DEBE-AB3CF3FE6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19162"/>
            <a:ext cx="8846364" cy="497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072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7DCAE-45C4-3077-781D-6FF2DB93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OUTCOMES-POSTMAN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B98B4E-6487-4768-9D47-B1C213E0F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65" y="1533832"/>
            <a:ext cx="8693405" cy="488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022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7DCAE-45C4-3077-781D-6FF2DB93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OUTCOMES-POSTMAN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19BA70F-BDF4-4E0D-F197-D259825F1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19" y="1504334"/>
            <a:ext cx="8596668" cy="483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673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7DCAE-45C4-3077-781D-6FF2DB93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OUTCOME-POSTMAN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FB5E55-F047-C579-C021-3C94707AE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82" y="1779639"/>
            <a:ext cx="8296718" cy="466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494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7DCAE-45C4-3077-781D-6FF2DB93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OUTCOMES – POSTMAN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ED8F9A-06F8-14F8-E5B3-CEBA5D6E9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30" y="1496142"/>
            <a:ext cx="8516372" cy="478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545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ED1A2-BF5B-0691-7D04-CD3AAC165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CLOUD FORMATION TEMPLATE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D45EF7-541C-CA6C-BAF8-CC40C23CAF79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814040"/>
              </p:ext>
            </p:extLst>
          </p:nvPr>
        </p:nvGraphicFramePr>
        <p:xfrm>
          <a:off x="2219325" y="1447800"/>
          <a:ext cx="4625975" cy="504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27915" imgH="8858242" progId="Word.Document.12">
                  <p:embed/>
                </p:oleObj>
              </mc:Choice>
              <mc:Fallback>
                <p:oleObj name="Document" r:id="rId2" imgW="8127915" imgH="88582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19325" y="1447800"/>
                        <a:ext cx="4625975" cy="5041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44269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A4CF7-0DD4-4F4F-D044-376115F7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23020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9623F-D8A2-974D-BB50-50AE833F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927BA-1C80-3EB7-D3F0-8BD575FF3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To create a </a:t>
            </a:r>
            <a:r>
              <a:rPr lang="en-US" dirty="0" err="1"/>
              <a:t>a</a:t>
            </a:r>
            <a:r>
              <a:rPr lang="en-US" dirty="0"/>
              <a:t> secure, scalable, reliable, cost efficient real-time data processing system by integrating</a:t>
            </a:r>
          </a:p>
          <a:p>
            <a:r>
              <a:rPr lang="en-US" dirty="0"/>
              <a:t>Amazon DynamoDB  </a:t>
            </a:r>
          </a:p>
          <a:p>
            <a:r>
              <a:rPr lang="en-US" dirty="0"/>
              <a:t>AWS Lambda </a:t>
            </a:r>
          </a:p>
          <a:p>
            <a:r>
              <a:rPr lang="en-US" dirty="0"/>
              <a:t>AWS API Gateway</a:t>
            </a:r>
          </a:p>
          <a:p>
            <a:r>
              <a:rPr lang="en-US" dirty="0"/>
              <a:t>AWS Java SDK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11922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37779-459B-74D9-3BE1-BCB2DC27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A4ED75-E74E-8A02-470D-A9FD7A3C1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" t="1391" r="8050" b="28051"/>
          <a:stretch/>
        </p:blipFill>
        <p:spPr>
          <a:xfrm>
            <a:off x="167147" y="1690688"/>
            <a:ext cx="11916697" cy="369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3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020E-54DD-0885-09EB-DE98A5AE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F0F05-7E1F-4DB7-B631-DBD445242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reduce the latency and also to keep the cost in check, I used DynamoDB as a Database to store real-time data and AWS Lambda functions will be triggered whenever data is ingested into DynamoDB.</a:t>
            </a:r>
          </a:p>
          <a:p>
            <a:r>
              <a:rPr lang="en-US" dirty="0"/>
              <a:t>The lambda functions are strategically divided into 3 separate to keep the developer experience high and to make sure only the required code runs thus reducing cost</a:t>
            </a:r>
          </a:p>
          <a:p>
            <a:r>
              <a:rPr lang="en-US" dirty="0"/>
              <a:t>To make sure the application is always available even during peak loads, but at the same time to keep the </a:t>
            </a:r>
            <a:r>
              <a:rPr lang="en-US" dirty="0" err="1"/>
              <a:t>aws</a:t>
            </a:r>
            <a:r>
              <a:rPr lang="en-US" dirty="0"/>
              <a:t> cost in mind, I used DynamoDB in provisioned mode with autoscaling option thus serving our application purpose fully.</a:t>
            </a:r>
          </a:p>
          <a:p>
            <a:r>
              <a:rPr lang="en-US" dirty="0"/>
              <a:t>RESTful API are created using AWS API Gateway to allow accessing, modifying, updating and deleting candidates’ data in DynamoDB.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89575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2380-054B-010B-928A-B9A563A2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51DD2-5C16-CA31-CC92-632573F7D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Java SDK is used to for creating, updating and deleting candidates data in DynamoDB which makes the application reliable and secure</a:t>
            </a:r>
          </a:p>
          <a:p>
            <a:r>
              <a:rPr lang="en-US" dirty="0"/>
              <a:t>To keep the candidates data secure, the data in DynamoDB is encrypted at rest, thus making this solution secure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4005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7B64-1E3B-8A59-39D9-1578F43A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9E32F-4229-9503-1A6F-583F9AE33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DynamoDB table named Candidates with id as partition key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an item in the table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Maven project in an IDE and import AWS JAVA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Sdk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pom.xml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model class named Candidates.java with getters and setters method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new class named CandidatesLambdaHandler.java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new method named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handleRequest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in it and write code to do CRUD operations in DynamoDB using AWS java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sdk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 the code and create a JAR package</a:t>
            </a:r>
          </a:p>
          <a:p>
            <a:pPr marL="0" lvl="0" indent="0">
              <a:lnSpc>
                <a:spcPct val="107000"/>
              </a:lnSpc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3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7C2D-2BA2-6E6D-3309-F9B4194B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032F3-7E6B-44E2-9267-C0ABCEF74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7000"/>
              </a:lnSpc>
              <a:buFont typeface="+mj-lt"/>
              <a:buAutoNum type="arabicParenR" startAt="8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the JAR package in AWS lambda and make sure to change the Handler function in AWS console.</a:t>
            </a:r>
          </a:p>
          <a:p>
            <a:pPr lvl="0">
              <a:lnSpc>
                <a:spcPct val="107000"/>
              </a:lnSpc>
              <a:buFont typeface="+mj-lt"/>
              <a:buAutoNum type="arabicParenR" startAt="8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the Lambda function in AWS console to make sure it works as expected</a:t>
            </a:r>
          </a:p>
          <a:p>
            <a:pPr lvl="0">
              <a:lnSpc>
                <a:spcPct val="107000"/>
              </a:lnSpc>
              <a:buFont typeface="+mj-lt"/>
              <a:buAutoNum type="arabicParenR" startAt="8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create an API in AWS Gateway named Election-API</a:t>
            </a:r>
          </a:p>
          <a:p>
            <a:pPr lvl="0">
              <a:lnSpc>
                <a:spcPct val="107000"/>
              </a:lnSpc>
              <a:buFont typeface="+mj-lt"/>
              <a:buAutoNum type="arabicParenR" startAt="8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new resource called Candidates and then create a new GET method.</a:t>
            </a:r>
          </a:p>
          <a:p>
            <a:pPr lvl="0">
              <a:lnSpc>
                <a:spcPct val="107000"/>
              </a:lnSpc>
              <a:buFont typeface="+mj-lt"/>
              <a:buAutoNum type="arabicParenR" startAt="8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sure to select AWS Lambda function before created GET method.</a:t>
            </a:r>
          </a:p>
          <a:p>
            <a:pPr lvl="0">
              <a:lnSpc>
                <a:spcPct val="107000"/>
              </a:lnSpc>
              <a:buFont typeface="+mj-lt"/>
              <a:buAutoNum type="arabicParenR" startAt="8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repeat step 6 to 12 for other lambda functions too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+mj-lt"/>
              <a:buAutoNum type="arabicParenR" startAt="8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we have a application that processes data that is secure, reliable, scalable and cost efficient.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70539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8B96-1467-CB7C-2854-A2D89BA6E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OUTCOMES-AWS DYNAMO DB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5EB4E4-BE1C-5F80-38BA-48677C5D9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01" y="1347021"/>
            <a:ext cx="8716371" cy="490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286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8B96-1467-CB7C-2854-A2D89BA6E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OUTCOMES-AWS LAMBDA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F885C7-B6A1-17D9-F8AC-EF2B04B18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96" y="1356851"/>
            <a:ext cx="8687829" cy="488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4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423</Words>
  <Application>Microsoft Office PowerPoint</Application>
  <PresentationFormat>Widescreen</PresentationFormat>
  <Paragraphs>46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Microsoft Word Document</vt:lpstr>
      <vt:lpstr>AWS Assessment</vt:lpstr>
      <vt:lpstr>PROJECT OBJECTIVES</vt:lpstr>
      <vt:lpstr>SYSTEM ARCHITECTURE</vt:lpstr>
      <vt:lpstr>METHODOLOGY</vt:lpstr>
      <vt:lpstr>METHODOLOGY</vt:lpstr>
      <vt:lpstr>IMPLEMENTATION DETAILS</vt:lpstr>
      <vt:lpstr>IMPLEMENTATION DETAILS</vt:lpstr>
      <vt:lpstr>OUTCOMES-AWS DYNAMO DB</vt:lpstr>
      <vt:lpstr>OUTCOMES-AWS LAMBDA</vt:lpstr>
      <vt:lpstr>OUTCOMES-AWS API GATEWAY</vt:lpstr>
      <vt:lpstr>OUTCOMES-POSTMAN</vt:lpstr>
      <vt:lpstr>OUTCOMES-POSTMAN</vt:lpstr>
      <vt:lpstr>OUTCOME-POSTMAN</vt:lpstr>
      <vt:lpstr>OUTCOMES – POSTMAN </vt:lpstr>
      <vt:lpstr>AWS CLOUD FORMATION TEMPLATE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Assessment</dc:title>
  <dc:creator>Shakil Ahamed</dc:creator>
  <cp:lastModifiedBy>Shakil Ahamed</cp:lastModifiedBy>
  <cp:revision>2</cp:revision>
  <dcterms:created xsi:type="dcterms:W3CDTF">2024-04-19T03:32:05Z</dcterms:created>
  <dcterms:modified xsi:type="dcterms:W3CDTF">2024-04-19T04:11:37Z</dcterms:modified>
</cp:coreProperties>
</file>