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0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1C06-9A1D-4C3A-AB88-18F236863F3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8375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Cyber Security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83470" cy="37399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resume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vulnerability Check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web aps and site vulnerability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resume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resume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Security Resume</a:t>
            </a:r>
          </a:p>
        </p:txBody>
      </p:sp>
      <p:sp>
        <p:nvSpPr>
          <p:cNvPr id="6" name="AutoShape 6" descr="Cyber Security - A concern in the 4.0 ..."/>
          <p:cNvSpPr>
            <a:spLocks noChangeAspect="1" noChangeArrowheads="1"/>
          </p:cNvSpPr>
          <p:nvPr/>
        </p:nvSpPr>
        <p:spPr bwMode="auto">
          <a:xfrm>
            <a:off x="7590937" y="36193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Cyber Security - A concern in the 4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8" name="Picture 14" descr="Map out a career change to cyber security | NE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69" y="1825624"/>
            <a:ext cx="5644906" cy="37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156433" y="5717929"/>
            <a:ext cx="6233746" cy="8176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18735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Cyber Security Resume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</dc:creator>
  <cp:lastModifiedBy>Md. Shakil Hossain</cp:lastModifiedBy>
  <cp:revision>3</cp:revision>
  <dcterms:created xsi:type="dcterms:W3CDTF">2024-11-02T09:11:21Z</dcterms:created>
  <dcterms:modified xsi:type="dcterms:W3CDTF">2024-11-10T04:45:01Z</dcterms:modified>
</cp:coreProperties>
</file>