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8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39F3-08DB-4D61-9874-C913B9F168CE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425148" y="365507"/>
            <a:ext cx="5347251" cy="15693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as-IN" sz="28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উপরে উঠার </a:t>
            </a:r>
            <a:r>
              <a:rPr lang="as-IN" sz="2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সময়</a:t>
            </a:r>
            <a:r>
              <a:rPr lang="en-US" dirty="0">
                <a:latin typeface="Shamim Cholontika ANSI V1" pitchFamily="2" charset="0"/>
              </a:rPr>
              <a:t/>
            </a:r>
            <a:br>
              <a:rPr lang="en-US" dirty="0">
                <a:latin typeface="Shamim Cholontika ANSI V1" pitchFamily="2" charset="0"/>
              </a:rPr>
            </a:br>
            <a:r>
              <a:rPr lang="as-IN" sz="54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আল্লাহু আকবার</a:t>
            </a:r>
            <a:endParaRPr lang="en-US" sz="5400" dirty="0">
              <a:latin typeface="Shamim Cholontika Unicode" panose="02000506000000020003" pitchFamily="2" charset="0"/>
              <a:cs typeface="Shamim Cholontika Unicode" panose="02000506000000020003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4348163" cy="4005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92" y="4651609"/>
            <a:ext cx="4778284" cy="4903207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0" y="6285705"/>
            <a:ext cx="4828621" cy="128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000" dirty="0" err="1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নিচে</a:t>
            </a:r>
            <a:r>
              <a:rPr lang="en-US" sz="30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 </a:t>
            </a:r>
            <a:r>
              <a:rPr lang="en-US" sz="3000" dirty="0" err="1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নামার</a:t>
            </a:r>
            <a:r>
              <a:rPr lang="as-IN" sz="30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 সময়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s-IN" sz="66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সুবহানাল্লাহ</a:t>
            </a:r>
            <a:endParaRPr lang="en-US" sz="6600" dirty="0">
              <a:latin typeface="Shamim Cholontika Unicode" panose="02000506000000020003" pitchFamily="2" charset="0"/>
              <a:cs typeface="Shamim Cholontika Unicode" panose="02000506000000020003" pitchFamily="2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098773" y="8973063"/>
            <a:ext cx="2358304" cy="68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s-IN" sz="28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[বুখারী-২৯৯৩]</a:t>
            </a:r>
            <a:endParaRPr lang="en-US" sz="2800" dirty="0">
              <a:latin typeface="Shamim Cholontika Unicode" panose="02000506000000020003" pitchFamily="2" charset="0"/>
              <a:cs typeface="Shamim Cholontika Unicode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Shamim Cholontika ANSI V1</vt:lpstr>
      <vt:lpstr>Shamim Cholontika Unicode</vt:lpstr>
      <vt:lpstr>Office Theme</vt:lpstr>
      <vt:lpstr>উপরে উঠার সময় আল্লাহু আকবার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2022-04-03T10:44:18Z</dcterms:created>
  <dcterms:modified xsi:type="dcterms:W3CDTF">2022-04-05T13:09:19Z</dcterms:modified>
</cp:coreProperties>
</file>