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39F3-08DB-4D61-9874-C913B9F168CE}" type="datetimeFigureOut">
              <a:rPr lang="en-US" smtClean="0"/>
              <a:t>30-Mar-23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F399-4A4D-49A0-AF1C-2D4A2A05C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295" y="622299"/>
            <a:ext cx="7162800" cy="2399436"/>
            <a:chOff x="834887" y="7682259"/>
            <a:chExt cx="7162800" cy="2184539"/>
          </a:xfrm>
        </p:grpSpPr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834887" y="7682259"/>
              <a:ext cx="7162800" cy="887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এই উপহার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জন্য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আগেই লেখা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ছিল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আমরা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r>
                <a:rPr lang="en-US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 ১০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পরিবার দায়িত্ব নিয়ে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কাছে পৌঁছে দিচ্ছি।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4963492" y="8570156"/>
              <a:ext cx="3034195" cy="1296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১০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আবর্তন </a:t>
              </a:r>
            </a:p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জাহাঙ্গীরনগর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বিশ্ববিদ্যালয়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৪৮ত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আবর্তন</a:t>
              </a:r>
              <a:endParaRPr lang="as-IN" sz="1800" dirty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6103" y="4009227"/>
            <a:ext cx="7162800" cy="2399436"/>
            <a:chOff x="834887" y="7682259"/>
            <a:chExt cx="7162800" cy="2184539"/>
          </a:xfrm>
        </p:grpSpPr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834887" y="7682259"/>
              <a:ext cx="7162800" cy="887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এই উপহার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জন্য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আগেই লেখা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ছিল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আমরা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r>
                <a:rPr lang="en-US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 ১০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পরিবার দায়িত্ব নিয়ে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কাছে পৌঁছে দিচ্ছি।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  <p:sp>
          <p:nvSpPr>
            <p:cNvPr id="23" name="Subtitle 2"/>
            <p:cNvSpPr txBox="1">
              <a:spLocks/>
            </p:cNvSpPr>
            <p:nvPr/>
          </p:nvSpPr>
          <p:spPr>
            <a:xfrm>
              <a:off x="4963492" y="8570156"/>
              <a:ext cx="3034195" cy="1296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১০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আবর্তন </a:t>
              </a:r>
            </a:p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জাহাঙ্গীরনগর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বিশ্ববিদ্যালয়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৪৮ত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আবর্তন</a:t>
              </a:r>
              <a:endParaRPr lang="as-IN" sz="1800" dirty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4215" y="7530359"/>
            <a:ext cx="7162800" cy="2399436"/>
            <a:chOff x="834887" y="7682259"/>
            <a:chExt cx="7162800" cy="2184539"/>
          </a:xfrm>
        </p:grpSpPr>
        <p:sp>
          <p:nvSpPr>
            <p:cNvPr id="25" name="Subtitle 2"/>
            <p:cNvSpPr txBox="1">
              <a:spLocks/>
            </p:cNvSpPr>
            <p:nvPr/>
          </p:nvSpPr>
          <p:spPr>
            <a:xfrm>
              <a:off x="834887" y="7682259"/>
              <a:ext cx="7162800" cy="8878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এই উপহার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জন্য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আগেই লেখা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ছিল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আমরা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r>
                <a:rPr lang="en-US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 ১০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9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পরিবার দায়িত্ব নিয়ে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আপনার </a:t>
              </a:r>
              <a:r>
                <a:rPr lang="as-IN" sz="19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কাছে পৌঁছে দিচ্ছি।</a:t>
              </a:r>
              <a:endParaRPr lang="en-US" sz="19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  <p:sp>
          <p:nvSpPr>
            <p:cNvPr id="26" name="Subtitle 2"/>
            <p:cNvSpPr txBox="1">
              <a:spLocks/>
            </p:cNvSpPr>
            <p:nvPr/>
          </p:nvSpPr>
          <p:spPr>
            <a:xfrm>
              <a:off x="4963492" y="8570156"/>
              <a:ext cx="3034195" cy="12966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777240" rtl="0" eaLnBrk="1" latinLnBrk="0" hangingPunct="1">
                <a:lnSpc>
                  <a:spcPct val="90000"/>
                </a:lnSpc>
                <a:spcBef>
                  <a:spcPts val="850"/>
                </a:spcBef>
                <a:buFont typeface="Arial" panose="020B0604020202020204" pitchFamily="34" charset="0"/>
                <a:buNone/>
                <a:defRPr sz="20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6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72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53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58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310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172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034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08960" indent="0" algn="ctr" defTabSz="777240" rtl="0" eaLnBrk="1" latinLnBrk="0" hangingPunct="1">
                <a:lnSpc>
                  <a:spcPct val="90000"/>
                </a:lnSpc>
                <a:spcBef>
                  <a:spcPts val="425"/>
                </a:spcBef>
                <a:buFont typeface="Arial" panose="020B0604020202020204" pitchFamily="34" charset="0"/>
                <a:buNone/>
                <a:defRPr sz="13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আই আই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টি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১০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</a:t>
              </a:r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আবর্তন </a:t>
              </a:r>
            </a:p>
            <a:p>
              <a:r>
                <a:rPr lang="as-IN" sz="1800" dirty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জাহাঙ্গীরনগর 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বিশ্ববিদ্যালয়</a:t>
              </a:r>
              <a:endParaRPr lang="en-US" sz="1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  <a:p>
              <a:r>
                <a:rPr lang="en-US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৪৮ত</a:t>
              </a:r>
              <a:r>
                <a:rPr lang="as-IN" sz="1800" dirty="0" smtClean="0">
                  <a:latin typeface="Shamim Cholontika Unicode" panose="02000506000000020003" pitchFamily="2" charset="0"/>
                  <a:cs typeface="Shamim Cholontika Unicode" panose="02000506000000020003" pitchFamily="2" charset="0"/>
                </a:rPr>
                <a:t>ম আবর্তন</a:t>
              </a:r>
              <a:endParaRPr lang="as-IN" sz="1800" dirty="0">
                <a:latin typeface="Shamim Cholontika Unicode" panose="02000506000000020003" pitchFamily="2" charset="0"/>
                <a:cs typeface="Shamim Cholontika Unicode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425148" y="365507"/>
            <a:ext cx="5347251" cy="15693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s-IN" sz="28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উপরে উঠার </a:t>
            </a:r>
            <a:r>
              <a:rPr lang="as-IN" sz="2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সময়</a:t>
            </a:r>
            <a:r>
              <a:rPr lang="en-US" dirty="0">
                <a:latin typeface="Shamim Cholontika ANSI V1" pitchFamily="2" charset="0"/>
              </a:rPr>
              <a:t/>
            </a:r>
            <a:br>
              <a:rPr lang="en-US" dirty="0">
                <a:latin typeface="Shamim Cholontika ANSI V1" pitchFamily="2" charset="0"/>
              </a:rPr>
            </a:br>
            <a:r>
              <a:rPr lang="as-IN" sz="54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আল্লাহু আকবার</a:t>
            </a:r>
            <a:endParaRPr lang="en-US" sz="54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4348163" cy="4005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92" y="4651609"/>
            <a:ext cx="4778284" cy="4903207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0" y="6285705"/>
            <a:ext cx="4828621" cy="128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নিচে</a:t>
            </a:r>
            <a:r>
              <a:rPr lang="en-US" sz="2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 </a:t>
            </a:r>
            <a:r>
              <a:rPr lang="en-US" sz="2800" dirty="0" err="1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নামার</a:t>
            </a:r>
            <a:r>
              <a:rPr lang="as-IN" sz="2800" dirty="0" smtClean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 সময়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s-IN" sz="66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সুবহানাল্লাহ</a:t>
            </a:r>
            <a:endParaRPr lang="en-US" sz="66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098773" y="8973063"/>
            <a:ext cx="2358304" cy="6822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s-IN" sz="2800" dirty="0">
                <a:latin typeface="Shamim Cholontika Unicode" panose="02000506000000020003" pitchFamily="2" charset="0"/>
                <a:cs typeface="Shamim Cholontika Unicode" panose="02000506000000020003" pitchFamily="2" charset="0"/>
              </a:rPr>
              <a:t>[বুখারী-২৯৯৩]</a:t>
            </a:r>
            <a:endParaRPr lang="en-US" sz="2800" dirty="0">
              <a:latin typeface="Shamim Cholontika Unicode" panose="02000506000000020003" pitchFamily="2" charset="0"/>
              <a:cs typeface="Shamim Cholontika Unicode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108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Shamim Cholontika ANSI V1</vt:lpstr>
      <vt:lpstr>Shamim Cholontika Unicode</vt:lpstr>
      <vt:lpstr>Office Theme</vt:lpstr>
      <vt:lpstr>PowerPoint Presentation</vt:lpstr>
      <vt:lpstr>উপরে উঠার সময় আল্লাহু আকবার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2022-04-03T10:44:18Z</dcterms:created>
  <dcterms:modified xsi:type="dcterms:W3CDTF">2023-03-30T09:52:49Z</dcterms:modified>
</cp:coreProperties>
</file>