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2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42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2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01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78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09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1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10F290-76CC-4FF0-A85E-F697C040E502}" type="datetimeFigureOut">
              <a:rPr lang="en-US" smtClean="0"/>
              <a:t>17-Jun-22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D3C11B-659B-4F53-AF9D-ED238C0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6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5064"/>
            <a:ext cx="9144000" cy="1133856"/>
          </a:xfrm>
        </p:spPr>
        <p:txBody>
          <a:bodyPr/>
          <a:lstStyle/>
          <a:p>
            <a:r>
              <a:rPr lang="as-IN" dirty="0">
                <a:latin typeface="Harappa Lipi Bold" panose="02000506000000020003" pitchFamily="2" charset="0"/>
                <a:cs typeface="Harappa Lipi Bold" panose="02000506000000020003" pitchFamily="2" charset="0"/>
              </a:rPr>
              <a:t>বিশিষ্ট মিডিয়া ব্যক্তিত্ব, মেগা রিয়েলিটি শো আলোকিত জ্ঞানী'র উপস্থাপক </a:t>
            </a:r>
            <a:endParaRPr lang="en-US" dirty="0" smtClean="0">
              <a:latin typeface="Harappa Lipi Bold" panose="02000506000000020003" pitchFamily="2" charset="0"/>
              <a:cs typeface="Harappa Lipi Bold" panose="02000506000000020003" pitchFamily="2" charset="0"/>
            </a:endParaRPr>
          </a:p>
          <a:p>
            <a:r>
              <a:rPr lang="as-IN" dirty="0" smtClean="0">
                <a:latin typeface="Harappa Lipi Bold" panose="02000506000000020003" pitchFamily="2" charset="0"/>
                <a:cs typeface="Harappa Lipi Bold" panose="02000506000000020003" pitchFamily="2" charset="0"/>
              </a:rPr>
              <a:t>হাফেয </a:t>
            </a:r>
            <a:r>
              <a:rPr lang="as-IN" dirty="0">
                <a:latin typeface="Harappa Lipi Bold" panose="02000506000000020003" pitchFamily="2" charset="0"/>
                <a:cs typeface="Harappa Lipi Bold" panose="02000506000000020003" pitchFamily="2" charset="0"/>
              </a:rPr>
              <a:t>মুফতি সাইফুল ইসলাম আসছেন</a:t>
            </a:r>
            <a:endParaRPr lang="en-US" dirty="0">
              <a:latin typeface="Harappa Lipi Bold" panose="02000506000000020003" pitchFamily="2" charset="0"/>
              <a:cs typeface="Harappa Lipi Bold" panose="02000506000000020003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76400" y="2694432"/>
            <a:ext cx="9144000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s-IN" dirty="0" smtClean="0">
                <a:latin typeface="Shorif Bongobondhu UNICODE" panose="02000506000000020003" pitchFamily="2" charset="0"/>
                <a:cs typeface="Shorif Bongobondhu UNICODE" panose="02000506000000020003" pitchFamily="2" charset="0"/>
              </a:rPr>
              <a:t>বিশিষ্ট মিডিয়া ব্যক্তিত্ব, মেগা রিয়েলিটি শো আলোকিত জ্ঞানী'র উপস্থাপক </a:t>
            </a:r>
            <a:endParaRPr lang="en-US" dirty="0" smtClean="0">
              <a:latin typeface="Shorif Bongobondhu UNICODE" panose="02000506000000020003" pitchFamily="2" charset="0"/>
              <a:cs typeface="Shorif Bongobondhu UNICODE" panose="02000506000000020003" pitchFamily="2" charset="0"/>
            </a:endParaRPr>
          </a:p>
          <a:p>
            <a:r>
              <a:rPr lang="as-IN" dirty="0" smtClean="0">
                <a:latin typeface="Shorif Bongobondhu UNICODE" panose="02000506000000020003" pitchFamily="2" charset="0"/>
                <a:cs typeface="Shorif Bongobondhu UNICODE" panose="02000506000000020003" pitchFamily="2" charset="0"/>
              </a:rPr>
              <a:t>হাফেয মুফতি সাইফুল ইসলাম আসছেন</a:t>
            </a:r>
            <a:endParaRPr lang="en-US" dirty="0">
              <a:latin typeface="Shorif Bongobondhu UNICODE" panose="02000506000000020003" pitchFamily="2" charset="0"/>
              <a:cs typeface="Shorif Bongobondhu UNICODE" panose="02000506000000020003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76400" y="3965448"/>
            <a:ext cx="9144000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s-IN" dirty="0" smtClean="0">
                <a:latin typeface="Li Shorif Jonota Unicode" panose="02000600000000000000" pitchFamily="2" charset="0"/>
                <a:cs typeface="Li Shorif Jonota Unicode" panose="02000600000000000000" pitchFamily="2" charset="0"/>
              </a:rPr>
              <a:t>বিশিষ্ট মিডিয়া ব্যক্তিত্ব, মেগা রিয়েলিটি শো আলোকিত জ্ঞানী'র উপস্থাপক </a:t>
            </a:r>
            <a:endParaRPr lang="en-US" dirty="0" smtClean="0">
              <a:latin typeface="Li Shorif Jonota Unicode" panose="02000600000000000000" pitchFamily="2" charset="0"/>
              <a:cs typeface="Li Shorif Jonota Unicode" panose="02000600000000000000" pitchFamily="2" charset="0"/>
            </a:endParaRPr>
          </a:p>
          <a:p>
            <a:r>
              <a:rPr lang="as-IN" dirty="0" smtClean="0">
                <a:latin typeface="Li Shorif Jonota Unicode" panose="02000600000000000000" pitchFamily="2" charset="0"/>
                <a:cs typeface="Li Shorif Jonota Unicode" panose="02000600000000000000" pitchFamily="2" charset="0"/>
              </a:rPr>
              <a:t>হাফেয মুফতি সাইফুল ইসলাম আসছেন</a:t>
            </a:r>
            <a:endParaRPr lang="en-US" dirty="0">
              <a:latin typeface="Li Shorif Jonota Unicode" panose="02000600000000000000" pitchFamily="2" charset="0"/>
              <a:cs typeface="Li Shorif Jonota Unicode" panose="02000600000000000000" pitchFamily="2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417576"/>
            <a:ext cx="9144000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s-IN" dirty="0" smtClean="0">
                <a:latin typeface="Shorif Shishir Unicode" panose="02000506000000020003" pitchFamily="2" charset="0"/>
                <a:cs typeface="Shorif Shishir Unicode" panose="02000506000000020003" pitchFamily="2" charset="0"/>
              </a:rPr>
              <a:t>বিশিষ্ট মিডিয়া ব্যক্তিত্ব, মেগা রিয়েলিটি শো আলোকিত জ্ঞানী'র উপস্থাপক হাফেয মুফতি সাইফুল ইসলাম আসছেন</a:t>
            </a:r>
            <a:endParaRPr lang="en-US" dirty="0">
              <a:latin typeface="Shorif Shishir Unicode" panose="02000506000000020003" pitchFamily="2" charset="0"/>
              <a:cs typeface="Shorif Shishir Unicode" panose="02000506000000020003" pitchFamily="2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76400" y="5236464"/>
            <a:ext cx="9144000" cy="12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s-IN" dirty="0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বিশিষ্ট মিডিয়া ব্যক্তিত্ব, মেগা রিয়েলিটি শো আলোকিত জ্ঞানী'র উপস্থাপক </a:t>
            </a:r>
            <a:endParaRPr lang="en-US" dirty="0">
              <a:latin typeface="Shorif Ador Unicode" panose="02000600000000000000" pitchFamily="2" charset="0"/>
              <a:cs typeface="Shorif Ador Unicode" panose="02000600000000000000" pitchFamily="2" charset="0"/>
            </a:endParaRPr>
          </a:p>
          <a:p>
            <a:r>
              <a:rPr lang="as-IN" dirty="0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হাফেয মুফতি সাইফুল ইসলাম আসছেন</a:t>
            </a:r>
            <a:endParaRPr lang="en-US" dirty="0">
              <a:latin typeface="Shorif Ador Unicode" panose="02000600000000000000" pitchFamily="2" charset="0"/>
              <a:cs typeface="Shorif Ador Unicod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1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87424" y="1071372"/>
            <a:ext cx="4209288" cy="95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s-IN" sz="3600" dirty="0">
                <a:latin typeface="Shorif Ador Unicode" panose="02000600000000000000" pitchFamily="2" charset="0"/>
                <a:cs typeface="Shorif Ador Unicode" panose="02000600000000000000" pitchFamily="2" charset="0"/>
              </a:rPr>
              <a:t>আপনি আসছেন তো</a:t>
            </a:r>
            <a:r>
              <a:rPr lang="as-IN" sz="3600" dirty="0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?</a:t>
            </a:r>
            <a:endParaRPr lang="en-US" sz="3600" dirty="0">
              <a:latin typeface="Shorif Ador Unicode" panose="02000600000000000000" pitchFamily="2" charset="0"/>
              <a:cs typeface="Shorif Ador Unicode" panose="02000600000000000000" pitchFamily="2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76400" y="4523232"/>
            <a:ext cx="9144000" cy="1133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স্থানঃ</a:t>
            </a:r>
            <a:r>
              <a:rPr lang="en-US" sz="3600" dirty="0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 </a:t>
            </a:r>
            <a:r>
              <a:rPr lang="en-US" sz="3600" dirty="0" err="1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সেমিনার</a:t>
            </a:r>
            <a:r>
              <a:rPr lang="en-US" sz="3600" dirty="0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 </a:t>
            </a:r>
            <a:r>
              <a:rPr lang="en-US" sz="3600" dirty="0" err="1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কক্ষ</a:t>
            </a:r>
            <a:r>
              <a:rPr lang="en-US" sz="3600" dirty="0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, </a:t>
            </a:r>
            <a:r>
              <a:rPr lang="en-US" sz="3600" dirty="0" err="1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জহির</a:t>
            </a:r>
            <a:r>
              <a:rPr lang="en-US" sz="3600" dirty="0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 </a:t>
            </a:r>
            <a:r>
              <a:rPr lang="en-US" sz="3600" dirty="0" err="1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রায়হান</a:t>
            </a:r>
            <a:r>
              <a:rPr lang="en-US" sz="3600" dirty="0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 </a:t>
            </a:r>
            <a:r>
              <a:rPr lang="en-US" sz="3600" dirty="0" err="1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মিলনায়তন</a:t>
            </a:r>
            <a:endParaRPr lang="en-US" sz="3600" dirty="0" smtClean="0">
              <a:latin typeface="Shorif Ador Unicode" panose="02000600000000000000" pitchFamily="2" charset="0"/>
              <a:cs typeface="Shorif Ador Unicode" panose="02000600000000000000" pitchFamily="2" charset="0"/>
            </a:endParaRPr>
          </a:p>
          <a:p>
            <a:r>
              <a:rPr lang="as-IN" sz="3600" dirty="0">
                <a:latin typeface="Shorif Ador Unicode" panose="02000600000000000000" pitchFamily="2" charset="0"/>
                <a:cs typeface="Shorif Ador Unicode" panose="02000600000000000000" pitchFamily="2" charset="0"/>
              </a:rPr>
              <a:t>জাহাঙ্গীরনগর বিশ্ববিদ্যালয়</a:t>
            </a:r>
            <a:endParaRPr lang="en-US" sz="3600" dirty="0">
              <a:latin typeface="Shorif Ador Unicode" panose="02000600000000000000" pitchFamily="2" charset="0"/>
              <a:cs typeface="Shorif Ador Unicode" panose="02000600000000000000" pitchFamily="2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28800" y="2691384"/>
            <a:ext cx="9144000" cy="1133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তারিখঃ</a:t>
            </a:r>
            <a:r>
              <a:rPr lang="en-US" sz="4000" dirty="0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- </a:t>
            </a:r>
            <a:r>
              <a:rPr lang="en-US" sz="4000" dirty="0" smtClean="0">
                <a:latin typeface="Shorif Ador Unicode" panose="02000600000000000000" pitchFamily="2" charset="0"/>
                <a:cs typeface="Shorif Ador Unicode" panose="02000600000000000000" pitchFamily="2" charset="0"/>
              </a:rPr>
              <a:t>২৭.০৬.২০২২</a:t>
            </a:r>
            <a:endParaRPr lang="en-US" sz="4000" dirty="0" smtClean="0">
              <a:latin typeface="Shorif Ador Unicode" panose="02000600000000000000" pitchFamily="2" charset="0"/>
              <a:cs typeface="Shorif Ador Unicode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6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172</TotalTime>
  <Words>90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Calisto MT</vt:lpstr>
      <vt:lpstr>Harappa Lipi Bold</vt:lpstr>
      <vt:lpstr>Li Shorif Jonota Unicode</vt:lpstr>
      <vt:lpstr>Shorif Ador Unicode</vt:lpstr>
      <vt:lpstr>Shorif Bongobondhu UNICODE</vt:lpstr>
      <vt:lpstr>Shorif Shishir Unicode</vt:lpstr>
      <vt:lpstr>Trebuchet MS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2022-06-16T16:34:00Z</dcterms:created>
  <dcterms:modified xsi:type="dcterms:W3CDTF">2022-06-17T16:27:55Z</dcterms:modified>
</cp:coreProperties>
</file>