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67" r:id="rId5"/>
    <p:sldId id="273" r:id="rId6"/>
    <p:sldId id="265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KJJPjQR0FCm6iKZQ/D6vBH9f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17CE-5F2B-4D9A-A537-B91309DB4B63}">
  <a:tblStyle styleId="{597317CE-5F2B-4D9A-A537-B91309DB4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571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5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n-US" dirty="0"/>
              <a:t>Internet and Web Technology Lab</a:t>
            </a:r>
            <a:br>
              <a:rPr lang="en-US" dirty="0"/>
            </a:br>
            <a:r>
              <a:rPr lang="en-US" dirty="0"/>
              <a:t>ICT- 2206</a:t>
            </a:r>
            <a:br>
              <a:rPr lang="en-US" dirty="0"/>
            </a:br>
            <a:r>
              <a:rPr lang="en-US" dirty="0"/>
              <a:t>Lecture </a:t>
            </a:r>
            <a:r>
              <a:rPr lang="en-US"/>
              <a:t>- </a:t>
            </a:r>
            <a:r>
              <a:rPr lang="en-US" smtClean="0"/>
              <a:t>13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Presented By: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Mehrin Anannya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Institute of Information Technology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Jahangirnagar University.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360865"/>
            <a:ext cx="8915400" cy="52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Error Handling</a:t>
            </a:r>
          </a:p>
          <a:p>
            <a:pPr marL="927100" lvl="1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try….catch, finally block</a:t>
            </a:r>
            <a:endParaRPr lang="en-US" sz="2000" dirty="0" smtClean="0"/>
          </a:p>
          <a:p>
            <a:pPr marL="927100" lvl="1" algn="just">
              <a:buSzPts val="2000"/>
              <a:buFont typeface="Wingdings" panose="05000000000000000000" pitchFamily="2" charset="2"/>
              <a:buChar char="Ø"/>
            </a:pPr>
            <a:r>
              <a:rPr lang="en-US" sz="2000" smtClean="0"/>
              <a:t>Throw statement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06" y="405743"/>
            <a:ext cx="9000804" cy="827103"/>
          </a:xfrm>
        </p:spPr>
        <p:txBody>
          <a:bodyPr>
            <a:normAutofit/>
          </a:bodyPr>
          <a:lstStyle/>
          <a:p>
            <a:r>
              <a:rPr lang="en-US" dirty="0"/>
              <a:t>try….catch, finally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55" y="1028130"/>
            <a:ext cx="10075814" cy="5406788"/>
          </a:xfrm>
        </p:spPr>
        <p:txBody>
          <a:bodyPr>
            <a:no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statement consists of a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-block, which contains one or more statements.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{}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must always be used, even for single statements. A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-block, a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finally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-block, or both must be present. This gives us three forms for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statement: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try...catch</a:t>
            </a:r>
            <a:endParaRPr lang="en-US" sz="2000" dirty="0">
              <a:solidFill>
                <a:srgbClr val="1B1B1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try...finally</a:t>
            </a:r>
            <a:endParaRPr lang="en-US" sz="2000" dirty="0">
              <a:solidFill>
                <a:srgbClr val="1B1B1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try...catch...</a:t>
            </a:r>
            <a:r>
              <a:rPr lang="en-US" sz="2000" dirty="0" smtClean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finally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 contains statements that specify what to do if an exception is thrown in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-block. If any statement within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 (or in a function called from within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-block) throws an exception, control is immediately shifted to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-block. If no exception is thrown in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-block,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 is skipped.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06" y="405743"/>
            <a:ext cx="9000804" cy="827103"/>
          </a:xfrm>
        </p:spPr>
        <p:txBody>
          <a:bodyPr>
            <a:normAutofit/>
          </a:bodyPr>
          <a:lstStyle/>
          <a:p>
            <a:r>
              <a:rPr lang="en-US" dirty="0"/>
              <a:t>try….catch, finally block(cont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807" y="1205553"/>
            <a:ext cx="10075814" cy="5406788"/>
          </a:xfrm>
        </p:spPr>
        <p:txBody>
          <a:bodyPr>
            <a:no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finally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 will always execute after the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 and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-block(s) have finished executing. It always executes, regardless of whether an exception was thrown or caught.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can nest one or more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statements. If an inner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statement does not have a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-block, the enclosing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 statement's 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1B1B1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-block is used instead.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It doesn’t have any relation with syntax error.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B1B1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9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78505"/>
            <a:ext cx="8915400" cy="3777622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The </a:t>
            </a:r>
            <a:r>
              <a:rPr lang="en-US" sz="2000" dirty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 statement allows you to create a custom error.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Technically you can </a:t>
            </a: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throw an exception (throw an error)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The exception can be a JavaScript </a:t>
            </a:r>
            <a:r>
              <a:rPr lang="en-US" sz="2000" dirty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a </a:t>
            </a:r>
            <a:r>
              <a:rPr lang="en-US" sz="2000" dirty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a </a:t>
            </a:r>
            <a:r>
              <a:rPr lang="en-US" sz="2000" dirty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 or an </a:t>
            </a:r>
            <a:r>
              <a:rPr lang="en-US" sz="2000" dirty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throw "Too big";    // throw a text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throw 500;          // throw a number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8877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47</Words>
  <Application>Microsoft Office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Arial</vt:lpstr>
      <vt:lpstr>Consolas</vt:lpstr>
      <vt:lpstr>Century Gothic</vt:lpstr>
      <vt:lpstr>Noto Sans Symbols</vt:lpstr>
      <vt:lpstr>Wisp</vt:lpstr>
      <vt:lpstr>Internet and Web Technology Lab ICT- 2206 Lecture - 13</vt:lpstr>
      <vt:lpstr>Contents</vt:lpstr>
      <vt:lpstr>try….catch, finally block</vt:lpstr>
      <vt:lpstr>try….catch, finally block(cont.)</vt:lpstr>
      <vt:lpstr>Throw Statement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ICT- 2206 Lecture - 4</dc:title>
  <dc:creator>HP</dc:creator>
  <cp:lastModifiedBy>HP</cp:lastModifiedBy>
  <cp:revision>60</cp:revision>
  <dcterms:created xsi:type="dcterms:W3CDTF">2021-08-05T12:08:08Z</dcterms:created>
  <dcterms:modified xsi:type="dcterms:W3CDTF">2022-01-08T14:02:01Z</dcterms:modified>
</cp:coreProperties>
</file>