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- </a:t>
            </a:r>
            <a:r>
              <a:rPr lang="en-US" smtClean="0"/>
              <a:t>10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Change CSS dynamically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Use of </a:t>
            </a:r>
            <a:r>
              <a:rPr lang="en-US" sz="2000" dirty="0" err="1" smtClean="0"/>
              <a:t>AddEventListener</a:t>
            </a:r>
            <a:r>
              <a:rPr lang="en-US" sz="2000" dirty="0" smtClean="0"/>
              <a:t> with two events namely – click and </a:t>
            </a:r>
            <a:r>
              <a:rPr lang="en-US" sz="2000" dirty="0" err="1" smtClean="0"/>
              <a:t>mouseover</a:t>
            </a:r>
            <a:r>
              <a:rPr lang="en-US" sz="2000" dirty="0" smtClean="0"/>
              <a:t>)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Try to use other listeners according to your requirements.</a:t>
            </a:r>
            <a:endParaRPr lang="en-US" sz="2000" dirty="0"/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44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Arial</vt:lpstr>
      <vt:lpstr>Noto Sans Symbols</vt:lpstr>
      <vt:lpstr>Century Gothic</vt:lpstr>
      <vt:lpstr>Wisp</vt:lpstr>
      <vt:lpstr>Internet and Web Technology Lab ICT- 2206 Lecture - 10</vt:lpstr>
      <vt:lpstr>Contents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HP</cp:lastModifiedBy>
  <cp:revision>36</cp:revision>
  <dcterms:created xsi:type="dcterms:W3CDTF">2021-08-05T12:08:08Z</dcterms:created>
  <dcterms:modified xsi:type="dcterms:W3CDTF">2022-01-05T04:21:31Z</dcterms:modified>
</cp:coreProperties>
</file>