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3" r:id="rId4"/>
    <p:sldId id="312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518374"/>
            <a:ext cx="10654606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Internet and Web Technology Lab</a:t>
            </a:r>
            <a:br>
              <a:rPr lang="en-US" dirty="0" smtClean="0"/>
            </a:br>
            <a:r>
              <a:rPr lang="en-US" dirty="0" smtClean="0"/>
              <a:t>ICT- 2206</a:t>
            </a:r>
            <a:br>
              <a:rPr lang="en-US" dirty="0" smtClean="0"/>
            </a:br>
            <a:r>
              <a:rPr lang="en-US" dirty="0" smtClean="0"/>
              <a:t>Lecture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953815"/>
            <a:ext cx="8915399" cy="19498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err="1" smtClean="0"/>
              <a:t>Mehrin</a:t>
            </a:r>
            <a:r>
              <a:rPr lang="en-US" dirty="0" smtClean="0"/>
              <a:t> </a:t>
            </a:r>
            <a:r>
              <a:rPr lang="en-US" dirty="0" err="1" smtClean="0"/>
              <a:t>Anannya</a:t>
            </a:r>
            <a:endParaRPr lang="en-US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Institute of Information Technology</a:t>
            </a:r>
          </a:p>
          <a:p>
            <a:r>
              <a:rPr lang="en-US" dirty="0" err="1" smtClean="0"/>
              <a:t>Jahangirnagar</a:t>
            </a:r>
            <a:r>
              <a:rPr lang="en-US" dirty="0" smtClean="0"/>
              <a:t>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60866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CSS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34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https://www.w3schools.com/css/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708" y="430927"/>
            <a:ext cx="8911687" cy="908478"/>
          </a:xfrm>
        </p:spPr>
        <p:txBody>
          <a:bodyPr/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966" y="1249251"/>
            <a:ext cx="9602788" cy="4211391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6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8"/>
          <a:stretch/>
        </p:blipFill>
        <p:spPr>
          <a:xfrm>
            <a:off x="3284113" y="618186"/>
            <a:ext cx="7160653" cy="54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5821</TotalTime>
  <Words>28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Internet and Web Technology Lab ICT- 2206 Lecture - 2</vt:lpstr>
      <vt:lpstr>Contents</vt:lpstr>
      <vt:lpstr>CSS</vt:lpstr>
      <vt:lpstr>Next Topic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IT- 3205</dc:title>
  <dc:creator>HP</dc:creator>
  <cp:lastModifiedBy>windows 10</cp:lastModifiedBy>
  <cp:revision>71</cp:revision>
  <dcterms:created xsi:type="dcterms:W3CDTF">2021-08-05T12:08:08Z</dcterms:created>
  <dcterms:modified xsi:type="dcterms:W3CDTF">2021-11-02T04:39:00Z</dcterms:modified>
</cp:coreProperties>
</file>