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4" r:id="rId5"/>
    <p:sldId id="265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KJJPjQR0FCm6iKZQ/D6vBH9f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17CE-5F2B-4D9A-A537-B91309DB4B63}">
  <a:tblStyle styleId="{597317CE-5F2B-4D9A-A537-B91309DB4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571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4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5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1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19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914402" y="518374"/>
            <a:ext cx="10654606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/>
              <a:buNone/>
            </a:pPr>
            <a:r>
              <a:rPr lang="en-US" dirty="0"/>
              <a:t>Internet and Web Technology Lab</a:t>
            </a:r>
            <a:br>
              <a:rPr lang="en-US" dirty="0"/>
            </a:br>
            <a:r>
              <a:rPr lang="en-US" dirty="0"/>
              <a:t>ICT- 2206</a:t>
            </a:r>
            <a:br>
              <a:rPr lang="en-US" dirty="0"/>
            </a:br>
            <a:r>
              <a:rPr lang="en-US" dirty="0"/>
              <a:t>Lecture - 6</a:t>
            </a:r>
            <a:endParaRPr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Presented By: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Mehrin Anannya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Institute of Information Technology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Jahangirnagar University.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92925" y="1360865"/>
            <a:ext cx="8915400" cy="525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Array </a:t>
            </a:r>
            <a:r>
              <a:rPr lang="en-US" sz="2000" dirty="0" smtClean="0"/>
              <a:t>declaration</a:t>
            </a:r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Array related functions (pop, push, shift, </a:t>
            </a:r>
            <a:r>
              <a:rPr lang="en-US" sz="2000" dirty="0" err="1" smtClean="0"/>
              <a:t>unshift</a:t>
            </a:r>
            <a:r>
              <a:rPr lang="en-US" sz="2000" dirty="0" smtClean="0"/>
              <a:t>, splice, slice, sort, reverse)</a:t>
            </a:r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Task-1</a:t>
            </a:r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Creating Object</a:t>
            </a:r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Print the value of object</a:t>
            </a: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2000497" y="624110"/>
            <a:ext cx="8911687" cy="68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 smtClean="0"/>
              <a:t>Task - 1 </a:t>
            </a:r>
            <a:endParaRPr dirty="0"/>
          </a:p>
        </p:txBody>
      </p:sp>
      <p:sp>
        <p:nvSpPr>
          <p:cNvPr id="189" name="Google Shape;189;p5"/>
          <p:cNvSpPr txBox="1">
            <a:spLocks noGrp="1"/>
          </p:cNvSpPr>
          <p:nvPr>
            <p:ph type="body" idx="1"/>
          </p:nvPr>
        </p:nvSpPr>
        <p:spPr>
          <a:xfrm>
            <a:off x="2125572" y="1515416"/>
            <a:ext cx="9916174" cy="534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smtClean="0"/>
              <a:t>Find the highest score from the given user </a:t>
            </a:r>
            <a:r>
              <a:rPr lang="en-US" sz="2000" dirty="0" err="1" smtClean="0"/>
              <a:t>imputs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 smtClean="0"/>
              <a:t>Input:</a:t>
            </a:r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smtClean="0"/>
              <a:t>Enter </a:t>
            </a:r>
            <a:r>
              <a:rPr lang="en-US" sz="2000" dirty="0" smtClean="0"/>
              <a:t>some numbers</a:t>
            </a:r>
            <a:endParaRPr lang="en-US" sz="2000" dirty="0" smtClean="0"/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 smtClean="0"/>
              <a:t>Output:</a:t>
            </a:r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smtClean="0"/>
              <a:t>According to the number inputted show the </a:t>
            </a:r>
            <a:r>
              <a:rPr lang="en-US" sz="2000" dirty="0" smtClean="0"/>
              <a:t>highest score</a:t>
            </a:r>
            <a:r>
              <a:rPr lang="en-US" sz="2000" dirty="0" smtClean="0"/>
              <a:t>.</a:t>
            </a:r>
            <a:r>
              <a:rPr lang="en-US" sz="2000" dirty="0" smtClean="0"/>
              <a:t>	</a:t>
            </a:r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smtClean="0"/>
              <a:t>	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2296708" y="430927"/>
            <a:ext cx="8911687" cy="90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Next Topic</a:t>
            </a: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body" idx="1"/>
          </p:nvPr>
        </p:nvSpPr>
        <p:spPr>
          <a:xfrm>
            <a:off x="2189966" y="1249251"/>
            <a:ext cx="9602788" cy="421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8877"/>
          <a:stretch/>
        </p:blipFill>
        <p:spPr>
          <a:xfrm>
            <a:off x="3284113" y="618186"/>
            <a:ext cx="7160653" cy="548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81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Wingdings</vt:lpstr>
      <vt:lpstr>Century Gothic</vt:lpstr>
      <vt:lpstr>Arial</vt:lpstr>
      <vt:lpstr>Noto Sans Symbols</vt:lpstr>
      <vt:lpstr>Wisp</vt:lpstr>
      <vt:lpstr>Internet and Web Technology Lab ICT- 2206 Lecture - 6</vt:lpstr>
      <vt:lpstr>Contents</vt:lpstr>
      <vt:lpstr>Task - 1 </vt:lpstr>
      <vt:lpstr>Next Topic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Lab ICT- 2206 Lecture - 4</dc:title>
  <dc:creator>HP</dc:creator>
  <cp:lastModifiedBy>windows 10</cp:lastModifiedBy>
  <cp:revision>19</cp:revision>
  <dcterms:created xsi:type="dcterms:W3CDTF">2021-08-05T12:08:08Z</dcterms:created>
  <dcterms:modified xsi:type="dcterms:W3CDTF">2021-12-19T07:12:43Z</dcterms:modified>
</cp:coreProperties>
</file>