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6" r:id="rId3"/>
    <p:sldId id="267" r:id="rId4"/>
    <p:sldId id="268" r:id="rId5"/>
    <p:sldId id="265" r:id="rId6"/>
  </p:sldIdLst>
  <p:sldSz cx="12192000" cy="6858000"/>
  <p:notesSz cx="6858000" cy="9144000"/>
  <p:embeddedFontLst>
    <p:embeddedFont>
      <p:font typeface="Century Gothic" panose="020B050202020202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hKJJPjQR0FCm6iKZQ/D6vBH9fe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7317CE-5F2B-4D9A-A537-B91309DB4B63}">
  <a:tblStyle styleId="{597317CE-5F2B-4D9A-A537-B91309DB4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45716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1462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335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270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5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1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1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1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1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1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1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1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1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1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1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1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1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11"/>
          <p:cNvGrpSpPr/>
          <p:nvPr/>
        </p:nvGrpSpPr>
        <p:grpSpPr>
          <a:xfrm>
            <a:off x="27222" y="157"/>
            <a:ext cx="2356674" cy="6853096"/>
            <a:chOff x="6627813" y="195610"/>
            <a:chExt cx="1952625" cy="5678141"/>
          </a:xfrm>
        </p:grpSpPr>
        <p:sp>
          <p:nvSpPr>
            <p:cNvPr id="20" name="Google Shape;20;p11"/>
            <p:cNvSpPr/>
            <p:nvPr/>
          </p:nvSpPr>
          <p:spPr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1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1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1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1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1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1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1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1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1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1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1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1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>
            <a:spLocks noGrp="1"/>
          </p:cNvSpPr>
          <p:nvPr>
            <p:ph type="ctrTitle"/>
          </p:nvPr>
        </p:nvSpPr>
        <p:spPr>
          <a:xfrm>
            <a:off x="914402" y="518374"/>
            <a:ext cx="10654606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ct val="100000"/>
              <a:buFont typeface="Century Gothic"/>
              <a:buNone/>
            </a:pPr>
            <a:r>
              <a:rPr lang="en-US" dirty="0"/>
              <a:t>Internet and Web Technology Lab</a:t>
            </a:r>
            <a:br>
              <a:rPr lang="en-US" dirty="0"/>
            </a:br>
            <a:r>
              <a:rPr lang="en-US" dirty="0"/>
              <a:t>ICT- 2206</a:t>
            </a:r>
            <a:br>
              <a:rPr lang="en-US" dirty="0"/>
            </a:br>
            <a:r>
              <a:rPr lang="en-US" dirty="0"/>
              <a:t>Lecture - </a:t>
            </a:r>
            <a:r>
              <a:rPr lang="en-US" dirty="0" smtClean="0"/>
              <a:t>12</a:t>
            </a:r>
            <a:endParaRPr dirty="0"/>
          </a:p>
        </p:txBody>
      </p:sp>
      <p:sp>
        <p:nvSpPr>
          <p:cNvPr id="165" name="Google Shape;165;p1"/>
          <p:cNvSpPr txBox="1">
            <a:spLocks noGrp="1"/>
          </p:cNvSpPr>
          <p:nvPr>
            <p:ph type="subTitle" idx="1"/>
          </p:nvPr>
        </p:nvSpPr>
        <p:spPr>
          <a:xfrm>
            <a:off x="2589213" y="3953815"/>
            <a:ext cx="8915399" cy="194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/>
              <a:t>Presented By: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Mehrin Anannya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Lecturer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Institute of Information Technology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Jahangirnagar University.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736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 dirty="0"/>
              <a:t>Contents</a:t>
            </a:r>
            <a:endParaRPr dirty="0"/>
          </a:p>
        </p:txBody>
      </p:sp>
      <p:sp>
        <p:nvSpPr>
          <p:cNvPr id="171" name="Google Shape;171;p2"/>
          <p:cNvSpPr txBox="1">
            <a:spLocks noGrp="1"/>
          </p:cNvSpPr>
          <p:nvPr>
            <p:ph type="body" idx="1"/>
          </p:nvPr>
        </p:nvSpPr>
        <p:spPr>
          <a:xfrm>
            <a:off x="2592925" y="1238032"/>
            <a:ext cx="8915400" cy="5619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algn="just">
              <a:lnSpc>
                <a:spcPct val="150000"/>
              </a:lnSpc>
              <a:buSzPts val="2000"/>
              <a:buFont typeface="Wingdings" panose="05000000000000000000" pitchFamily="2" charset="2"/>
              <a:buChar char="Ø"/>
            </a:pPr>
            <a:r>
              <a:rPr lang="en-US" sz="2000" dirty="0"/>
              <a:t>DOM Events</a:t>
            </a:r>
          </a:p>
          <a:p>
            <a:pPr marL="927100" lvl="1" algn="just">
              <a:lnSpc>
                <a:spcPct val="150000"/>
              </a:lnSpc>
              <a:buSzPts val="2000"/>
              <a:buFont typeface="Wingdings" panose="05000000000000000000" pitchFamily="2" charset="2"/>
              <a:buChar char="v"/>
            </a:pPr>
            <a:r>
              <a:rPr lang="en-US" sz="2000" dirty="0"/>
              <a:t>Event Object </a:t>
            </a:r>
          </a:p>
          <a:p>
            <a:pPr marL="927100" lvl="1" algn="just">
              <a:lnSpc>
                <a:spcPct val="150000"/>
              </a:lnSpc>
              <a:buSzPts val="2000"/>
              <a:buFont typeface="Wingdings" panose="05000000000000000000" pitchFamily="2" charset="2"/>
              <a:buChar char="v"/>
            </a:pPr>
            <a:r>
              <a:rPr lang="en-US" sz="2000" dirty="0" err="1"/>
              <a:t>MouseEvent</a:t>
            </a:r>
            <a:r>
              <a:rPr lang="en-US" sz="2000" dirty="0"/>
              <a:t> Object</a:t>
            </a:r>
          </a:p>
          <a:p>
            <a:pPr marL="927100" lvl="1" algn="just">
              <a:lnSpc>
                <a:spcPct val="150000"/>
              </a:lnSpc>
              <a:buSzPts val="2000"/>
              <a:buFont typeface="Wingdings" panose="05000000000000000000" pitchFamily="2" charset="2"/>
              <a:buChar char="v"/>
            </a:pPr>
            <a:r>
              <a:rPr lang="en-US" sz="2000" dirty="0" err="1"/>
              <a:t>KeyboardEvent</a:t>
            </a:r>
            <a:r>
              <a:rPr lang="en-US" sz="2000" dirty="0"/>
              <a:t> Object</a:t>
            </a:r>
          </a:p>
          <a:p>
            <a:pPr marL="927100" lvl="1" algn="just">
              <a:lnSpc>
                <a:spcPct val="150000"/>
              </a:lnSpc>
              <a:buSzPts val="2000"/>
              <a:buFont typeface="Wingdings" panose="05000000000000000000" pitchFamily="2" charset="2"/>
              <a:buChar char="v"/>
            </a:pPr>
            <a:r>
              <a:rPr lang="en-US" sz="2000" dirty="0" err="1"/>
              <a:t>FocusEvent</a:t>
            </a:r>
            <a:r>
              <a:rPr lang="en-US" sz="2000" dirty="0"/>
              <a:t> Object</a:t>
            </a:r>
          </a:p>
          <a:p>
            <a:pPr marL="927100" lvl="1" algn="just">
              <a:lnSpc>
                <a:spcPct val="150000"/>
              </a:lnSpc>
              <a:buSzPts val="2000"/>
              <a:buFont typeface="Wingdings" panose="05000000000000000000" pitchFamily="2" charset="2"/>
              <a:buChar char="v"/>
            </a:pPr>
            <a:r>
              <a:rPr lang="en-US" sz="2000" dirty="0" err="1"/>
              <a:t>ClipboardEvent</a:t>
            </a:r>
            <a:r>
              <a:rPr lang="en-US" sz="2000" dirty="0"/>
              <a:t> Object</a:t>
            </a:r>
          </a:p>
          <a:p>
            <a:pPr marL="927100" lvl="1" algn="just">
              <a:lnSpc>
                <a:spcPct val="150000"/>
              </a:lnSpc>
              <a:buSzPts val="2000"/>
              <a:buFont typeface="Wingdings" panose="05000000000000000000" pitchFamily="2" charset="2"/>
              <a:buChar char="v"/>
            </a:pPr>
            <a:r>
              <a:rPr lang="en-US" sz="2000" dirty="0" err="1"/>
              <a:t>DragEvent</a:t>
            </a:r>
            <a:r>
              <a:rPr lang="en-US" sz="2000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35861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Object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487606"/>
            <a:ext cx="8915400" cy="442361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Event Type: change, submit, load,  unload, open, play, </a:t>
            </a:r>
            <a:r>
              <a:rPr lang="en-US" sz="2000" dirty="0" err="1" smtClean="0"/>
              <a:t>canplay</a:t>
            </a:r>
            <a:r>
              <a:rPr lang="en-US" sz="2000" dirty="0" smtClean="0"/>
              <a:t>, pause, playing, progress, ended, resize, scroll, toggle, etc.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Properties: type, target, </a:t>
            </a:r>
            <a:r>
              <a:rPr lang="en-US" sz="2000" dirty="0" err="1" smtClean="0"/>
              <a:t>preventDefault</a:t>
            </a:r>
            <a:r>
              <a:rPr lang="en-US" sz="2000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It works with different html tags: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&lt;input&gt;  -  text, number, password, email, color, radio, checkbox,  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search, time, date, </a:t>
            </a:r>
            <a:r>
              <a:rPr lang="en-US" sz="2000" dirty="0" err="1" smtClean="0"/>
              <a:t>datetime</a:t>
            </a:r>
            <a:r>
              <a:rPr lang="en-US" sz="2000" dirty="0" smtClean="0"/>
              <a:t>, week, month, </a:t>
            </a:r>
            <a:r>
              <a:rPr lang="en-US" sz="2000" dirty="0" err="1" smtClean="0"/>
              <a:t>url</a:t>
            </a:r>
            <a:r>
              <a:rPr lang="en-US" sz="2000" dirty="0" smtClean="0"/>
              <a:t>, </a:t>
            </a:r>
            <a:r>
              <a:rPr lang="en-US" sz="2000" dirty="0" err="1" smtClean="0"/>
              <a:t>tel</a:t>
            </a:r>
            <a:r>
              <a:rPr lang="en-US" sz="2000" dirty="0" smtClean="0"/>
              <a:t>, file.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&lt;select&gt; -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&lt;</a:t>
            </a:r>
            <a:r>
              <a:rPr lang="en-US" sz="2000" dirty="0" err="1" smtClean="0"/>
              <a:t>textarea</a:t>
            </a:r>
            <a:r>
              <a:rPr lang="en-US" sz="2000" dirty="0" smtClean="0"/>
              <a:t>&gt; -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755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Object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487606"/>
            <a:ext cx="8915400" cy="4423616"/>
          </a:xfrm>
        </p:spPr>
        <p:txBody>
          <a:bodyPr>
            <a:normAutofit/>
          </a:bodyPr>
          <a:lstStyle/>
          <a:p>
            <a:pPr marL="927100" lvl="1" algn="just">
              <a:lnSpc>
                <a:spcPct val="150000"/>
              </a:lnSpc>
              <a:buSzPts val="2000"/>
              <a:buFont typeface="Wingdings" panose="05000000000000000000" pitchFamily="2" charset="2"/>
              <a:buChar char="v"/>
            </a:pPr>
            <a:r>
              <a:rPr lang="en-US" sz="2000" dirty="0" err="1"/>
              <a:t>MouseEvent</a:t>
            </a:r>
            <a:r>
              <a:rPr lang="en-US" sz="2000" dirty="0"/>
              <a:t> Object</a:t>
            </a:r>
          </a:p>
          <a:p>
            <a:pPr marL="927100" lvl="1" algn="just">
              <a:lnSpc>
                <a:spcPct val="150000"/>
              </a:lnSpc>
              <a:buSzPts val="2000"/>
              <a:buFont typeface="Wingdings" panose="05000000000000000000" pitchFamily="2" charset="2"/>
              <a:buChar char="v"/>
            </a:pPr>
            <a:r>
              <a:rPr lang="en-US" sz="2000" dirty="0" err="1"/>
              <a:t>KeyboardEvent</a:t>
            </a:r>
            <a:r>
              <a:rPr lang="en-US" sz="2000" dirty="0"/>
              <a:t> Object</a:t>
            </a:r>
          </a:p>
          <a:p>
            <a:pPr marL="927100" lvl="1" algn="just">
              <a:lnSpc>
                <a:spcPct val="150000"/>
              </a:lnSpc>
              <a:buSzPts val="2000"/>
              <a:buFont typeface="Wingdings" panose="05000000000000000000" pitchFamily="2" charset="2"/>
              <a:buChar char="v"/>
            </a:pPr>
            <a:r>
              <a:rPr lang="en-US" sz="2000" dirty="0" err="1"/>
              <a:t>FocusEvent</a:t>
            </a:r>
            <a:r>
              <a:rPr lang="en-US" sz="2000" dirty="0"/>
              <a:t> Object</a:t>
            </a:r>
          </a:p>
          <a:p>
            <a:pPr marL="927100" lvl="1" algn="just">
              <a:lnSpc>
                <a:spcPct val="150000"/>
              </a:lnSpc>
              <a:buSzPts val="2000"/>
              <a:buFont typeface="Wingdings" panose="05000000000000000000" pitchFamily="2" charset="2"/>
              <a:buChar char="v"/>
            </a:pPr>
            <a:r>
              <a:rPr lang="en-US" sz="2000" dirty="0" err="1"/>
              <a:t>ClipboardEvent</a:t>
            </a:r>
            <a:r>
              <a:rPr lang="en-US" sz="2000" dirty="0"/>
              <a:t> Object</a:t>
            </a:r>
          </a:p>
          <a:p>
            <a:pPr marL="927100" lvl="1" algn="just">
              <a:lnSpc>
                <a:spcPct val="150000"/>
              </a:lnSpc>
              <a:buSzPts val="2000"/>
              <a:buFont typeface="Wingdings" panose="05000000000000000000" pitchFamily="2" charset="2"/>
              <a:buChar char="v"/>
            </a:pPr>
            <a:r>
              <a:rPr lang="en-US" sz="2000" dirty="0" err="1"/>
              <a:t>DragEvent</a:t>
            </a:r>
            <a:r>
              <a:rPr lang="en-US" sz="2000" dirty="0"/>
              <a:t> </a:t>
            </a:r>
            <a:r>
              <a:rPr lang="en-US" sz="2000" dirty="0" smtClean="0"/>
              <a:t>Object</a:t>
            </a:r>
          </a:p>
          <a:p>
            <a:pPr marL="584200" lvl="1" indent="0" algn="just">
              <a:lnSpc>
                <a:spcPct val="150000"/>
              </a:lnSpc>
              <a:buSzPts val="2000"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Self learn the above events.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68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0"/>
          <p:cNvPicPr preferRelativeResize="0"/>
          <p:nvPr/>
        </p:nvPicPr>
        <p:blipFill rotWithShape="1">
          <a:blip r:embed="rId3">
            <a:alphaModFix/>
          </a:blip>
          <a:srcRect b="8877"/>
          <a:stretch/>
        </p:blipFill>
        <p:spPr>
          <a:xfrm>
            <a:off x="3284113" y="618186"/>
            <a:ext cx="7160653" cy="5487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3798</TotalTime>
  <Words>149</Words>
  <Application>Microsoft Office PowerPoint</Application>
  <PresentationFormat>Widescreen</PresentationFormat>
  <Paragraphs>29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Wingdings</vt:lpstr>
      <vt:lpstr>Arial</vt:lpstr>
      <vt:lpstr>Noto Sans Symbols</vt:lpstr>
      <vt:lpstr>Century Gothic</vt:lpstr>
      <vt:lpstr>Wisp</vt:lpstr>
      <vt:lpstr>Internet and Web Technology Lab ICT- 2206 Lecture - 12</vt:lpstr>
      <vt:lpstr>Contents</vt:lpstr>
      <vt:lpstr>Event Object</vt:lpstr>
      <vt:lpstr>Event Object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and Web Technology Lab ICT- 2206 Lecture - 4</dc:title>
  <dc:creator>HP</dc:creator>
  <cp:lastModifiedBy>HP</cp:lastModifiedBy>
  <cp:revision>53</cp:revision>
  <dcterms:created xsi:type="dcterms:W3CDTF">2021-08-05T12:08:08Z</dcterms:created>
  <dcterms:modified xsi:type="dcterms:W3CDTF">2022-01-05T07:30:38Z</dcterms:modified>
</cp:coreProperties>
</file>